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tiff" ContentType="image/tiff"/>
  <Default Extension="xlsx" ContentType="application/vnd.openxmlformats-officedocument.spreadsheetml.sheet"/>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Masters/slideMaster14.xml" ContentType="application/vnd.openxmlformats-officedocument.presentationml.slideMaster+xml"/>
  <Override PartName="/ppt/slideMasters/slideMaster15.xml" ContentType="application/vnd.openxmlformats-officedocument.presentationml.slideMaster+xml"/>
  <Override PartName="/ppt/slideMasters/slideMaster16.xml" ContentType="application/vnd.openxmlformats-officedocument.presentationml.slideMaster+xml"/>
  <Override PartName="/ppt/slideMasters/slideMaster17.xml" ContentType="application/vnd.openxmlformats-officedocument.presentationml.slideMaster+xml"/>
  <Override PartName="/ppt/slideMasters/slideMaster18.xml" ContentType="application/vnd.openxmlformats-officedocument.presentationml.slideMaster+xml"/>
  <Override PartName="/ppt/slideMasters/slideMaster19.xml" ContentType="application/vnd.openxmlformats-officedocument.presentationml.slideMaster+xml"/>
  <Override PartName="/ppt/slideMasters/slideMaster20.xml" ContentType="application/vnd.openxmlformats-officedocument.presentationml.slideMaster+xml"/>
  <Override PartName="/ppt/slideMasters/slideMaster21.xml" ContentType="application/vnd.openxmlformats-officedocument.presentationml.slideMaster+xml"/>
  <Override PartName="/ppt/slideMasters/slideMaster22.xml" ContentType="application/vnd.openxmlformats-officedocument.presentationml.slideMaster+xml"/>
  <Override PartName="/ppt/slideMasters/slideMaster2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ags/tag1.xml" ContentType="application/vnd.openxmlformats-officedocument.presentationml.tags+xml"/>
  <Override PartName="/ppt/tags/tag2.xml" ContentType="application/vnd.openxmlformats-officedocument.presentationml.tags+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ags/tag3.xml" ContentType="application/vnd.openxmlformats-officedocument.presentationml.tags+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3.xml" ContentType="application/vnd.openxmlformats-officedocument.theme+xml"/>
  <Override PartName="/ppt/tags/tag4.xml" ContentType="application/vnd.openxmlformats-officedocument.presentationml.tags+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4.xml" ContentType="application/vnd.openxmlformats-officedocument.theme+xml"/>
  <Override PartName="/ppt/tags/tag5.xml" ContentType="application/vnd.openxmlformats-officedocument.presentationml.tags+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theme/theme5.xml" ContentType="application/vnd.openxmlformats-officedocument.theme+xml"/>
  <Override PartName="/ppt/tags/tag6.xml" ContentType="application/vnd.openxmlformats-officedocument.presentationml.tags+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theme/theme6.xml" ContentType="application/vnd.openxmlformats-officedocument.theme+xml"/>
  <Override PartName="/ppt/tags/tag7.xml" ContentType="application/vnd.openxmlformats-officedocument.presentationml.tags+xml"/>
  <Override PartName="/ppt/tags/tag8.xml" ContentType="application/vnd.openxmlformats-officedocument.presentationml.tags+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theme/theme7.xml" ContentType="application/vnd.openxmlformats-officedocument.theme+xml"/>
  <Override PartName="/ppt/tags/tag9.xml" ContentType="application/vnd.openxmlformats-officedocument.presentationml.tags+xml"/>
  <Override PartName="/ppt/tags/tag10.xml" ContentType="application/vnd.openxmlformats-officedocument.presentationml.tags+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theme/theme8.xml" ContentType="application/vnd.openxmlformats-officedocument.theme+xml"/>
  <Override PartName="/ppt/tags/tag11.xml" ContentType="application/vnd.openxmlformats-officedocument.presentationml.tags+xml"/>
  <Override PartName="/ppt/tags/tag12.xml" ContentType="application/vnd.openxmlformats-officedocument.presentationml.tags+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theme/theme9.xml" ContentType="application/vnd.openxmlformats-officedocument.theme+xml"/>
  <Override PartName="/ppt/tags/tag13.xml" ContentType="application/vnd.openxmlformats-officedocument.presentationml.tags+xml"/>
  <Override PartName="/ppt/tags/tag14.xml" ContentType="application/vnd.openxmlformats-officedocument.presentationml.tags+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theme/theme10.xml" ContentType="application/vnd.openxmlformats-officedocument.theme+xml"/>
  <Override PartName="/ppt/tags/tag15.xml" ContentType="application/vnd.openxmlformats-officedocument.presentationml.tags+xml"/>
  <Override PartName="/ppt/tags/tag16.xml" ContentType="application/vnd.openxmlformats-officedocument.presentationml.tags+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theme/theme11.xml" ContentType="application/vnd.openxmlformats-officedocument.theme+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theme/theme12.xml" ContentType="application/vnd.openxmlformats-officedocument.theme+xml"/>
  <Override PartName="/ppt/tags/tag23.xml" ContentType="application/vnd.openxmlformats-officedocument.presentationml.tags+xml"/>
  <Override PartName="/ppt/tags/tag24.xml" ContentType="application/vnd.openxmlformats-officedocument.presentationml.tags+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theme/theme13.xml" ContentType="application/vnd.openxmlformats-officedocument.theme+xml"/>
  <Override PartName="/ppt/tags/tag25.xml" ContentType="application/vnd.openxmlformats-officedocument.presentationml.tags+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theme/theme14.xml" ContentType="application/vnd.openxmlformats-officedocument.theme+xml"/>
  <Override PartName="/ppt/tags/tag26.xml" ContentType="application/vnd.openxmlformats-officedocument.presentationml.tags+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theme/theme15.xml" ContentType="application/vnd.openxmlformats-officedocument.theme+xml"/>
  <Override PartName="/ppt/tags/tag27.xml" ContentType="application/vnd.openxmlformats-officedocument.presentationml.tags+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theme/theme16.xml" ContentType="application/vnd.openxmlformats-officedocument.theme+xml"/>
  <Override PartName="/ppt/tags/tag28.xml" ContentType="application/vnd.openxmlformats-officedocument.presentationml.tags+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slideLayouts/slideLayout165.xml" ContentType="application/vnd.openxmlformats-officedocument.presentationml.slideLayout+xml"/>
  <Override PartName="/ppt/slideLayouts/slideLayout166.xml" ContentType="application/vnd.openxmlformats-officedocument.presentationml.slideLayout+xml"/>
  <Override PartName="/ppt/slideLayouts/slideLayout167.xml" ContentType="application/vnd.openxmlformats-officedocument.presentationml.slideLayout+xml"/>
  <Override PartName="/ppt/slideLayouts/slideLayout168.xml" ContentType="application/vnd.openxmlformats-officedocument.presentationml.slideLayout+xml"/>
  <Override PartName="/ppt/theme/theme17.xml" ContentType="application/vnd.openxmlformats-officedocument.theme+xml"/>
  <Override PartName="/ppt/tags/tag29.xml" ContentType="application/vnd.openxmlformats-officedocument.presentationml.tags+xml"/>
  <Override PartName="/ppt/tags/tag30.xml" ContentType="application/vnd.openxmlformats-officedocument.presentationml.tags+xml"/>
  <Override PartName="/ppt/slideLayouts/slideLayout169.xml" ContentType="application/vnd.openxmlformats-officedocument.presentationml.slideLayout+xml"/>
  <Override PartName="/ppt/slideLayouts/slideLayout170.xml" ContentType="application/vnd.openxmlformats-officedocument.presentationml.slideLayout+xml"/>
  <Override PartName="/ppt/slideLayouts/slideLayout171.xml" ContentType="application/vnd.openxmlformats-officedocument.presentationml.slideLayout+xml"/>
  <Override PartName="/ppt/slideLayouts/slideLayout172.xml" ContentType="application/vnd.openxmlformats-officedocument.presentationml.slideLayout+xml"/>
  <Override PartName="/ppt/slideLayouts/slideLayout173.xml" ContentType="application/vnd.openxmlformats-officedocument.presentationml.slideLayout+xml"/>
  <Override PartName="/ppt/slideLayouts/slideLayout174.xml" ContentType="application/vnd.openxmlformats-officedocument.presentationml.slideLayout+xml"/>
  <Override PartName="/ppt/slideLayouts/slideLayout175.xml" ContentType="application/vnd.openxmlformats-officedocument.presentationml.slideLayout+xml"/>
  <Override PartName="/ppt/slideLayouts/slideLayout176.xml" ContentType="application/vnd.openxmlformats-officedocument.presentationml.slideLayout+xml"/>
  <Override PartName="/ppt/slideLayouts/slideLayout177.xml" ContentType="application/vnd.openxmlformats-officedocument.presentationml.slideLayout+xml"/>
  <Override PartName="/ppt/slideLayouts/slideLayout178.xml" ContentType="application/vnd.openxmlformats-officedocument.presentationml.slideLayout+xml"/>
  <Override PartName="/ppt/slideLayouts/slideLayout179.xml" ContentType="application/vnd.openxmlformats-officedocument.presentationml.slideLayout+xml"/>
  <Override PartName="/ppt/theme/theme18.xml" ContentType="application/vnd.openxmlformats-officedocument.theme+xml"/>
  <Override PartName="/ppt/tags/tag31.xml" ContentType="application/vnd.openxmlformats-officedocument.presentationml.tags+xml"/>
  <Override PartName="/ppt/slideLayouts/slideLayout180.xml" ContentType="application/vnd.openxmlformats-officedocument.presentationml.slideLayout+xml"/>
  <Override PartName="/ppt/slideLayouts/slideLayout181.xml" ContentType="application/vnd.openxmlformats-officedocument.presentationml.slideLayout+xml"/>
  <Override PartName="/ppt/slideLayouts/slideLayout182.xml" ContentType="application/vnd.openxmlformats-officedocument.presentationml.slideLayout+xml"/>
  <Override PartName="/ppt/slideLayouts/slideLayout183.xml" ContentType="application/vnd.openxmlformats-officedocument.presentationml.slideLayout+xml"/>
  <Override PartName="/ppt/slideLayouts/slideLayout184.xml" ContentType="application/vnd.openxmlformats-officedocument.presentationml.slideLayout+xml"/>
  <Override PartName="/ppt/slideLayouts/slideLayout185.xml" ContentType="application/vnd.openxmlformats-officedocument.presentationml.slideLayout+xml"/>
  <Override PartName="/ppt/slideLayouts/slideLayout186.xml" ContentType="application/vnd.openxmlformats-officedocument.presentationml.slideLayout+xml"/>
  <Override PartName="/ppt/slideLayouts/slideLayout187.xml" ContentType="application/vnd.openxmlformats-officedocument.presentationml.slideLayout+xml"/>
  <Override PartName="/ppt/slideLayouts/slideLayout188.xml" ContentType="application/vnd.openxmlformats-officedocument.presentationml.slideLayout+xml"/>
  <Override PartName="/ppt/slideLayouts/slideLayout189.xml" ContentType="application/vnd.openxmlformats-officedocument.presentationml.slideLayout+xml"/>
  <Override PartName="/ppt/slideLayouts/slideLayout190.xml" ContentType="application/vnd.openxmlformats-officedocument.presentationml.slideLayout+xml"/>
  <Override PartName="/ppt/slideLayouts/slideLayout191.xml" ContentType="application/vnd.openxmlformats-officedocument.presentationml.slideLayout+xml"/>
  <Override PartName="/ppt/theme/theme19.xml" ContentType="application/vnd.openxmlformats-officedocument.theme+xml"/>
  <Override PartName="/ppt/tags/tag32.xml" ContentType="application/vnd.openxmlformats-officedocument.presentationml.tags+xml"/>
  <Override PartName="/ppt/slideLayouts/slideLayout192.xml" ContentType="application/vnd.openxmlformats-officedocument.presentationml.slideLayout+xml"/>
  <Override PartName="/ppt/slideLayouts/slideLayout193.xml" ContentType="application/vnd.openxmlformats-officedocument.presentationml.slideLayout+xml"/>
  <Override PartName="/ppt/slideLayouts/slideLayout194.xml" ContentType="application/vnd.openxmlformats-officedocument.presentationml.slideLayout+xml"/>
  <Override PartName="/ppt/slideLayouts/slideLayout195.xml" ContentType="application/vnd.openxmlformats-officedocument.presentationml.slideLayout+xml"/>
  <Override PartName="/ppt/slideLayouts/slideLayout196.xml" ContentType="application/vnd.openxmlformats-officedocument.presentationml.slideLayout+xml"/>
  <Override PartName="/ppt/slideLayouts/slideLayout197.xml" ContentType="application/vnd.openxmlformats-officedocument.presentationml.slideLayout+xml"/>
  <Override PartName="/ppt/slideLayouts/slideLayout198.xml" ContentType="application/vnd.openxmlformats-officedocument.presentationml.slideLayout+xml"/>
  <Override PartName="/ppt/slideLayouts/slideLayout199.xml" ContentType="application/vnd.openxmlformats-officedocument.presentationml.slideLayout+xml"/>
  <Override PartName="/ppt/slideLayouts/slideLayout200.xml" ContentType="application/vnd.openxmlformats-officedocument.presentationml.slideLayout+xml"/>
  <Override PartName="/ppt/slideLayouts/slideLayout201.xml" ContentType="application/vnd.openxmlformats-officedocument.presentationml.slideLayout+xml"/>
  <Override PartName="/ppt/slideLayouts/slideLayout202.xml" ContentType="application/vnd.openxmlformats-officedocument.presentationml.slideLayout+xml"/>
  <Override PartName="/ppt/theme/theme20.xml" ContentType="application/vnd.openxmlformats-officedocument.theme+xml"/>
  <Override PartName="/ppt/tags/tag33.xml" ContentType="application/vnd.openxmlformats-officedocument.presentationml.tags+xml"/>
  <Override PartName="/ppt/slideLayouts/slideLayout203.xml" ContentType="application/vnd.openxmlformats-officedocument.presentationml.slideLayout+xml"/>
  <Override PartName="/ppt/slideLayouts/slideLayout204.xml" ContentType="application/vnd.openxmlformats-officedocument.presentationml.slideLayout+xml"/>
  <Override PartName="/ppt/slideLayouts/slideLayout205.xml" ContentType="application/vnd.openxmlformats-officedocument.presentationml.slideLayout+xml"/>
  <Override PartName="/ppt/slideLayouts/slideLayout206.xml" ContentType="application/vnd.openxmlformats-officedocument.presentationml.slideLayout+xml"/>
  <Override PartName="/ppt/slideLayouts/slideLayout207.xml" ContentType="application/vnd.openxmlformats-officedocument.presentationml.slideLayout+xml"/>
  <Override PartName="/ppt/theme/theme21.xml" ContentType="application/vnd.openxmlformats-officedocument.theme+xml"/>
  <Override PartName="/ppt/tags/tag34.xml" ContentType="application/vnd.openxmlformats-officedocument.presentationml.tags+xml"/>
  <Override PartName="/ppt/tags/tag35.xml" ContentType="application/vnd.openxmlformats-officedocument.presentationml.tags+xml"/>
  <Override PartName="/ppt/slideLayouts/slideLayout208.xml" ContentType="application/vnd.openxmlformats-officedocument.presentationml.slideLayout+xml"/>
  <Override PartName="/ppt/slideLayouts/slideLayout209.xml" ContentType="application/vnd.openxmlformats-officedocument.presentationml.slideLayout+xml"/>
  <Override PartName="/ppt/slideLayouts/slideLayout210.xml" ContentType="application/vnd.openxmlformats-officedocument.presentationml.slideLayout+xml"/>
  <Override PartName="/ppt/slideLayouts/slideLayout211.xml" ContentType="application/vnd.openxmlformats-officedocument.presentationml.slideLayout+xml"/>
  <Override PartName="/ppt/slideLayouts/slideLayout212.xml" ContentType="application/vnd.openxmlformats-officedocument.presentationml.slideLayout+xml"/>
  <Override PartName="/ppt/slideLayouts/slideLayout213.xml" ContentType="application/vnd.openxmlformats-officedocument.presentationml.slideLayout+xml"/>
  <Override PartName="/ppt/slideLayouts/slideLayout214.xml" ContentType="application/vnd.openxmlformats-officedocument.presentationml.slideLayout+xml"/>
  <Override PartName="/ppt/slideLayouts/slideLayout215.xml" ContentType="application/vnd.openxmlformats-officedocument.presentationml.slideLayout+xml"/>
  <Override PartName="/ppt/slideLayouts/slideLayout216.xml" ContentType="application/vnd.openxmlformats-officedocument.presentationml.slideLayout+xml"/>
  <Override PartName="/ppt/slideLayouts/slideLayout217.xml" ContentType="application/vnd.openxmlformats-officedocument.presentationml.slideLayout+xml"/>
  <Override PartName="/ppt/slideLayouts/slideLayout218.xml" ContentType="application/vnd.openxmlformats-officedocument.presentationml.slideLayout+xml"/>
  <Override PartName="/ppt/theme/theme22.xml" ContentType="application/vnd.openxmlformats-officedocument.theme+xml"/>
  <Override PartName="/ppt/tags/tag36.xml" ContentType="application/vnd.openxmlformats-officedocument.presentationml.tags+xml"/>
  <Override PartName="/ppt/slideLayouts/slideLayout219.xml" ContentType="application/vnd.openxmlformats-officedocument.presentationml.slideLayout+xml"/>
  <Override PartName="/ppt/slideLayouts/slideLayout220.xml" ContentType="application/vnd.openxmlformats-officedocument.presentationml.slideLayout+xml"/>
  <Override PartName="/ppt/slideLayouts/slideLayout221.xml" ContentType="application/vnd.openxmlformats-officedocument.presentationml.slideLayout+xml"/>
  <Override PartName="/ppt/slideLayouts/slideLayout222.xml" ContentType="application/vnd.openxmlformats-officedocument.presentationml.slideLayout+xml"/>
  <Override PartName="/ppt/slideLayouts/slideLayout223.xml" ContentType="application/vnd.openxmlformats-officedocument.presentationml.slideLayout+xml"/>
  <Override PartName="/ppt/slideLayouts/slideLayout224.xml" ContentType="application/vnd.openxmlformats-officedocument.presentationml.slideLayout+xml"/>
  <Override PartName="/ppt/theme/theme23.xml" ContentType="application/vnd.openxmlformats-officedocument.theme+xml"/>
  <Override PartName="/ppt/tags/tag37.xml" ContentType="application/vnd.openxmlformats-officedocument.presentationml.tags+xml"/>
  <Override PartName="/ppt/tags/tag38.xml" ContentType="application/vnd.openxmlformats-officedocument.presentationml.tags+xml"/>
  <Override PartName="/ppt/theme/theme24.xml" ContentType="application/vnd.openxmlformats-officedocument.theme+xml"/>
  <Override PartName="/ppt/theme/theme2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chart3.xml" ContentType="application/vnd.openxmlformats-officedocument.drawingml.chart+xml"/>
  <Override PartName="/ppt/charts/chart4.xml" ContentType="application/vnd.openxmlformats-officedocument.drawingml.chart+xml"/>
  <Override PartName="/ppt/charts/chart5.xml" ContentType="application/vnd.openxmlformats-officedocument.drawingml.chart+xml"/>
  <Override PartName="/ppt/notesSlides/notesSlide6.xml" ContentType="application/vnd.openxmlformats-officedocument.presentationml.notesSlide+xml"/>
  <Override PartName="/ppt/charts/chart6.xml" ContentType="application/vnd.openxmlformats-officedocument.drawingml.chart+xml"/>
  <Override PartName="/ppt/charts/chart7.xml" ContentType="application/vnd.openxmlformats-officedocument.drawingml.chart+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notesSlides/notesSlide7.xml" ContentType="application/vnd.openxmlformats-officedocument.presentationml.notesSlide+xml"/>
  <Override PartName="/ppt/charts/chart8.xml" ContentType="application/vnd.openxmlformats-officedocument.drawingml.chart+xml"/>
  <Override PartName="/ppt/charts/chart9.xml" ContentType="application/vnd.openxmlformats-officedocument.drawingml.chart+xml"/>
  <Override PartName="/ppt/notesSlides/notesSlide8.xml" ContentType="application/vnd.openxmlformats-officedocument.presentationml.notesSlide+xml"/>
  <Override PartName="/ppt/notesSlides/notesSlide9.xml" ContentType="application/vnd.openxmlformats-officedocument.presentationml.notesSlide+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notesSlides/notesSlide10.xml" ContentType="application/vnd.openxmlformats-officedocument.presentationml.notesSlide+xml"/>
  <Override PartName="/ppt/charts/chart10.xml" ContentType="application/vnd.openxmlformats-officedocument.drawingml.chart+xml"/>
  <Override PartName="/ppt/notesSlides/notesSlide11.xml" ContentType="application/vnd.openxmlformats-officedocument.presentationml.notesSlide+xml"/>
  <Override PartName="/ppt/charts/chart11.xml" ContentType="application/vnd.openxmlformats-officedocument.drawingml.chart+xml"/>
  <Override PartName="/ppt/charts/style2.xml" ContentType="application/vnd.ms-office.chartstyle+xml"/>
  <Override PartName="/ppt/charts/colors2.xml" ContentType="application/vnd.ms-office.chartcolorstyle+xml"/>
  <Override PartName="/ppt/drawings/drawing1.xml" ContentType="application/vnd.openxmlformats-officedocument.drawingml.chartshapes+xml"/>
  <Override PartName="/ppt/charts/chart12.xml" ContentType="application/vnd.openxmlformats-officedocument.drawingml.chart+xml"/>
  <Override PartName="/ppt/charts/style3.xml" ContentType="application/vnd.ms-office.chartstyle+xml"/>
  <Override PartName="/ppt/charts/colors3.xml" ContentType="application/vnd.ms-office.chartcolorstyle+xml"/>
  <Override PartName="/ppt/charts/chart13.xml" ContentType="application/vnd.openxmlformats-officedocument.drawingml.chart+xml"/>
  <Override PartName="/ppt/charts/chart14.xml" ContentType="application/vnd.openxmlformats-officedocument.drawingml.chart+xml"/>
  <Override PartName="/ppt/charts/style4.xml" ContentType="application/vnd.ms-office.chartstyle+xml"/>
  <Override PartName="/ppt/charts/colors4.xml" ContentType="application/vnd.ms-office.chartcolorstyle+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charts/chart15.xml" ContentType="application/vnd.openxmlformats-officedocument.drawingml.chart+xml"/>
  <Override PartName="/ppt/theme/themeOverride1.xml" ContentType="application/vnd.openxmlformats-officedocument.themeOverride+xml"/>
  <Override PartName="/ppt/drawings/drawing2.xml" ContentType="application/vnd.openxmlformats-officedocument.drawingml.chartshapes+xml"/>
  <Override PartName="/ppt/charts/chart16.xml" ContentType="application/vnd.openxmlformats-officedocument.drawingml.chart+xml"/>
  <Override PartName="/ppt/theme/themeOverride2.xml" ContentType="application/vnd.openxmlformats-officedocument.themeOverride+xml"/>
  <Override PartName="/ppt/drawings/drawing3.xml" ContentType="application/vnd.openxmlformats-officedocument.drawingml.chartshapes+xml"/>
  <Override PartName="/ppt/charts/chart17.xml" ContentType="application/vnd.openxmlformats-officedocument.drawingml.chart+xml"/>
  <Override PartName="/ppt/theme/themeOverride3.xml" ContentType="application/vnd.openxmlformats-officedocument.themeOverride+xml"/>
  <Override PartName="/ppt/drawings/drawing4.xml" ContentType="application/vnd.openxmlformats-officedocument.drawingml.chartshapes+xml"/>
  <Override PartName="/ppt/charts/chart18.xml" ContentType="application/vnd.openxmlformats-officedocument.drawingml.chart+xml"/>
  <Override PartName="/ppt/theme/themeOverride4.xml" ContentType="application/vnd.openxmlformats-officedocument.themeOverride+xml"/>
  <Override PartName="/ppt/charts/chart19.xml" ContentType="application/vnd.openxmlformats-officedocument.drawingml.chart+xml"/>
  <Override PartName="/ppt/charts/chart20.xml" ContentType="application/vnd.openxmlformats-officedocument.drawingml.chart+xml"/>
  <Override PartName="/ppt/charts/chart21.xml" ContentType="application/vnd.openxmlformats-officedocument.drawingml.chart+xml"/>
  <Override PartName="/ppt/theme/themeOverride5.xml" ContentType="application/vnd.openxmlformats-officedocument.themeOverride+xml"/>
  <Override PartName="/ppt/charts/chart22.xml" ContentType="application/vnd.openxmlformats-officedocument.drawingml.chart+xml"/>
  <Override PartName="/ppt/theme/themeOverride6.xml" ContentType="application/vnd.openxmlformats-officedocument.themeOverride+xml"/>
  <Override PartName="/ppt/charts/chart23.xml" ContentType="application/vnd.openxmlformats-officedocument.drawingml.chart+xml"/>
  <Override PartName="/ppt/theme/themeOverride7.xml" ContentType="application/vnd.openxmlformats-officedocument.themeOverride+xml"/>
  <Override PartName="/ppt/notesSlides/notesSlide12.xml" ContentType="application/vnd.openxmlformats-officedocument.presentationml.notesSlide+xml"/>
  <Override PartName="/ppt/charts/chart24.xml" ContentType="application/vnd.openxmlformats-officedocument.drawingml.chart+xml"/>
  <Override PartName="/ppt/notesSlides/notesSlide13.xml" ContentType="application/vnd.openxmlformats-officedocument.presentationml.notesSlide+xml"/>
  <Override PartName="/ppt/charts/chart25.xml" ContentType="application/vnd.openxmlformats-officedocument.drawingml.chart+xml"/>
  <Override PartName="/ppt/charts/chart26.xml" ContentType="application/vnd.openxmlformats-officedocument.drawingml.chart+xml"/>
  <Override PartName="/ppt/charts/chart27.xml" ContentType="application/vnd.openxmlformats-officedocument.drawingml.chart+xml"/>
  <Override PartName="/ppt/charts/chart28.xml" ContentType="application/vnd.openxmlformats-officedocument.drawingml.chart+xml"/>
  <Override PartName="/ppt/charts/chart29.xml" ContentType="application/vnd.openxmlformats-officedocument.drawingml.chart+xml"/>
  <Override PartName="/ppt/charts/chart30.xml" ContentType="application/vnd.openxmlformats-officedocument.drawingml.chart+xml"/>
  <Override PartName="/ppt/theme/themeOverride8.xml" ContentType="application/vnd.openxmlformats-officedocument.themeOverride+xml"/>
  <Override PartName="/ppt/charts/chart31.xml" ContentType="application/vnd.openxmlformats-officedocument.drawingml.chart+xml"/>
  <Override PartName="/ppt/charts/chart32.xml" ContentType="application/vnd.openxmlformats-officedocument.drawingml.chart+xml"/>
  <Override PartName="/ppt/charts/chart33.xml" ContentType="application/vnd.openxmlformats-officedocument.drawingml.chart+xml"/>
  <Override PartName="/ppt/charts/chart34.xml" ContentType="application/vnd.openxmlformats-officedocument.drawingml.chart+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tags/tag59.xml" ContentType="application/vnd.openxmlformats-officedocument.presentationml.tags+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91" r:id="rId4"/>
    <p:sldMasterId id="2147483964" r:id="rId5"/>
    <p:sldMasterId id="2147483981" r:id="rId6"/>
    <p:sldMasterId id="2147483993" r:id="rId7"/>
    <p:sldMasterId id="2147484006" r:id="rId8"/>
    <p:sldMasterId id="2147484019" r:id="rId9"/>
    <p:sldMasterId id="2147484031" r:id="rId10"/>
    <p:sldMasterId id="2147484043" r:id="rId11"/>
    <p:sldMasterId id="2147484055" r:id="rId12"/>
    <p:sldMasterId id="2147484067" r:id="rId13"/>
    <p:sldMasterId id="2147484080" r:id="rId14"/>
    <p:sldMasterId id="2147484094" r:id="rId15"/>
    <p:sldMasterId id="2147484103" r:id="rId16"/>
    <p:sldMasterId id="2147484116" r:id="rId17"/>
    <p:sldMasterId id="2147484130" r:id="rId18"/>
    <p:sldMasterId id="2147484143" r:id="rId19"/>
    <p:sldMasterId id="2147484155" r:id="rId20"/>
    <p:sldMasterId id="2147484164" r:id="rId21"/>
    <p:sldMasterId id="2147484177" r:id="rId22"/>
    <p:sldMasterId id="2147484190" r:id="rId23"/>
    <p:sldMasterId id="2147484203" r:id="rId24"/>
    <p:sldMasterId id="2147484211" r:id="rId25"/>
    <p:sldMasterId id="2147484224" r:id="rId26"/>
  </p:sldMasterIdLst>
  <p:notesMasterIdLst>
    <p:notesMasterId r:id="rId64"/>
  </p:notesMasterIdLst>
  <p:handoutMasterIdLst>
    <p:handoutMasterId r:id="rId65"/>
  </p:handoutMasterIdLst>
  <p:sldIdLst>
    <p:sldId id="965" r:id="rId27"/>
    <p:sldId id="966" r:id="rId28"/>
    <p:sldId id="1109" r:id="rId29"/>
    <p:sldId id="1110" r:id="rId30"/>
    <p:sldId id="1111" r:id="rId31"/>
    <p:sldId id="1148" r:id="rId32"/>
    <p:sldId id="971" r:id="rId33"/>
    <p:sldId id="1112" r:id="rId34"/>
    <p:sldId id="1151" r:id="rId35"/>
    <p:sldId id="974" r:id="rId36"/>
    <p:sldId id="1323" r:id="rId37"/>
    <p:sldId id="978" r:id="rId38"/>
    <p:sldId id="979" r:id="rId39"/>
    <p:sldId id="980" r:id="rId40"/>
    <p:sldId id="1321" r:id="rId41"/>
    <p:sldId id="1325" r:id="rId42"/>
    <p:sldId id="1312" r:id="rId43"/>
    <p:sldId id="1279" r:id="rId44"/>
    <p:sldId id="989" r:id="rId45"/>
    <p:sldId id="1215" r:id="rId46"/>
    <p:sldId id="1294" r:id="rId47"/>
    <p:sldId id="995" r:id="rId48"/>
    <p:sldId id="1319" r:id="rId49"/>
    <p:sldId id="1306" r:id="rId50"/>
    <p:sldId id="1311" r:id="rId51"/>
    <p:sldId id="1001" r:id="rId52"/>
    <p:sldId id="1002" r:id="rId53"/>
    <p:sldId id="1324" r:id="rId54"/>
    <p:sldId id="1093" r:id="rId55"/>
    <p:sldId id="1004" r:id="rId56"/>
    <p:sldId id="1276" r:id="rId57"/>
    <p:sldId id="1165" r:id="rId58"/>
    <p:sldId id="1010" r:id="rId59"/>
    <p:sldId id="1277" r:id="rId60"/>
    <p:sldId id="774" r:id="rId61"/>
    <p:sldId id="775" r:id="rId62"/>
    <p:sldId id="716" r:id="rId63"/>
  </p:sldIdLst>
  <p:sldSz cx="10440988" cy="7561263"/>
  <p:notesSz cx="6735763" cy="9866313"/>
  <p:defaultTextStyle>
    <a:defPPr>
      <a:defRPr lang="en-AU"/>
    </a:defPPr>
    <a:lvl1pPr algn="l" rtl="0" fontAlgn="base">
      <a:spcBef>
        <a:spcPct val="0"/>
      </a:spcBef>
      <a:spcAft>
        <a:spcPct val="0"/>
      </a:spcAft>
      <a:defRPr b="1" kern="1200">
        <a:solidFill>
          <a:schemeClr val="tx1"/>
        </a:solidFill>
        <a:latin typeface="Arial" charset="0"/>
        <a:ea typeface="+mn-ea"/>
        <a:cs typeface="Arial" charset="0"/>
      </a:defRPr>
    </a:lvl1pPr>
    <a:lvl2pPr marL="509903" algn="l" rtl="0" fontAlgn="base">
      <a:spcBef>
        <a:spcPct val="0"/>
      </a:spcBef>
      <a:spcAft>
        <a:spcPct val="0"/>
      </a:spcAft>
      <a:defRPr b="1" kern="1200">
        <a:solidFill>
          <a:schemeClr val="tx1"/>
        </a:solidFill>
        <a:latin typeface="Arial" charset="0"/>
        <a:ea typeface="+mn-ea"/>
        <a:cs typeface="Arial" charset="0"/>
      </a:defRPr>
    </a:lvl2pPr>
    <a:lvl3pPr marL="1019798" algn="l" rtl="0" fontAlgn="base">
      <a:spcBef>
        <a:spcPct val="0"/>
      </a:spcBef>
      <a:spcAft>
        <a:spcPct val="0"/>
      </a:spcAft>
      <a:defRPr b="1" kern="1200">
        <a:solidFill>
          <a:schemeClr val="tx1"/>
        </a:solidFill>
        <a:latin typeface="Arial" charset="0"/>
        <a:ea typeface="+mn-ea"/>
        <a:cs typeface="Arial" charset="0"/>
      </a:defRPr>
    </a:lvl3pPr>
    <a:lvl4pPr marL="1529717" algn="l" rtl="0" fontAlgn="base">
      <a:spcBef>
        <a:spcPct val="0"/>
      </a:spcBef>
      <a:spcAft>
        <a:spcPct val="0"/>
      </a:spcAft>
      <a:defRPr b="1" kern="1200">
        <a:solidFill>
          <a:schemeClr val="tx1"/>
        </a:solidFill>
        <a:latin typeface="Arial" charset="0"/>
        <a:ea typeface="+mn-ea"/>
        <a:cs typeface="Arial" charset="0"/>
      </a:defRPr>
    </a:lvl4pPr>
    <a:lvl5pPr marL="2039579" algn="l" rtl="0" fontAlgn="base">
      <a:spcBef>
        <a:spcPct val="0"/>
      </a:spcBef>
      <a:spcAft>
        <a:spcPct val="0"/>
      </a:spcAft>
      <a:defRPr b="1" kern="1200">
        <a:solidFill>
          <a:schemeClr val="tx1"/>
        </a:solidFill>
        <a:latin typeface="Arial" charset="0"/>
        <a:ea typeface="+mn-ea"/>
        <a:cs typeface="Arial" charset="0"/>
      </a:defRPr>
    </a:lvl5pPr>
    <a:lvl6pPr marL="2549477" algn="l" defTabSz="1019798" rtl="0" eaLnBrk="1" latinLnBrk="0" hangingPunct="1">
      <a:defRPr b="1" kern="1200">
        <a:solidFill>
          <a:schemeClr val="tx1"/>
        </a:solidFill>
        <a:latin typeface="Arial" charset="0"/>
        <a:ea typeface="+mn-ea"/>
        <a:cs typeface="Arial" charset="0"/>
      </a:defRPr>
    </a:lvl6pPr>
    <a:lvl7pPr marL="3059393" algn="l" defTabSz="1019798" rtl="0" eaLnBrk="1" latinLnBrk="0" hangingPunct="1">
      <a:defRPr b="1" kern="1200">
        <a:solidFill>
          <a:schemeClr val="tx1"/>
        </a:solidFill>
        <a:latin typeface="Arial" charset="0"/>
        <a:ea typeface="+mn-ea"/>
        <a:cs typeface="Arial" charset="0"/>
      </a:defRPr>
    </a:lvl7pPr>
    <a:lvl8pPr marL="3569252" algn="l" defTabSz="1019798" rtl="0" eaLnBrk="1" latinLnBrk="0" hangingPunct="1">
      <a:defRPr b="1" kern="1200">
        <a:solidFill>
          <a:schemeClr val="tx1"/>
        </a:solidFill>
        <a:latin typeface="Arial" charset="0"/>
        <a:ea typeface="+mn-ea"/>
        <a:cs typeface="Arial" charset="0"/>
      </a:defRPr>
    </a:lvl8pPr>
    <a:lvl9pPr marL="4079162" algn="l" defTabSz="1019798" rtl="0" eaLnBrk="1" latinLnBrk="0" hangingPunct="1">
      <a:defRPr b="1" kern="1200">
        <a:solidFill>
          <a:schemeClr val="tx1"/>
        </a:solidFill>
        <a:latin typeface="Arial" charset="0"/>
        <a:ea typeface="+mn-ea"/>
        <a:cs typeface="Arial" charset="0"/>
      </a:defRPr>
    </a:lvl9pPr>
  </p:defaultTextStyle>
  <p:extLst>
    <p:ext uri="{EFAFB233-063F-42B5-8137-9DF3F51BA10A}">
      <p15:sldGuideLst xmlns:p15="http://schemas.microsoft.com/office/powerpoint/2012/main">
        <p15:guide id="1" orient="horz" pos="4581">
          <p15:clr>
            <a:srgbClr val="A4A3A4"/>
          </p15:clr>
        </p15:guide>
        <p15:guide id="2" orient="horz" pos="2472">
          <p15:clr>
            <a:srgbClr val="A4A3A4"/>
          </p15:clr>
        </p15:guide>
        <p15:guide id="3" orient="horz" pos="204">
          <p15:clr>
            <a:srgbClr val="A4A3A4"/>
          </p15:clr>
        </p15:guide>
        <p15:guide id="4" orient="horz" pos="3511">
          <p15:clr>
            <a:srgbClr val="A4A3A4"/>
          </p15:clr>
        </p15:guide>
        <p15:guide id="5" orient="horz" pos="3168">
          <p15:clr>
            <a:srgbClr val="A4A3A4"/>
          </p15:clr>
        </p15:guide>
        <p15:guide id="6" orient="horz" pos="1247">
          <p15:clr>
            <a:srgbClr val="A4A3A4"/>
          </p15:clr>
        </p15:guide>
        <p15:guide id="7" orient="horz" pos="893">
          <p15:clr>
            <a:srgbClr val="A4A3A4"/>
          </p15:clr>
        </p15:guide>
        <p15:guide id="8" orient="horz" pos="3869">
          <p15:clr>
            <a:srgbClr val="A4A3A4"/>
          </p15:clr>
        </p15:guide>
        <p15:guide id="9" pos="206">
          <p15:clr>
            <a:srgbClr val="A4A3A4"/>
          </p15:clr>
        </p15:guide>
        <p15:guide id="10" pos="6369">
          <p15:clr>
            <a:srgbClr val="A4A3A4"/>
          </p15:clr>
        </p15:guide>
        <p15:guide id="11" pos="3289">
          <p15:clr>
            <a:srgbClr val="A4A3A4"/>
          </p15:clr>
        </p15:guide>
        <p15:guide id="12" pos="929">
          <p15:clr>
            <a:srgbClr val="A4A3A4"/>
          </p15:clr>
        </p15:guide>
        <p15:guide id="13" pos="6006">
          <p15:clr>
            <a:srgbClr val="A4A3A4"/>
          </p15:clr>
        </p15:guide>
        <p15:guide id="14" pos="3649">
          <p15:clr>
            <a:srgbClr val="A4A3A4"/>
          </p15:clr>
        </p15:guide>
        <p15:guide id="15" pos="565">
          <p15:clr>
            <a:srgbClr val="A4A3A4"/>
          </p15:clr>
        </p15:guide>
        <p15:guide id="16" pos="4373">
          <p15:clr>
            <a:srgbClr val="A4A3A4"/>
          </p15:clr>
        </p15:guide>
      </p15:sldGuideLst>
    </p:ext>
    <p:ext uri="{2D200454-40CA-4A62-9FC3-DE9A4176ACB9}">
      <p15:notesGuideLst xmlns:p15="http://schemas.microsoft.com/office/powerpoint/2012/main">
        <p15:guide id="1" orient="horz" pos="3108">
          <p15:clr>
            <a:srgbClr val="A4A3A4"/>
          </p15:clr>
        </p15:guide>
        <p15:guide id="2" pos="2122">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Vicondo, Agustina (TSARG)" initials="VA(" lastIdx="6" clrIdx="0">
    <p:extLst>
      <p:ext uri="{19B8F6BF-5375-455C-9EA6-DF929625EA0E}">
        <p15:presenceInfo xmlns:p15="http://schemas.microsoft.com/office/powerpoint/2012/main" userId="S-1-5-21-3432221409-3570315047-4101495255-11041066"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A2280"/>
    <a:srgbClr val="C00000"/>
    <a:srgbClr val="EF5205"/>
    <a:srgbClr val="4655A5"/>
    <a:srgbClr val="33CC33"/>
    <a:srgbClr val="F7911E"/>
    <a:srgbClr val="F5F5F5"/>
    <a:srgbClr val="1786A0"/>
    <a:srgbClr val="CCFF99"/>
    <a:srgbClr val="D7CCD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93296810-A885-4BE3-A3E7-6D5BEEA58F35}" styleName="Estilo medio 2 - Énfasis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08FB837D-C827-4EFA-A057-4D05807E0F7C}" styleName="Estilo temático 1 - Énfasis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9455" autoAdjust="0"/>
    <p:restoredTop sz="94434" autoAdjust="0"/>
  </p:normalViewPr>
  <p:slideViewPr>
    <p:cSldViewPr showGuides="1">
      <p:cViewPr varScale="1">
        <p:scale>
          <a:sx n="61" d="100"/>
          <a:sy n="61" d="100"/>
        </p:scale>
        <p:origin x="960" y="60"/>
      </p:cViewPr>
      <p:guideLst>
        <p:guide orient="horz" pos="4581"/>
        <p:guide orient="horz" pos="2472"/>
        <p:guide orient="horz" pos="204"/>
        <p:guide orient="horz" pos="3511"/>
        <p:guide orient="horz" pos="3168"/>
        <p:guide orient="horz" pos="1247"/>
        <p:guide orient="horz" pos="893"/>
        <p:guide orient="horz" pos="3869"/>
        <p:guide pos="206"/>
        <p:guide pos="6369"/>
        <p:guide pos="3289"/>
        <p:guide pos="929"/>
        <p:guide pos="6006"/>
        <p:guide pos="3649"/>
        <p:guide pos="565"/>
        <p:guide pos="4373"/>
      </p:guideLst>
    </p:cSldViewPr>
  </p:slideViewPr>
  <p:outlineViewPr>
    <p:cViewPr>
      <p:scale>
        <a:sx n="33" d="100"/>
        <a:sy n="33" d="100"/>
      </p:scale>
      <p:origin x="0" y="6390"/>
    </p:cViewPr>
  </p:outlineViewPr>
  <p:notesTextViewPr>
    <p:cViewPr>
      <p:scale>
        <a:sx n="150" d="100"/>
        <a:sy n="150" d="100"/>
      </p:scale>
      <p:origin x="0" y="0"/>
    </p:cViewPr>
  </p:notesTextViewPr>
  <p:sorterViewPr>
    <p:cViewPr>
      <p:scale>
        <a:sx n="66" d="100"/>
        <a:sy n="66" d="100"/>
      </p:scale>
      <p:origin x="0" y="-12054"/>
    </p:cViewPr>
  </p:sorterViewPr>
  <p:notesViewPr>
    <p:cSldViewPr showGuides="1">
      <p:cViewPr varScale="1">
        <p:scale>
          <a:sx n="55" d="100"/>
          <a:sy n="55" d="100"/>
        </p:scale>
        <p:origin x="-2310" y="-90"/>
      </p:cViewPr>
      <p:guideLst>
        <p:guide orient="horz" pos="3108"/>
        <p:guide pos="2122"/>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Master" Target="slideMasters/slideMaster10.xml"/><Relationship Id="rId18" Type="http://schemas.openxmlformats.org/officeDocument/2006/relationships/slideMaster" Target="slideMasters/slideMaster15.xml"/><Relationship Id="rId26" Type="http://schemas.openxmlformats.org/officeDocument/2006/relationships/slideMaster" Target="slideMasters/slideMaster23.xml"/><Relationship Id="rId39" Type="http://schemas.openxmlformats.org/officeDocument/2006/relationships/slide" Target="slides/slide13.xml"/><Relationship Id="rId21" Type="http://schemas.openxmlformats.org/officeDocument/2006/relationships/slideMaster" Target="slideMasters/slideMaster18.xml"/><Relationship Id="rId34" Type="http://schemas.openxmlformats.org/officeDocument/2006/relationships/slide" Target="slides/slide8.xml"/><Relationship Id="rId42" Type="http://schemas.openxmlformats.org/officeDocument/2006/relationships/slide" Target="slides/slide16.xml"/><Relationship Id="rId47" Type="http://schemas.openxmlformats.org/officeDocument/2006/relationships/slide" Target="slides/slide21.xml"/><Relationship Id="rId50" Type="http://schemas.openxmlformats.org/officeDocument/2006/relationships/slide" Target="slides/slide24.xml"/><Relationship Id="rId55" Type="http://schemas.openxmlformats.org/officeDocument/2006/relationships/slide" Target="slides/slide29.xml"/><Relationship Id="rId63" Type="http://schemas.openxmlformats.org/officeDocument/2006/relationships/slide" Target="slides/slide37.xml"/><Relationship Id="rId68" Type="http://schemas.openxmlformats.org/officeDocument/2006/relationships/viewProps" Target="viewProps.xml"/><Relationship Id="rId7" Type="http://schemas.openxmlformats.org/officeDocument/2006/relationships/slideMaster" Target="slideMasters/slideMaster4.xml"/><Relationship Id="rId2" Type="http://schemas.openxmlformats.org/officeDocument/2006/relationships/customXml" Target="../customXml/item2.xml"/><Relationship Id="rId16" Type="http://schemas.openxmlformats.org/officeDocument/2006/relationships/slideMaster" Target="slideMasters/slideMaster13.xml"/><Relationship Id="rId29" Type="http://schemas.openxmlformats.org/officeDocument/2006/relationships/slide" Target="slides/slide3.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Master" Target="slideMasters/slideMaster8.xml"/><Relationship Id="rId24" Type="http://schemas.openxmlformats.org/officeDocument/2006/relationships/slideMaster" Target="slideMasters/slideMaster21.xml"/><Relationship Id="rId32" Type="http://schemas.openxmlformats.org/officeDocument/2006/relationships/slide" Target="slides/slide6.xml"/><Relationship Id="rId37" Type="http://schemas.openxmlformats.org/officeDocument/2006/relationships/slide" Target="slides/slide11.xml"/><Relationship Id="rId40" Type="http://schemas.openxmlformats.org/officeDocument/2006/relationships/slide" Target="slides/slide14.xml"/><Relationship Id="rId45" Type="http://schemas.openxmlformats.org/officeDocument/2006/relationships/slide" Target="slides/slide19.xml"/><Relationship Id="rId53" Type="http://schemas.openxmlformats.org/officeDocument/2006/relationships/slide" Target="slides/slide27.xml"/><Relationship Id="rId58" Type="http://schemas.openxmlformats.org/officeDocument/2006/relationships/slide" Target="slides/slide32.xml"/><Relationship Id="rId66" Type="http://schemas.openxmlformats.org/officeDocument/2006/relationships/commentAuthors" Target="commentAuthors.xml"/><Relationship Id="rId5" Type="http://schemas.openxmlformats.org/officeDocument/2006/relationships/slideMaster" Target="slideMasters/slideMaster2.xml"/><Relationship Id="rId15" Type="http://schemas.openxmlformats.org/officeDocument/2006/relationships/slideMaster" Target="slideMasters/slideMaster12.xml"/><Relationship Id="rId23" Type="http://schemas.openxmlformats.org/officeDocument/2006/relationships/slideMaster" Target="slideMasters/slideMaster20.xml"/><Relationship Id="rId28" Type="http://schemas.openxmlformats.org/officeDocument/2006/relationships/slide" Target="slides/slide2.xml"/><Relationship Id="rId36" Type="http://schemas.openxmlformats.org/officeDocument/2006/relationships/slide" Target="slides/slide10.xml"/><Relationship Id="rId49" Type="http://schemas.openxmlformats.org/officeDocument/2006/relationships/slide" Target="slides/slide23.xml"/><Relationship Id="rId57" Type="http://schemas.openxmlformats.org/officeDocument/2006/relationships/slide" Target="slides/slide31.xml"/><Relationship Id="rId61" Type="http://schemas.openxmlformats.org/officeDocument/2006/relationships/slide" Target="slides/slide35.xml"/><Relationship Id="rId10" Type="http://schemas.openxmlformats.org/officeDocument/2006/relationships/slideMaster" Target="slideMasters/slideMaster7.xml"/><Relationship Id="rId19" Type="http://schemas.openxmlformats.org/officeDocument/2006/relationships/slideMaster" Target="slideMasters/slideMaster16.xml"/><Relationship Id="rId31" Type="http://schemas.openxmlformats.org/officeDocument/2006/relationships/slide" Target="slides/slide5.xml"/><Relationship Id="rId44" Type="http://schemas.openxmlformats.org/officeDocument/2006/relationships/slide" Target="slides/slide18.xml"/><Relationship Id="rId52" Type="http://schemas.openxmlformats.org/officeDocument/2006/relationships/slide" Target="slides/slide26.xml"/><Relationship Id="rId60" Type="http://schemas.openxmlformats.org/officeDocument/2006/relationships/slide" Target="slides/slide34.xml"/><Relationship Id="rId65" Type="http://schemas.openxmlformats.org/officeDocument/2006/relationships/handoutMaster" Target="handoutMasters/handoutMaster1.xml"/><Relationship Id="rId4" Type="http://schemas.openxmlformats.org/officeDocument/2006/relationships/slideMaster" Target="slideMasters/slideMaster1.xml"/><Relationship Id="rId9" Type="http://schemas.openxmlformats.org/officeDocument/2006/relationships/slideMaster" Target="slideMasters/slideMaster6.xml"/><Relationship Id="rId14" Type="http://schemas.openxmlformats.org/officeDocument/2006/relationships/slideMaster" Target="slideMasters/slideMaster11.xml"/><Relationship Id="rId22" Type="http://schemas.openxmlformats.org/officeDocument/2006/relationships/slideMaster" Target="slideMasters/slideMaster19.xml"/><Relationship Id="rId27" Type="http://schemas.openxmlformats.org/officeDocument/2006/relationships/slide" Target="slides/slide1.xml"/><Relationship Id="rId30" Type="http://schemas.openxmlformats.org/officeDocument/2006/relationships/slide" Target="slides/slide4.xml"/><Relationship Id="rId35" Type="http://schemas.openxmlformats.org/officeDocument/2006/relationships/slide" Target="slides/slide9.xml"/><Relationship Id="rId43" Type="http://schemas.openxmlformats.org/officeDocument/2006/relationships/slide" Target="slides/slide17.xml"/><Relationship Id="rId48" Type="http://schemas.openxmlformats.org/officeDocument/2006/relationships/slide" Target="slides/slide22.xml"/><Relationship Id="rId56" Type="http://schemas.openxmlformats.org/officeDocument/2006/relationships/slide" Target="slides/slide30.xml"/><Relationship Id="rId64" Type="http://schemas.openxmlformats.org/officeDocument/2006/relationships/notesMaster" Target="notesMasters/notesMaster1.xml"/><Relationship Id="rId69" Type="http://schemas.openxmlformats.org/officeDocument/2006/relationships/theme" Target="theme/theme1.xml"/><Relationship Id="rId8" Type="http://schemas.openxmlformats.org/officeDocument/2006/relationships/slideMaster" Target="slideMasters/slideMaster5.xml"/><Relationship Id="rId51" Type="http://schemas.openxmlformats.org/officeDocument/2006/relationships/slide" Target="slides/slide25.xml"/><Relationship Id="rId3" Type="http://schemas.openxmlformats.org/officeDocument/2006/relationships/customXml" Target="../customXml/item3.xml"/><Relationship Id="rId12" Type="http://schemas.openxmlformats.org/officeDocument/2006/relationships/slideMaster" Target="slideMasters/slideMaster9.xml"/><Relationship Id="rId17" Type="http://schemas.openxmlformats.org/officeDocument/2006/relationships/slideMaster" Target="slideMasters/slideMaster14.xml"/><Relationship Id="rId25" Type="http://schemas.openxmlformats.org/officeDocument/2006/relationships/slideMaster" Target="slideMasters/slideMaster22.xml"/><Relationship Id="rId33" Type="http://schemas.openxmlformats.org/officeDocument/2006/relationships/slide" Target="slides/slide7.xml"/><Relationship Id="rId38" Type="http://schemas.openxmlformats.org/officeDocument/2006/relationships/slide" Target="slides/slide12.xml"/><Relationship Id="rId46" Type="http://schemas.openxmlformats.org/officeDocument/2006/relationships/slide" Target="slides/slide20.xml"/><Relationship Id="rId59" Type="http://schemas.openxmlformats.org/officeDocument/2006/relationships/slide" Target="slides/slide33.xml"/><Relationship Id="rId67" Type="http://schemas.openxmlformats.org/officeDocument/2006/relationships/presProps" Target="presProps.xml"/><Relationship Id="rId20" Type="http://schemas.openxmlformats.org/officeDocument/2006/relationships/slideMaster" Target="slideMasters/slideMaster17.xml"/><Relationship Id="rId41" Type="http://schemas.openxmlformats.org/officeDocument/2006/relationships/slide" Target="slides/slide15.xml"/><Relationship Id="rId54" Type="http://schemas.openxmlformats.org/officeDocument/2006/relationships/slide" Target="slides/slide28.xml"/><Relationship Id="rId62" Type="http://schemas.openxmlformats.org/officeDocument/2006/relationships/slide" Target="slides/slide36.xml"/><Relationship Id="rId70"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Worksheet2.xlsx"/></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_Worksheet3.xlsx"/></Relationships>
</file>

<file path=ppt/charts/_rels/chart4.xml.rels><?xml version="1.0" encoding="UTF-8" standalone="yes"?>
<Relationships xmlns="http://schemas.openxmlformats.org/package/2006/relationships"><Relationship Id="rId1" Type="http://schemas.openxmlformats.org/officeDocument/2006/relationships/package" Target="../embeddings/Microsoft_Excel_Worksheet4.xlsx"/></Relationships>
</file>

<file path=ppt/charts/_rels/chart5.xml.rels><?xml version="1.0" encoding="UTF-8" standalone="yes"?>
<Relationships xmlns="http://schemas.openxmlformats.org/package/2006/relationships"><Relationship Id="rId1" Type="http://schemas.openxmlformats.org/officeDocument/2006/relationships/package" Target="../embeddings/Microsoft_Excel_Worksheet5.xlsx"/></Relationships>
</file>

<file path=ppt/charts/_rels/chart6.xml.rels><?xml version="1.0" encoding="UTF-8" standalone="yes"?>
<Relationships xmlns="http://schemas.openxmlformats.org/package/2006/relationships"><Relationship Id="rId1" Type="http://schemas.openxmlformats.org/officeDocument/2006/relationships/package" Target="../embeddings/Microsoft_Excel_Worksheet6.xlsx"/></Relationships>
</file>

<file path=ppt/charts/_rels/chart7.xml.rels><?xml version="1.0" encoding="UTF-8" standalone="yes"?>
<Relationships xmlns="http://schemas.openxmlformats.org/package/2006/relationships"><Relationship Id="rId1" Type="http://schemas.openxmlformats.org/officeDocument/2006/relationships/package" Target="../embeddings/Microsoft_Excel_Worksheet7.xlsx"/></Relationships>
</file>

<file path=ppt/charts/_rels/chart8.xml.rels><?xml version="1.0" encoding="UTF-8" standalone="yes"?>
<Relationships xmlns="http://schemas.openxmlformats.org/package/2006/relationships"><Relationship Id="rId1" Type="http://schemas.openxmlformats.org/officeDocument/2006/relationships/package" Target="../embeddings/Microsoft_Excel_Worksheet8.xlsx"/></Relationships>
</file>

<file path=ppt/charts/_rels/chart9.xml.rels><?xml version="1.0" encoding="UTF-8" standalone="yes"?>
<Relationships xmlns="http://schemas.openxmlformats.org/package/2006/relationships"><Relationship Id="rId1" Type="http://schemas.openxmlformats.org/officeDocument/2006/relationships/package" Target="../embeddings/Microsoft_Excel_Worksheet9.xlsx"/></Relationships>
</file>

<file path=ppt/charts/_rels/chart10.xml.rels><?xml version="1.0" encoding="UTF-8" standalone="yes"?>
<Relationships xmlns="http://schemas.openxmlformats.org/package/2006/relationships"><Relationship Id="rId1" Type="http://schemas.openxmlformats.org/officeDocument/2006/relationships/package" Target="../embeddings/Microsoft_Excel_Worksheet10.xlsx"/></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2.xml"/><Relationship Id="rId1" Type="http://schemas.microsoft.com/office/2011/relationships/chartStyle" Target="style2.xml"/><Relationship Id="rId4" Type="http://schemas.openxmlformats.org/officeDocument/2006/relationships/chartUserShapes" Target="../drawings/drawing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3.xml"/><Relationship Id="rId1" Type="http://schemas.microsoft.com/office/2011/relationships/chartStyle" Target="style3.xml"/></Relationships>
</file>

<file path=ppt/charts/_rels/chart13.xml.rels><?xml version="1.0" encoding="UTF-8" standalone="yes"?>
<Relationships xmlns="http://schemas.openxmlformats.org/package/2006/relationships"><Relationship Id="rId1" Type="http://schemas.openxmlformats.org/officeDocument/2006/relationships/package" Target="../embeddings/Microsoft_Excel_Worksheet13.xlsx"/></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4.xml"/><Relationship Id="rId1" Type="http://schemas.microsoft.com/office/2011/relationships/chartStyle" Target="style4.xml"/></Relationships>
</file>

<file path=ppt/charts/_rels/chart15.xml.rels><?xml version="1.0" encoding="UTF-8" standalone="yes"?>
<Relationships xmlns="http://schemas.openxmlformats.org/package/2006/relationships"><Relationship Id="rId3" Type="http://schemas.openxmlformats.org/officeDocument/2006/relationships/chartUserShapes" Target="../drawings/drawing2.xml"/><Relationship Id="rId2" Type="http://schemas.openxmlformats.org/officeDocument/2006/relationships/package" Target="../embeddings/Microsoft_Excel_Worksheet15.xlsx"/><Relationship Id="rId1" Type="http://schemas.openxmlformats.org/officeDocument/2006/relationships/themeOverride" Target="../theme/themeOverride1.xml"/></Relationships>
</file>

<file path=ppt/charts/_rels/chart16.xml.rels><?xml version="1.0" encoding="UTF-8" standalone="yes"?>
<Relationships xmlns="http://schemas.openxmlformats.org/package/2006/relationships"><Relationship Id="rId3" Type="http://schemas.openxmlformats.org/officeDocument/2006/relationships/chartUserShapes" Target="../drawings/drawing3.xml"/><Relationship Id="rId2" Type="http://schemas.openxmlformats.org/officeDocument/2006/relationships/package" Target="../embeddings/Microsoft_Excel_Worksheet16.xlsx"/><Relationship Id="rId1" Type="http://schemas.openxmlformats.org/officeDocument/2006/relationships/themeOverride" Target="../theme/themeOverride2.xml"/></Relationships>
</file>

<file path=ppt/charts/_rels/chart17.xml.rels><?xml version="1.0" encoding="UTF-8" standalone="yes"?>
<Relationships xmlns="http://schemas.openxmlformats.org/package/2006/relationships"><Relationship Id="rId3" Type="http://schemas.openxmlformats.org/officeDocument/2006/relationships/chartUserShapes" Target="../drawings/drawing4.xml"/><Relationship Id="rId2" Type="http://schemas.openxmlformats.org/officeDocument/2006/relationships/package" Target="../embeddings/Microsoft_Excel_Worksheet17.xlsx"/><Relationship Id="rId1" Type="http://schemas.openxmlformats.org/officeDocument/2006/relationships/themeOverride" Target="../theme/themeOverride3.xml"/></Relationships>
</file>

<file path=ppt/charts/_rels/chart18.xml.rels><?xml version="1.0" encoding="UTF-8" standalone="yes"?>
<Relationships xmlns="http://schemas.openxmlformats.org/package/2006/relationships"><Relationship Id="rId2" Type="http://schemas.openxmlformats.org/officeDocument/2006/relationships/package" Target="../embeddings/Microsoft_Excel_Worksheet18.xlsx"/><Relationship Id="rId1" Type="http://schemas.openxmlformats.org/officeDocument/2006/relationships/themeOverride" Target="../theme/themeOverride4.xml"/></Relationships>
</file>

<file path=ppt/charts/_rels/chart19.xml.rels><?xml version="1.0" encoding="UTF-8" standalone="yes"?>
<Relationships xmlns="http://schemas.openxmlformats.org/package/2006/relationships"><Relationship Id="rId1" Type="http://schemas.openxmlformats.org/officeDocument/2006/relationships/package" Target="../embeddings/Microsoft_Excel_Worksheet19.xlsx"/></Relationships>
</file>

<file path=ppt/charts/_rels/chart20.xml.rels><?xml version="1.0" encoding="UTF-8" standalone="yes"?>
<Relationships xmlns="http://schemas.openxmlformats.org/package/2006/relationships"><Relationship Id="rId1" Type="http://schemas.openxmlformats.org/officeDocument/2006/relationships/package" Target="../embeddings/Microsoft_Excel_Worksheet20.xlsx"/></Relationships>
</file>

<file path=ppt/charts/_rels/chart21.xml.rels><?xml version="1.0" encoding="UTF-8" standalone="yes"?>
<Relationships xmlns="http://schemas.openxmlformats.org/package/2006/relationships"><Relationship Id="rId2" Type="http://schemas.openxmlformats.org/officeDocument/2006/relationships/package" Target="../embeddings/Microsoft_Excel_Worksheet21.xlsx"/><Relationship Id="rId1" Type="http://schemas.openxmlformats.org/officeDocument/2006/relationships/themeOverride" Target="../theme/themeOverride5.xml"/></Relationships>
</file>

<file path=ppt/charts/_rels/chart22.xml.rels><?xml version="1.0" encoding="UTF-8" standalone="yes"?>
<Relationships xmlns="http://schemas.openxmlformats.org/package/2006/relationships"><Relationship Id="rId2" Type="http://schemas.openxmlformats.org/officeDocument/2006/relationships/package" Target="../embeddings/Microsoft_Excel_Worksheet22.xlsx"/><Relationship Id="rId1" Type="http://schemas.openxmlformats.org/officeDocument/2006/relationships/themeOverride" Target="../theme/themeOverride6.xml"/></Relationships>
</file>

<file path=ppt/charts/_rels/chart23.xml.rels><?xml version="1.0" encoding="UTF-8" standalone="yes"?>
<Relationships xmlns="http://schemas.openxmlformats.org/package/2006/relationships"><Relationship Id="rId2" Type="http://schemas.openxmlformats.org/officeDocument/2006/relationships/package" Target="../embeddings/Microsoft_Excel_Worksheet23.xlsx"/><Relationship Id="rId1" Type="http://schemas.openxmlformats.org/officeDocument/2006/relationships/themeOverride" Target="../theme/themeOverride7.xml"/></Relationships>
</file>

<file path=ppt/charts/_rels/chart24.xml.rels><?xml version="1.0" encoding="UTF-8" standalone="yes"?>
<Relationships xmlns="http://schemas.openxmlformats.org/package/2006/relationships"><Relationship Id="rId1" Type="http://schemas.openxmlformats.org/officeDocument/2006/relationships/package" Target="../embeddings/Microsoft_Excel_Worksheet24.xlsx"/></Relationships>
</file>

<file path=ppt/charts/_rels/chart25.xml.rels><?xml version="1.0" encoding="UTF-8" standalone="yes"?>
<Relationships xmlns="http://schemas.openxmlformats.org/package/2006/relationships"><Relationship Id="rId1" Type="http://schemas.openxmlformats.org/officeDocument/2006/relationships/package" Target="../embeddings/Microsoft_Excel_Worksheet25.xlsx"/></Relationships>
</file>

<file path=ppt/charts/_rels/chart26.xml.rels><?xml version="1.0" encoding="UTF-8" standalone="yes"?>
<Relationships xmlns="http://schemas.openxmlformats.org/package/2006/relationships"><Relationship Id="rId1" Type="http://schemas.openxmlformats.org/officeDocument/2006/relationships/package" Target="../embeddings/Microsoft_Excel_Worksheet26.xlsx"/></Relationships>
</file>

<file path=ppt/charts/_rels/chart27.xml.rels><?xml version="1.0" encoding="UTF-8" standalone="yes"?>
<Relationships xmlns="http://schemas.openxmlformats.org/package/2006/relationships"><Relationship Id="rId1" Type="http://schemas.openxmlformats.org/officeDocument/2006/relationships/package" Target="../embeddings/Microsoft_Excel_Worksheet27.xlsx"/></Relationships>
</file>

<file path=ppt/charts/_rels/chart28.xml.rels><?xml version="1.0" encoding="UTF-8" standalone="yes"?>
<Relationships xmlns="http://schemas.openxmlformats.org/package/2006/relationships"><Relationship Id="rId1" Type="http://schemas.openxmlformats.org/officeDocument/2006/relationships/package" Target="../embeddings/Microsoft_Excel_Worksheet28.xlsx"/></Relationships>
</file>

<file path=ppt/charts/_rels/chart29.xml.rels><?xml version="1.0" encoding="UTF-8" standalone="yes"?>
<Relationships xmlns="http://schemas.openxmlformats.org/package/2006/relationships"><Relationship Id="rId1" Type="http://schemas.openxmlformats.org/officeDocument/2006/relationships/package" Target="../embeddings/Microsoft_Excel_Worksheet29.xlsx"/></Relationships>
</file>

<file path=ppt/charts/_rels/chart30.xml.rels><?xml version="1.0" encoding="UTF-8" standalone="yes"?>
<Relationships xmlns="http://schemas.openxmlformats.org/package/2006/relationships"><Relationship Id="rId2" Type="http://schemas.openxmlformats.org/officeDocument/2006/relationships/package" Target="../embeddings/Microsoft_Excel_Worksheet30.xlsx"/><Relationship Id="rId1" Type="http://schemas.openxmlformats.org/officeDocument/2006/relationships/themeOverride" Target="../theme/themeOverride8.xml"/></Relationships>
</file>

<file path=ppt/charts/_rels/chart31.xml.rels><?xml version="1.0" encoding="UTF-8" standalone="yes"?>
<Relationships xmlns="http://schemas.openxmlformats.org/package/2006/relationships"><Relationship Id="rId1" Type="http://schemas.openxmlformats.org/officeDocument/2006/relationships/package" Target="../embeddings/Microsoft_Excel_Worksheet31.xlsx"/></Relationships>
</file>

<file path=ppt/charts/_rels/chart32.xml.rels><?xml version="1.0" encoding="UTF-8" standalone="yes"?>
<Relationships xmlns="http://schemas.openxmlformats.org/package/2006/relationships"><Relationship Id="rId1" Type="http://schemas.openxmlformats.org/officeDocument/2006/relationships/package" Target="../embeddings/Microsoft_Excel_Worksheet32.xlsx"/></Relationships>
</file>

<file path=ppt/charts/_rels/chart33.xml.rels><?xml version="1.0" encoding="UTF-8" standalone="yes"?>
<Relationships xmlns="http://schemas.openxmlformats.org/package/2006/relationships"><Relationship Id="rId1" Type="http://schemas.openxmlformats.org/officeDocument/2006/relationships/package" Target="../embeddings/Microsoft_Excel_Worksheet33.xlsx"/></Relationships>
</file>

<file path=ppt/charts/_rels/chart34.xml.rels><?xml version="1.0" encoding="UTF-8" standalone="yes"?>
<Relationships xmlns="http://schemas.openxmlformats.org/package/2006/relationships"><Relationship Id="rId1" Type="http://schemas.openxmlformats.org/officeDocument/2006/relationships/package" Target="../embeddings/Microsoft_Excel_Worksheet34.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Hoja1!$B$1</c:f>
              <c:strCache>
                <c:ptCount val="1"/>
                <c:pt idx="0">
                  <c:v>Ventas</c:v>
                </c:pt>
              </c:strCache>
            </c:strRef>
          </c:tx>
          <c:dPt>
            <c:idx val="0"/>
            <c:bubble3D val="0"/>
            <c:spPr>
              <a:solidFill>
                <a:schemeClr val="accent1"/>
              </a:solidFill>
              <a:ln>
                <a:noFill/>
              </a:ln>
              <a:effectLst/>
            </c:spPr>
          </c:dPt>
          <c:dPt>
            <c:idx val="1"/>
            <c:bubble3D val="0"/>
            <c:spPr>
              <a:solidFill>
                <a:schemeClr val="accent2"/>
              </a:solidFill>
              <a:ln>
                <a:noFill/>
              </a:ln>
              <a:effectLst/>
            </c:spPr>
          </c:dPt>
          <c:dLbls>
            <c:dLbl>
              <c:idx val="0"/>
              <c:layout>
                <c:manualLayout>
                  <c:x val="-4.8692873602702302E-2"/>
                  <c:y val="-0.13843162461835118"/>
                </c:manualLayout>
              </c:layout>
              <c:spPr>
                <a:noFill/>
                <a:ln>
                  <a:noFill/>
                </a:ln>
                <a:effectLst/>
              </c:spPr>
              <c:txPr>
                <a:bodyPr rot="0" spcFirstLastPara="1" vertOverflow="ellipsis" vert="horz" wrap="square" anchor="ctr" anchorCtr="1"/>
                <a:lstStyle/>
                <a:p>
                  <a:pPr>
                    <a:defRPr sz="1000" b="0" i="0" u="none" strike="noStrike" kern="1200" baseline="0">
                      <a:solidFill>
                        <a:schemeClr val="accent1"/>
                      </a:solidFill>
                      <a:latin typeface="+mn-lt"/>
                      <a:ea typeface="+mn-ea"/>
                      <a:cs typeface="+mn-cs"/>
                    </a:defRPr>
                  </a:pPr>
                  <a:endParaRPr lang="es-AR"/>
                </a:p>
              </c:txPr>
              <c:showLegendKey val="0"/>
              <c:showVal val="1"/>
              <c:showCatName val="0"/>
              <c:showSerName val="0"/>
              <c:showPercent val="0"/>
              <c:showBubbleSize val="0"/>
              <c:extLst>
                <c:ext xmlns:c15="http://schemas.microsoft.com/office/drawing/2012/chart" uri="{CE6537A1-D6FC-4f65-9D91-7224C49458BB}"/>
              </c:extLst>
            </c:dLbl>
            <c:dLbl>
              <c:idx val="1"/>
              <c:layout>
                <c:manualLayout>
                  <c:x val="3.3435312808622192E-2"/>
                  <c:y val="0.2251044512293108"/>
                </c:manualLayout>
              </c:layout>
              <c:spPr>
                <a:noFill/>
                <a:ln>
                  <a:noFill/>
                </a:ln>
                <a:effectLst/>
              </c:spPr>
              <c:txPr>
                <a:bodyPr rot="0" spcFirstLastPara="1" vertOverflow="ellipsis" vert="horz" wrap="square" anchor="ctr" anchorCtr="1"/>
                <a:lstStyle/>
                <a:p>
                  <a:pPr>
                    <a:defRPr sz="1000" b="0" i="0" u="none" strike="noStrike" kern="1200" baseline="0">
                      <a:solidFill>
                        <a:schemeClr val="accent2"/>
                      </a:solidFill>
                      <a:latin typeface="+mn-lt"/>
                      <a:ea typeface="+mn-ea"/>
                      <a:cs typeface="+mn-cs"/>
                    </a:defRPr>
                  </a:pPr>
                  <a:endParaRPr lang="es-AR"/>
                </a:p>
              </c:txPr>
              <c:showLegendKey val="0"/>
              <c:showVal val="1"/>
              <c:showCatName val="0"/>
              <c:showSerName val="0"/>
              <c:showPercent val="0"/>
              <c:showBubbleSize val="0"/>
              <c:extLst>
                <c:ext xmlns:c15="http://schemas.microsoft.com/office/drawing/2012/chart" uri="{CE6537A1-D6FC-4f65-9D91-7224C49458BB}"/>
              </c:extLst>
            </c:dLbl>
            <c:spPr>
              <a:noFill/>
              <a:ln>
                <a:noFill/>
              </a:ln>
              <a:effectLst/>
            </c:spPr>
            <c:txPr>
              <a:bodyPr rot="0" spcFirstLastPara="1" vertOverflow="ellipsis" vert="horz" wrap="square" anchor="ctr" anchorCtr="1"/>
              <a:lstStyle/>
              <a:p>
                <a:pPr>
                  <a:defRPr sz="1000" b="0" i="0" u="none" strike="noStrike" kern="1200" baseline="0">
                    <a:solidFill>
                      <a:schemeClr val="tx1"/>
                    </a:solidFill>
                    <a:latin typeface="+mn-lt"/>
                    <a:ea typeface="+mn-ea"/>
                    <a:cs typeface="+mn-cs"/>
                  </a:defRPr>
                </a:pPr>
                <a:endParaRPr lang="es-AR"/>
              </a:p>
            </c:txPr>
            <c:showLegendKey val="0"/>
            <c:showVal val="1"/>
            <c:showCatName val="0"/>
            <c:showSerName val="0"/>
            <c:showPercent val="0"/>
            <c:showBubbleSize val="0"/>
            <c:showLeaderLines val="1"/>
            <c:leaderLines>
              <c:spPr>
                <a:ln w="9525" cap="flat" cmpd="sng" algn="ctr">
                  <a:solidFill>
                    <a:schemeClr val="tx1">
                      <a:shade val="95000"/>
                      <a:satMod val="105000"/>
                    </a:schemeClr>
                  </a:solidFill>
                  <a:prstDash val="solid"/>
                  <a:round/>
                </a:ln>
                <a:effectLst/>
              </c:spPr>
            </c:leaderLines>
            <c:extLst>
              <c:ext xmlns:c15="http://schemas.microsoft.com/office/drawing/2012/chart" uri="{CE6537A1-D6FC-4f65-9D91-7224C49458BB}"/>
            </c:extLst>
          </c:dLbls>
          <c:cat>
            <c:strRef>
              <c:f>Hoja1!$A$2:$A$3</c:f>
              <c:strCache>
                <c:ptCount val="2"/>
                <c:pt idx="0">
                  <c:v>Hombres</c:v>
                </c:pt>
                <c:pt idx="1">
                  <c:v>Mujeres</c:v>
                </c:pt>
              </c:strCache>
            </c:strRef>
          </c:cat>
          <c:val>
            <c:numRef>
              <c:f>Hoja1!$B$2:$B$3</c:f>
              <c:numCache>
                <c:formatCode>0%</c:formatCode>
                <c:ptCount val="2"/>
                <c:pt idx="0">
                  <c:v>0.48000000000000032</c:v>
                </c:pt>
                <c:pt idx="1">
                  <c:v>0.52</c:v>
                </c:pt>
              </c:numCache>
            </c:numRef>
          </c:val>
        </c:ser>
        <c:dLbls>
          <c:showLegendKey val="0"/>
          <c:showVal val="0"/>
          <c:showCatName val="0"/>
          <c:showSerName val="0"/>
          <c:showPercent val="0"/>
          <c:showBubbleSize val="0"/>
          <c:showLeaderLines val="1"/>
        </c:dLbls>
        <c:firstSliceAng val="192"/>
        <c:holeSize val="50"/>
      </c:doughnutChart>
      <c:spPr>
        <a:noFill/>
        <a:ln>
          <a:noFill/>
        </a:ln>
        <a:effectLst/>
      </c:spPr>
    </c:plotArea>
    <c:legend>
      <c:legendPos val="r"/>
      <c:layout>
        <c:manualLayout>
          <c:xMode val="edge"/>
          <c:yMode val="edge"/>
          <c:x val="0.72411266662864404"/>
          <c:y val="0.34423263172546276"/>
          <c:w val="0.22414933135448273"/>
          <c:h val="0.31153400780773466"/>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es-AR"/>
        </a:p>
      </c:txPr>
    </c:legend>
    <c:plotVisOnly val="1"/>
    <c:dispBlanksAs val="zero"/>
    <c:showDLblsOverMax val="0"/>
  </c:chart>
  <c:spPr>
    <a:noFill/>
    <a:ln w="9525" cap="flat" cmpd="sng" algn="ctr">
      <a:noFill/>
      <a:prstDash val="solid"/>
    </a:ln>
    <a:effectLst/>
  </c:spPr>
  <c:txPr>
    <a:bodyPr/>
    <a:lstStyle/>
    <a:p>
      <a:pPr>
        <a:defRPr sz="1800"/>
      </a:pPr>
      <a:endParaRPr lang="es-AR"/>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Hoja1!$B$1</c:f>
              <c:strCache>
                <c:ptCount val="1"/>
                <c:pt idx="0">
                  <c:v>Ventas</c:v>
                </c:pt>
              </c:strCache>
            </c:strRef>
          </c:tx>
          <c:dLbls>
            <c:dLbl>
              <c:idx val="0"/>
              <c:layout>
                <c:manualLayout>
                  <c:x val="0.10160054102795321"/>
                  <c:y val="-5.0897477101076796E-2"/>
                </c:manualLayout>
              </c:layout>
              <c:spPr/>
              <c:txPr>
                <a:bodyPr/>
                <a:lstStyle/>
                <a:p>
                  <a:pPr>
                    <a:defRPr sz="1000">
                      <a:solidFill>
                        <a:schemeClr val="accent1"/>
                      </a:solidFill>
                    </a:defRPr>
                  </a:pPr>
                  <a:endParaRPr lang="es-AR"/>
                </a:p>
              </c:txPr>
              <c:showLegendKey val="0"/>
              <c:showVal val="1"/>
              <c:showCatName val="0"/>
              <c:showSerName val="0"/>
              <c:showPercent val="0"/>
              <c:showBubbleSize val="0"/>
              <c:extLst>
                <c:ext xmlns:c15="http://schemas.microsoft.com/office/drawing/2012/chart" uri="{CE6537A1-D6FC-4f65-9D91-7224C49458BB}"/>
              </c:extLst>
            </c:dLbl>
            <c:dLbl>
              <c:idx val="1"/>
              <c:layout>
                <c:manualLayout>
                  <c:x val="9.5431319507063544E-2"/>
                  <c:y val="2.0162301140928797E-2"/>
                </c:manualLayout>
              </c:layout>
              <c:spPr/>
              <c:txPr>
                <a:bodyPr/>
                <a:lstStyle/>
                <a:p>
                  <a:pPr>
                    <a:defRPr sz="1000">
                      <a:solidFill>
                        <a:schemeClr val="accent2"/>
                      </a:solidFill>
                    </a:defRPr>
                  </a:pPr>
                  <a:endParaRPr lang="es-AR"/>
                </a:p>
              </c:txPr>
              <c:showLegendKey val="0"/>
              <c:showVal val="1"/>
              <c:showCatName val="0"/>
              <c:showSerName val="0"/>
              <c:showPercent val="0"/>
              <c:showBubbleSize val="0"/>
              <c:extLst>
                <c:ext xmlns:c15="http://schemas.microsoft.com/office/drawing/2012/chart" uri="{CE6537A1-D6FC-4f65-9D91-7224C49458BB}"/>
              </c:extLst>
            </c:dLbl>
            <c:dLbl>
              <c:idx val="2"/>
              <c:layout>
                <c:manualLayout>
                  <c:x val="-9.5431319507063544E-2"/>
                  <c:y val="5.1020408163265286E-2"/>
                </c:manualLayout>
              </c:layout>
              <c:showLegendKey val="0"/>
              <c:showVal val="1"/>
              <c:showCatName val="0"/>
              <c:showSerName val="0"/>
              <c:showPercent val="0"/>
              <c:showBubbleSize val="0"/>
              <c:extLst>
                <c:ext xmlns:c15="http://schemas.microsoft.com/office/drawing/2012/chart" uri="{CE6537A1-D6FC-4f65-9D91-7224C49458BB}"/>
              </c:extLst>
            </c:dLbl>
            <c:dLbl>
              <c:idx val="3"/>
              <c:layout>
                <c:manualLayout>
                  <c:x val="-9.0886970959108013E-2"/>
                  <c:y val="-1.0204081632653083E-2"/>
                </c:manualLayout>
              </c:layout>
              <c:showLegendKey val="0"/>
              <c:showVal val="1"/>
              <c:showCatName val="0"/>
              <c:showSerName val="0"/>
              <c:showPercent val="0"/>
              <c:showBubbleSize val="0"/>
              <c:extLst>
                <c:ext xmlns:c15="http://schemas.microsoft.com/office/drawing/2012/chart" uri="{CE6537A1-D6FC-4f65-9D91-7224C49458BB}"/>
              </c:extLst>
            </c:dLbl>
            <c:dLbl>
              <c:idx val="4"/>
              <c:layout>
                <c:manualLayout>
                  <c:x val="-4.9987834027509503E-2"/>
                  <c:y val="-0.11224489795918367"/>
                </c:manualLayout>
              </c:layout>
              <c:showLegendKey val="0"/>
              <c:showVal val="1"/>
              <c:showCatName val="0"/>
              <c:showSerName val="0"/>
              <c:showPercent val="0"/>
              <c:showBubbleSize val="0"/>
              <c:extLst>
                <c:ext xmlns:c15="http://schemas.microsoft.com/office/drawing/2012/chart" uri="{CE6537A1-D6FC-4f65-9D91-7224C49458BB}"/>
              </c:extLst>
            </c:dLbl>
            <c:spPr>
              <a:noFill/>
              <a:ln>
                <a:noFill/>
              </a:ln>
              <a:effectLst/>
            </c:spPr>
            <c:txPr>
              <a:bodyPr/>
              <a:lstStyle/>
              <a:p>
                <a:pPr>
                  <a:defRPr sz="1000"/>
                </a:pPr>
                <a:endParaRPr lang="es-AR"/>
              </a:p>
            </c:txPr>
            <c:showLegendKey val="0"/>
            <c:showVal val="1"/>
            <c:showCatName val="0"/>
            <c:showSerName val="0"/>
            <c:showPercent val="0"/>
            <c:showBubbleSize val="0"/>
            <c:showLeaderLines val="1"/>
            <c:extLst>
              <c:ext xmlns:c15="http://schemas.microsoft.com/office/drawing/2012/chart" uri="{CE6537A1-D6FC-4f65-9D91-7224C49458BB}"/>
            </c:extLst>
          </c:dLbls>
          <c:cat>
            <c:strRef>
              <c:f>Hoja1!$A$2:$A$6</c:f>
              <c:strCache>
                <c:ptCount val="5"/>
                <c:pt idx="0">
                  <c:v>18-24</c:v>
                </c:pt>
                <c:pt idx="1">
                  <c:v>25-34</c:v>
                </c:pt>
                <c:pt idx="2">
                  <c:v>35-49</c:v>
                </c:pt>
                <c:pt idx="3">
                  <c:v>50-64</c:v>
                </c:pt>
                <c:pt idx="4">
                  <c:v>65 y +</c:v>
                </c:pt>
              </c:strCache>
            </c:strRef>
          </c:cat>
          <c:val>
            <c:numRef>
              <c:f>Hoja1!$B$2:$B$6</c:f>
              <c:numCache>
                <c:formatCode>0%</c:formatCode>
                <c:ptCount val="5"/>
                <c:pt idx="0">
                  <c:v>0.18</c:v>
                </c:pt>
                <c:pt idx="1">
                  <c:v>0.19</c:v>
                </c:pt>
                <c:pt idx="2">
                  <c:v>0.28999999999999998</c:v>
                </c:pt>
                <c:pt idx="3">
                  <c:v>0.21</c:v>
                </c:pt>
                <c:pt idx="4">
                  <c:v>0.13</c:v>
                </c:pt>
              </c:numCache>
            </c:numRef>
          </c:val>
        </c:ser>
        <c:dLbls>
          <c:showLegendKey val="0"/>
          <c:showVal val="0"/>
          <c:showCatName val="0"/>
          <c:showSerName val="0"/>
          <c:showPercent val="0"/>
          <c:showBubbleSize val="0"/>
          <c:showLeaderLines val="1"/>
        </c:dLbls>
        <c:firstSliceAng val="0"/>
        <c:holeSize val="50"/>
      </c:doughnutChart>
    </c:plotArea>
    <c:legend>
      <c:legendPos val="r"/>
      <c:layout>
        <c:manualLayout>
          <c:xMode val="edge"/>
          <c:yMode val="edge"/>
          <c:x val="0.74412526657792744"/>
          <c:y val="7.0649204563715248E-2"/>
          <c:w val="0.18429132725680789"/>
          <c:h val="0.77883501951933676"/>
        </c:manualLayout>
      </c:layout>
      <c:overlay val="0"/>
      <c:txPr>
        <a:bodyPr/>
        <a:lstStyle/>
        <a:p>
          <a:pPr>
            <a:defRPr sz="900"/>
          </a:pPr>
          <a:endParaRPr lang="es-AR"/>
        </a:p>
      </c:txPr>
    </c:legend>
    <c:plotVisOnly val="1"/>
    <c:dispBlanksAs val="zero"/>
    <c:showDLblsOverMax val="0"/>
  </c:chart>
  <c:txPr>
    <a:bodyPr/>
    <a:lstStyle/>
    <a:p>
      <a:pPr>
        <a:defRPr sz="1800"/>
      </a:pPr>
      <a:endParaRPr lang="es-AR"/>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dLbls>
          <c:showLegendKey val="0"/>
          <c:showVal val="0"/>
          <c:showCatName val="0"/>
          <c:showSerName val="0"/>
          <c:showPercent val="0"/>
          <c:showBubbleSize val="0"/>
          <c:showLeaderLines val="0"/>
        </c:dLbls>
        <c:firstSliceAng val="0"/>
        <c:holeSize val="84"/>
      </c:doughnutChart>
    </c:plotArea>
    <c:legend>
      <c:legendPos val="r"/>
      <c:layout>
        <c:manualLayout>
          <c:xMode val="edge"/>
          <c:yMode val="edge"/>
          <c:x val="0.72201754762620407"/>
          <c:y val="0.24238952273822914"/>
          <c:w val="0.25071636108606382"/>
          <c:h val="0.51522095452354244"/>
        </c:manualLayout>
      </c:layout>
      <c:overlay val="0"/>
      <c:txPr>
        <a:bodyPr/>
        <a:lstStyle/>
        <a:p>
          <a:pPr>
            <a:defRPr sz="900"/>
          </a:pPr>
          <a:endParaRPr lang="es-AR"/>
        </a:p>
      </c:txPr>
    </c:legend>
    <c:plotVisOnly val="1"/>
    <c:dispBlanksAs val="zero"/>
    <c:showDLblsOverMax val="0"/>
  </c:chart>
  <c:txPr>
    <a:bodyPr/>
    <a:lstStyle/>
    <a:p>
      <a:pPr>
        <a:defRPr sz="1800"/>
      </a:pPr>
      <a:endParaRPr lang="es-AR"/>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Hoja1!$B$1</c:f>
              <c:strCache>
                <c:ptCount val="1"/>
                <c:pt idx="0">
                  <c:v>Ventas</c:v>
                </c:pt>
              </c:strCache>
            </c:strRef>
          </c:tx>
          <c:dLbls>
            <c:dLbl>
              <c:idx val="0"/>
              <c:layout>
                <c:manualLayout>
                  <c:x val="0.10160054102795321"/>
                  <c:y val="-5.0897477101076796E-2"/>
                </c:manualLayout>
              </c:layout>
              <c:spPr/>
              <c:txPr>
                <a:bodyPr/>
                <a:lstStyle/>
                <a:p>
                  <a:pPr>
                    <a:defRPr sz="1000">
                      <a:solidFill>
                        <a:schemeClr val="accent1"/>
                      </a:solidFill>
                    </a:defRPr>
                  </a:pPr>
                  <a:endParaRPr lang="es-AR"/>
                </a:p>
              </c:txPr>
              <c:showLegendKey val="0"/>
              <c:showVal val="1"/>
              <c:showCatName val="0"/>
              <c:showSerName val="0"/>
              <c:showPercent val="0"/>
              <c:showBubbleSize val="0"/>
              <c:extLst>
                <c:ext xmlns:c15="http://schemas.microsoft.com/office/drawing/2012/chart" uri="{CE6537A1-D6FC-4f65-9D91-7224C49458BB}"/>
              </c:extLst>
            </c:dLbl>
            <c:dLbl>
              <c:idx val="1"/>
              <c:layout>
                <c:manualLayout>
                  <c:x val="9.5431319507063544E-2"/>
                  <c:y val="2.0162301140928797E-2"/>
                </c:manualLayout>
              </c:layout>
              <c:spPr/>
              <c:txPr>
                <a:bodyPr/>
                <a:lstStyle/>
                <a:p>
                  <a:pPr>
                    <a:defRPr sz="1000">
                      <a:solidFill>
                        <a:schemeClr val="accent2"/>
                      </a:solidFill>
                    </a:defRPr>
                  </a:pPr>
                  <a:endParaRPr lang="es-AR"/>
                </a:p>
              </c:txPr>
              <c:showLegendKey val="0"/>
              <c:showVal val="1"/>
              <c:showCatName val="0"/>
              <c:showSerName val="0"/>
              <c:showPercent val="0"/>
              <c:showBubbleSize val="0"/>
              <c:extLst>
                <c:ext xmlns:c15="http://schemas.microsoft.com/office/drawing/2012/chart" uri="{CE6537A1-D6FC-4f65-9D91-7224C49458BB}"/>
              </c:extLst>
            </c:dLbl>
            <c:dLbl>
              <c:idx val="2"/>
              <c:layout>
                <c:manualLayout>
                  <c:x val="-9.5431319507063544E-2"/>
                  <c:y val="5.1020408163265286E-2"/>
                </c:manualLayout>
              </c:layout>
              <c:tx>
                <c:rich>
                  <a:bodyPr/>
                  <a:lstStyle/>
                  <a:p>
                    <a:fld id="{ED965B53-7ED3-4F3D-8BFE-E2182A64296F}" type="VALUE">
                      <a:rPr lang="en-US">
                        <a:solidFill>
                          <a:srgbClr val="EF5205"/>
                        </a:solidFill>
                      </a:rPr>
                      <a:pPr/>
                      <a:t>[VALUE]</a:t>
                    </a:fld>
                    <a:endParaRPr lang="en-US"/>
                  </a:p>
                </c:rich>
              </c:tx>
              <c:showLegendKey val="0"/>
              <c:showVal val="1"/>
              <c:showCatName val="0"/>
              <c:showSerName val="0"/>
              <c:showPercent val="0"/>
              <c:showBubbleSize val="0"/>
              <c:extLst>
                <c:ext xmlns:c15="http://schemas.microsoft.com/office/drawing/2012/chart" uri="{CE6537A1-D6FC-4f65-9D91-7224C49458BB}">
                  <c15:dlblFieldTable/>
                  <c15:showDataLabelsRange val="0"/>
                </c:ext>
              </c:extLst>
            </c:dLbl>
            <c:dLbl>
              <c:idx val="3"/>
              <c:delete val="1"/>
              <c:extLst>
                <c:ext xmlns:c15="http://schemas.microsoft.com/office/drawing/2012/chart" uri="{CE6537A1-D6FC-4f65-9D91-7224C49458BB}"/>
              </c:extLst>
            </c:dLbl>
            <c:dLbl>
              <c:idx val="4"/>
              <c:delete val="1"/>
              <c:extLst>
                <c:ext xmlns:c15="http://schemas.microsoft.com/office/drawing/2012/chart" uri="{CE6537A1-D6FC-4f65-9D91-7224C49458BB}"/>
              </c:extLst>
            </c:dLbl>
            <c:spPr>
              <a:noFill/>
              <a:ln>
                <a:noFill/>
              </a:ln>
              <a:effectLst/>
            </c:spPr>
            <c:txPr>
              <a:bodyPr/>
              <a:lstStyle/>
              <a:p>
                <a:pPr>
                  <a:defRPr sz="1000"/>
                </a:pPr>
                <a:endParaRPr lang="es-AR"/>
              </a:p>
            </c:txPr>
            <c:showLegendKey val="0"/>
            <c:showVal val="1"/>
            <c:showCatName val="0"/>
            <c:showSerName val="0"/>
            <c:showPercent val="0"/>
            <c:showBubbleSize val="0"/>
            <c:showLeaderLines val="1"/>
            <c:extLst>
              <c:ext xmlns:c15="http://schemas.microsoft.com/office/drawing/2012/chart" uri="{CE6537A1-D6FC-4f65-9D91-7224C49458BB}"/>
            </c:extLst>
          </c:dLbls>
          <c:cat>
            <c:strRef>
              <c:f>Hoja1!$A$2:$A$6</c:f>
              <c:strCache>
                <c:ptCount val="3"/>
                <c:pt idx="0">
                  <c:v>ABC1</c:v>
                </c:pt>
                <c:pt idx="1">
                  <c:v>C2C3</c:v>
                </c:pt>
                <c:pt idx="2">
                  <c:v>DE</c:v>
                </c:pt>
              </c:strCache>
            </c:strRef>
          </c:cat>
          <c:val>
            <c:numRef>
              <c:f>Hoja1!$B$2:$B$6</c:f>
              <c:numCache>
                <c:formatCode>0%</c:formatCode>
                <c:ptCount val="5"/>
                <c:pt idx="0">
                  <c:v>0.05</c:v>
                </c:pt>
                <c:pt idx="1">
                  <c:v>0.38</c:v>
                </c:pt>
                <c:pt idx="2">
                  <c:v>0.56000000000000005</c:v>
                </c:pt>
              </c:numCache>
            </c:numRef>
          </c:val>
        </c:ser>
        <c:dLbls>
          <c:showLegendKey val="0"/>
          <c:showVal val="0"/>
          <c:showCatName val="0"/>
          <c:showSerName val="0"/>
          <c:showPercent val="0"/>
          <c:showBubbleSize val="0"/>
          <c:showLeaderLines val="1"/>
        </c:dLbls>
        <c:firstSliceAng val="0"/>
        <c:holeSize val="50"/>
      </c:doughnutChart>
    </c:plotArea>
    <c:legend>
      <c:legendPos val="r"/>
      <c:legendEntry>
        <c:idx val="3"/>
        <c:delete val="1"/>
      </c:legendEntry>
      <c:legendEntry>
        <c:idx val="4"/>
        <c:delete val="1"/>
      </c:legendEntry>
      <c:layout>
        <c:manualLayout>
          <c:xMode val="edge"/>
          <c:yMode val="edge"/>
          <c:x val="0.73616564684410712"/>
          <c:y val="0.11692436175011606"/>
          <c:w val="0.18429132725680789"/>
          <c:h val="0.77883501951933676"/>
        </c:manualLayout>
      </c:layout>
      <c:overlay val="0"/>
      <c:txPr>
        <a:bodyPr anchor="ctr" anchorCtr="1"/>
        <a:lstStyle/>
        <a:p>
          <a:pPr>
            <a:defRPr sz="900"/>
          </a:pPr>
          <a:endParaRPr lang="es-AR"/>
        </a:p>
      </c:txPr>
    </c:legend>
    <c:plotVisOnly val="1"/>
    <c:dispBlanksAs val="zero"/>
    <c:showDLblsOverMax val="0"/>
  </c:chart>
  <c:txPr>
    <a:bodyPr/>
    <a:lstStyle/>
    <a:p>
      <a:pPr>
        <a:defRPr sz="1800"/>
      </a:pPr>
      <a:endParaRPr lang="es-AR"/>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Hoja1!$B$1</c:f>
              <c:strCache>
                <c:ptCount val="1"/>
                <c:pt idx="0">
                  <c:v>Ventas</c:v>
                </c:pt>
              </c:strCache>
            </c:strRef>
          </c:tx>
          <c:dLbls>
            <c:dLbl>
              <c:idx val="0"/>
              <c:layout>
                <c:manualLayout>
                  <c:x val="0.10160054102795321"/>
                  <c:y val="-5.0897477101076796E-2"/>
                </c:manualLayout>
              </c:layout>
              <c:spPr/>
              <c:txPr>
                <a:bodyPr/>
                <a:lstStyle/>
                <a:p>
                  <a:pPr>
                    <a:defRPr sz="1000">
                      <a:solidFill>
                        <a:schemeClr val="accent1"/>
                      </a:solidFill>
                    </a:defRPr>
                  </a:pPr>
                  <a:endParaRPr lang="es-AR"/>
                </a:p>
              </c:txPr>
              <c:showLegendKey val="0"/>
              <c:showVal val="1"/>
              <c:showCatName val="0"/>
              <c:showSerName val="0"/>
              <c:showPercent val="0"/>
              <c:showBubbleSize val="0"/>
              <c:extLst>
                <c:ext xmlns:c15="http://schemas.microsoft.com/office/drawing/2012/chart" uri="{CE6537A1-D6FC-4f65-9D91-7224C49458BB}"/>
              </c:extLst>
            </c:dLbl>
            <c:dLbl>
              <c:idx val="1"/>
              <c:layout>
                <c:manualLayout>
                  <c:x val="9.5431319507063544E-2"/>
                  <c:y val="2.0162301140928797E-2"/>
                </c:manualLayout>
              </c:layout>
              <c:spPr/>
              <c:txPr>
                <a:bodyPr/>
                <a:lstStyle/>
                <a:p>
                  <a:pPr>
                    <a:defRPr sz="1000">
                      <a:solidFill>
                        <a:schemeClr val="accent2"/>
                      </a:solidFill>
                    </a:defRPr>
                  </a:pPr>
                  <a:endParaRPr lang="es-AR"/>
                </a:p>
              </c:txPr>
              <c:showLegendKey val="0"/>
              <c:showVal val="1"/>
              <c:showCatName val="0"/>
              <c:showSerName val="0"/>
              <c:showPercent val="0"/>
              <c:showBubbleSize val="0"/>
              <c:extLst>
                <c:ext xmlns:c15="http://schemas.microsoft.com/office/drawing/2012/chart" uri="{CE6537A1-D6FC-4f65-9D91-7224C49458BB}"/>
              </c:extLst>
            </c:dLbl>
            <c:dLbl>
              <c:idx val="2"/>
              <c:layout>
                <c:manualLayout>
                  <c:x val="-9.5431319507063544E-2"/>
                  <c:y val="5.1020408163265286E-2"/>
                </c:manualLayout>
              </c:layout>
              <c:tx>
                <c:rich>
                  <a:bodyPr/>
                  <a:lstStyle/>
                  <a:p>
                    <a:fld id="{ED965B53-7ED3-4F3D-8BFE-E2182A64296F}" type="VALUE">
                      <a:rPr lang="en-US">
                        <a:solidFill>
                          <a:srgbClr val="EF5205"/>
                        </a:solidFill>
                      </a:rPr>
                      <a:pPr/>
                      <a:t>[VALUE]</a:t>
                    </a:fld>
                    <a:endParaRPr lang="en-US"/>
                  </a:p>
                </c:rich>
              </c:tx>
              <c:showLegendKey val="0"/>
              <c:showVal val="1"/>
              <c:showCatName val="0"/>
              <c:showSerName val="0"/>
              <c:showPercent val="0"/>
              <c:showBubbleSize val="0"/>
              <c:extLst>
                <c:ext xmlns:c15="http://schemas.microsoft.com/office/drawing/2012/chart" uri="{CE6537A1-D6FC-4f65-9D91-7224C49458BB}">
                  <c15:dlblFieldTable/>
                  <c15:showDataLabelsRange val="0"/>
                </c:ext>
              </c:extLst>
            </c:dLbl>
            <c:dLbl>
              <c:idx val="3"/>
              <c:delete val="1"/>
              <c:extLst>
                <c:ext xmlns:c15="http://schemas.microsoft.com/office/drawing/2012/chart" uri="{CE6537A1-D6FC-4f65-9D91-7224C49458BB}"/>
              </c:extLst>
            </c:dLbl>
            <c:dLbl>
              <c:idx val="4"/>
              <c:delete val="1"/>
              <c:extLst>
                <c:ext xmlns:c15="http://schemas.microsoft.com/office/drawing/2012/chart" uri="{CE6537A1-D6FC-4f65-9D91-7224C49458BB}"/>
              </c:extLst>
            </c:dLbl>
            <c:spPr>
              <a:noFill/>
              <a:ln>
                <a:noFill/>
              </a:ln>
              <a:effectLst/>
            </c:spPr>
            <c:txPr>
              <a:bodyPr/>
              <a:lstStyle/>
              <a:p>
                <a:pPr>
                  <a:defRPr sz="1000"/>
                </a:pPr>
                <a:endParaRPr lang="es-AR"/>
              </a:p>
            </c:txPr>
            <c:showLegendKey val="0"/>
            <c:showVal val="1"/>
            <c:showCatName val="0"/>
            <c:showSerName val="0"/>
            <c:showPercent val="0"/>
            <c:showBubbleSize val="0"/>
            <c:showLeaderLines val="1"/>
            <c:extLst>
              <c:ext xmlns:c15="http://schemas.microsoft.com/office/drawing/2012/chart" uri="{CE6537A1-D6FC-4f65-9D91-7224C49458BB}"/>
            </c:extLst>
          </c:dLbls>
          <c:cat>
            <c:strRef>
              <c:f>Hoja1!$A$2:$A$6</c:f>
              <c:strCache>
                <c:ptCount val="3"/>
                <c:pt idx="0">
                  <c:v>CF</c:v>
                </c:pt>
                <c:pt idx="1">
                  <c:v>GBA</c:v>
                </c:pt>
                <c:pt idx="2">
                  <c:v>Interior</c:v>
                </c:pt>
              </c:strCache>
            </c:strRef>
          </c:cat>
          <c:val>
            <c:numRef>
              <c:f>Hoja1!$B$2:$B$6</c:f>
              <c:numCache>
                <c:formatCode>0%</c:formatCode>
                <c:ptCount val="5"/>
                <c:pt idx="0">
                  <c:v>0.09</c:v>
                </c:pt>
                <c:pt idx="1">
                  <c:v>0.25</c:v>
                </c:pt>
                <c:pt idx="2">
                  <c:v>0.66</c:v>
                </c:pt>
              </c:numCache>
            </c:numRef>
          </c:val>
        </c:ser>
        <c:dLbls>
          <c:showLegendKey val="0"/>
          <c:showVal val="0"/>
          <c:showCatName val="0"/>
          <c:showSerName val="0"/>
          <c:showPercent val="0"/>
          <c:showBubbleSize val="0"/>
          <c:showLeaderLines val="1"/>
        </c:dLbls>
        <c:firstSliceAng val="0"/>
        <c:holeSize val="50"/>
      </c:doughnutChart>
    </c:plotArea>
    <c:legend>
      <c:legendPos val="r"/>
      <c:legendEntry>
        <c:idx val="3"/>
        <c:delete val="1"/>
      </c:legendEntry>
      <c:legendEntry>
        <c:idx val="4"/>
        <c:delete val="1"/>
      </c:legendEntry>
      <c:layout>
        <c:manualLayout>
          <c:xMode val="edge"/>
          <c:yMode val="edge"/>
          <c:x val="0.73616564684410712"/>
          <c:y val="0.11692436175011606"/>
          <c:w val="0.18429132725680789"/>
          <c:h val="0.77883501951933676"/>
        </c:manualLayout>
      </c:layout>
      <c:overlay val="0"/>
      <c:txPr>
        <a:bodyPr anchor="ctr" anchorCtr="1"/>
        <a:lstStyle/>
        <a:p>
          <a:pPr>
            <a:defRPr sz="900"/>
          </a:pPr>
          <a:endParaRPr lang="es-AR"/>
        </a:p>
      </c:txPr>
    </c:legend>
    <c:plotVisOnly val="1"/>
    <c:dispBlanksAs val="zero"/>
    <c:showDLblsOverMax val="0"/>
  </c:chart>
  <c:txPr>
    <a:bodyPr/>
    <a:lstStyle/>
    <a:p>
      <a:pPr>
        <a:defRPr sz="1800"/>
      </a:pPr>
      <a:endParaRPr lang="es-AR"/>
    </a:p>
  </c:txPr>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6826527284473625"/>
          <c:y val="0.15462119188173432"/>
          <c:w val="0.62382965842870797"/>
          <c:h val="0.90178737585366553"/>
        </c:manualLayout>
      </c:layout>
      <c:doughnutChart>
        <c:varyColors val="1"/>
        <c:ser>
          <c:idx val="0"/>
          <c:order val="0"/>
          <c:tx>
            <c:strRef>
              <c:f>Sheet1!$B$1</c:f>
              <c:strCache>
                <c:ptCount val="1"/>
                <c:pt idx="0">
                  <c:v>Global</c:v>
                </c:pt>
              </c:strCache>
            </c:strRef>
          </c:tx>
          <c:dPt>
            <c:idx val="0"/>
            <c:bubble3D val="0"/>
            <c:spPr>
              <a:solidFill>
                <a:schemeClr val="accent5"/>
              </a:solidFill>
            </c:spPr>
          </c:dPt>
          <c:dPt>
            <c:idx val="1"/>
            <c:bubble3D val="0"/>
            <c:spPr>
              <a:solidFill>
                <a:schemeClr val="accent4">
                  <a:lumMod val="60000"/>
                  <a:lumOff val="40000"/>
                </a:schemeClr>
              </a:solidFill>
            </c:spPr>
          </c:dPt>
          <c:dLbls>
            <c:dLbl>
              <c:idx val="0"/>
              <c:layout>
                <c:manualLayout>
                  <c:x val="8.6194932543045388E-2"/>
                  <c:y val="-0.16280233670492991"/>
                </c:manualLayout>
              </c:layout>
              <c:spPr/>
              <c:txPr>
                <a:bodyPr/>
                <a:lstStyle/>
                <a:p>
                  <a:pPr>
                    <a:defRPr sz="1600">
                      <a:solidFill>
                        <a:schemeClr val="bg1"/>
                      </a:solidFill>
                    </a:defRPr>
                  </a:pPr>
                  <a:endParaRPr lang="es-AR"/>
                </a:p>
              </c:txPr>
              <c:showLegendKey val="0"/>
              <c:showVal val="0"/>
              <c:showCatName val="0"/>
              <c:showSerName val="0"/>
              <c:showPercent val="1"/>
              <c:showBubbleSize val="0"/>
              <c:extLst>
                <c:ext xmlns:c15="http://schemas.microsoft.com/office/drawing/2012/chart" uri="{CE6537A1-D6FC-4f65-9D91-7224C49458BB}">
                  <c15:layout/>
                </c:ext>
              </c:extLst>
            </c:dLbl>
            <c:spPr>
              <a:noFill/>
              <a:ln>
                <a:noFill/>
              </a:ln>
              <a:effectLst/>
            </c:spPr>
            <c:txPr>
              <a:bodyPr/>
              <a:lstStyle/>
              <a:p>
                <a:pPr>
                  <a:defRPr sz="1600"/>
                </a:pPr>
                <a:endParaRPr lang="es-AR"/>
              </a:p>
            </c:txPr>
            <c:showLegendKey val="0"/>
            <c:showVal val="0"/>
            <c:showCatName val="0"/>
            <c:showSerName val="0"/>
            <c:showPercent val="1"/>
            <c:showBubbleSize val="0"/>
            <c:showLeaderLines val="1"/>
            <c:extLst>
              <c:ext xmlns:c15="http://schemas.microsoft.com/office/drawing/2012/chart" uri="{CE6537A1-D6FC-4f65-9D91-7224C49458BB}">
                <c15:layout/>
              </c:ext>
            </c:extLst>
          </c:dLbls>
          <c:cat>
            <c:strRef>
              <c:f>Sheet1!$A$2:$A$3</c:f>
              <c:strCache>
                <c:ptCount val="2"/>
                <c:pt idx="0">
                  <c:v>Sí</c:v>
                </c:pt>
                <c:pt idx="1">
                  <c:v>No</c:v>
                </c:pt>
              </c:strCache>
            </c:strRef>
          </c:cat>
          <c:val>
            <c:numRef>
              <c:f>Sheet1!$B$2:$B$3</c:f>
              <c:numCache>
                <c:formatCode>0</c:formatCode>
                <c:ptCount val="2"/>
                <c:pt idx="0">
                  <c:v>80</c:v>
                </c:pt>
                <c:pt idx="1">
                  <c:v>20</c:v>
                </c:pt>
              </c:numCache>
            </c:numRef>
          </c:val>
        </c:ser>
        <c:dLbls>
          <c:showLegendKey val="0"/>
          <c:showVal val="1"/>
          <c:showCatName val="0"/>
          <c:showSerName val="0"/>
          <c:showPercent val="0"/>
          <c:showBubbleSize val="0"/>
          <c:showLeaderLines val="1"/>
        </c:dLbls>
        <c:firstSliceAng val="0"/>
        <c:holeSize val="40"/>
      </c:doughnutChart>
    </c:plotArea>
    <c:legend>
      <c:legendPos val="r"/>
      <c:layout>
        <c:manualLayout>
          <c:xMode val="edge"/>
          <c:yMode val="edge"/>
          <c:x val="0.86548137517777846"/>
          <c:y val="0.37954202762618916"/>
          <c:w val="0.10838470111537311"/>
          <c:h val="0.34072212789235928"/>
        </c:manualLayout>
      </c:layout>
      <c:overlay val="0"/>
      <c:txPr>
        <a:bodyPr/>
        <a:lstStyle/>
        <a:p>
          <a:pPr>
            <a:defRPr sz="1400"/>
          </a:pPr>
          <a:endParaRPr lang="es-AR"/>
        </a:p>
      </c:txPr>
    </c:legend>
    <c:plotVisOnly val="1"/>
    <c:dispBlanksAs val="zero"/>
    <c:showDLblsOverMax val="0"/>
  </c:chart>
  <c:txPr>
    <a:bodyPr/>
    <a:lstStyle/>
    <a:p>
      <a:pPr>
        <a:defRPr sz="1800"/>
      </a:pPr>
      <a:endParaRPr lang="es-AR"/>
    </a:p>
  </c:txPr>
  <c:externalData r:id="rId1">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6826527284473625"/>
          <c:y val="0.15462119188173432"/>
          <c:w val="0.62382965842870797"/>
          <c:h val="0.90178737585366553"/>
        </c:manualLayout>
      </c:layout>
      <c:doughnutChart>
        <c:varyColors val="1"/>
        <c:ser>
          <c:idx val="0"/>
          <c:order val="0"/>
          <c:tx>
            <c:strRef>
              <c:f>Sheet1!$B$1</c:f>
              <c:strCache>
                <c:ptCount val="1"/>
                <c:pt idx="0">
                  <c:v>Global</c:v>
                </c:pt>
              </c:strCache>
            </c:strRef>
          </c:tx>
          <c:dPt>
            <c:idx val="0"/>
            <c:bubble3D val="0"/>
            <c:spPr>
              <a:solidFill>
                <a:schemeClr val="accent5"/>
              </a:solidFill>
            </c:spPr>
          </c:dPt>
          <c:dPt>
            <c:idx val="1"/>
            <c:bubble3D val="0"/>
            <c:spPr>
              <a:solidFill>
                <a:schemeClr val="accent4">
                  <a:lumMod val="60000"/>
                  <a:lumOff val="40000"/>
                </a:schemeClr>
              </a:solidFill>
            </c:spPr>
          </c:dPt>
          <c:dPt>
            <c:idx val="2"/>
            <c:bubble3D val="0"/>
            <c:spPr>
              <a:solidFill>
                <a:schemeClr val="bg1">
                  <a:lumMod val="75000"/>
                </a:schemeClr>
              </a:solidFill>
            </c:spPr>
          </c:dPt>
          <c:dLbls>
            <c:dLbl>
              <c:idx val="0"/>
              <c:spPr/>
              <c:txPr>
                <a:bodyPr/>
                <a:lstStyle/>
                <a:p>
                  <a:pPr>
                    <a:defRPr sz="1600">
                      <a:solidFill>
                        <a:schemeClr val="bg1"/>
                      </a:solidFill>
                    </a:defRPr>
                  </a:pPr>
                  <a:endParaRPr lang="es-AR"/>
                </a:p>
              </c:txPr>
              <c:showLegendKey val="0"/>
              <c:showVal val="0"/>
              <c:showCatName val="0"/>
              <c:showSerName val="0"/>
              <c:showPercent val="1"/>
              <c:showBubbleSize val="0"/>
            </c:dLbl>
            <c:spPr>
              <a:noFill/>
              <a:ln>
                <a:noFill/>
              </a:ln>
              <a:effectLst/>
            </c:spPr>
            <c:txPr>
              <a:bodyPr/>
              <a:lstStyle/>
              <a:p>
                <a:pPr>
                  <a:defRPr sz="1600"/>
                </a:pPr>
                <a:endParaRPr lang="es-AR"/>
              </a:p>
            </c:txPr>
            <c:showLegendKey val="0"/>
            <c:showVal val="0"/>
            <c:showCatName val="0"/>
            <c:showSerName val="0"/>
            <c:showPercent val="1"/>
            <c:showBubbleSize val="0"/>
            <c:showLeaderLines val="1"/>
            <c:extLst>
              <c:ext xmlns:c15="http://schemas.microsoft.com/office/drawing/2012/chart" uri="{CE6537A1-D6FC-4f65-9D91-7224C49458BB}">
                <c15:layout/>
              </c:ext>
            </c:extLst>
          </c:dLbls>
          <c:cat>
            <c:strRef>
              <c:f>Sheet1!$A$2:$A$4</c:f>
              <c:strCache>
                <c:ptCount val="3"/>
                <c:pt idx="0">
                  <c:v>Sí</c:v>
                </c:pt>
                <c:pt idx="1">
                  <c:v>No</c:v>
                </c:pt>
                <c:pt idx="2">
                  <c:v>Ns/Nc</c:v>
                </c:pt>
              </c:strCache>
            </c:strRef>
          </c:cat>
          <c:val>
            <c:numRef>
              <c:f>Sheet1!$B$2:$B$4</c:f>
              <c:numCache>
                <c:formatCode>0</c:formatCode>
                <c:ptCount val="3"/>
                <c:pt idx="0">
                  <c:v>55</c:v>
                </c:pt>
                <c:pt idx="1">
                  <c:v>35</c:v>
                </c:pt>
                <c:pt idx="2">
                  <c:v>10</c:v>
                </c:pt>
              </c:numCache>
            </c:numRef>
          </c:val>
        </c:ser>
        <c:dLbls>
          <c:showLegendKey val="0"/>
          <c:showVal val="1"/>
          <c:showCatName val="0"/>
          <c:showSerName val="0"/>
          <c:showPercent val="0"/>
          <c:showBubbleSize val="0"/>
          <c:showLeaderLines val="1"/>
        </c:dLbls>
        <c:firstSliceAng val="0"/>
        <c:holeSize val="40"/>
      </c:doughnutChart>
    </c:plotArea>
    <c:legend>
      <c:legendPos val="r"/>
      <c:layout>
        <c:manualLayout>
          <c:xMode val="edge"/>
          <c:yMode val="edge"/>
          <c:x val="0.86548137517777846"/>
          <c:y val="0.37954202762618916"/>
          <c:w val="0.10838470111537311"/>
          <c:h val="0.34072212789235928"/>
        </c:manualLayout>
      </c:layout>
      <c:overlay val="0"/>
      <c:txPr>
        <a:bodyPr/>
        <a:lstStyle/>
        <a:p>
          <a:pPr>
            <a:defRPr sz="1100"/>
          </a:pPr>
          <a:endParaRPr lang="es-AR"/>
        </a:p>
      </c:txPr>
    </c:legend>
    <c:plotVisOnly val="1"/>
    <c:dispBlanksAs val="zero"/>
    <c:showDLblsOverMax val="0"/>
  </c:chart>
  <c:txPr>
    <a:bodyPr/>
    <a:lstStyle/>
    <a:p>
      <a:pPr>
        <a:defRPr sz="1800"/>
      </a:pPr>
      <a:endParaRPr lang="es-AR"/>
    </a:p>
  </c:txPr>
  <c:externalData r:id="rId1">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3"/>
    </mc:Choice>
    <mc:Fallback>
      <c:style val="3"/>
    </mc:Fallback>
  </mc:AlternateContent>
  <c:chart>
    <c:autoTitleDeleted val="1"/>
    <c:plotArea>
      <c:layout>
        <c:manualLayout>
          <c:layoutTarget val="inner"/>
          <c:xMode val="edge"/>
          <c:yMode val="edge"/>
          <c:x val="0"/>
          <c:y val="0.18074710203235658"/>
          <c:w val="0.99817324011984998"/>
          <c:h val="0.61931553260561811"/>
        </c:manualLayout>
      </c:layout>
      <c:barChart>
        <c:barDir val="col"/>
        <c:grouping val="stacked"/>
        <c:varyColors val="0"/>
        <c:ser>
          <c:idx val="8"/>
          <c:order val="0"/>
          <c:tx>
            <c:strRef>
              <c:f>Sheet1!$B$1</c:f>
              <c:strCache>
                <c:ptCount val="1"/>
                <c:pt idx="0">
                  <c:v>Ownership</c:v>
                </c:pt>
              </c:strCache>
            </c:strRef>
          </c:tx>
          <c:spPr>
            <a:solidFill>
              <a:schemeClr val="bg2"/>
            </a:solidFill>
            <a:ln w="25395">
              <a:solidFill>
                <a:schemeClr val="bg2"/>
              </a:solidFill>
            </a:ln>
          </c:spPr>
          <c:invertIfNegative val="0"/>
          <c:dLbls>
            <c:numFmt formatCode="0;0" sourceLinked="0"/>
            <c:spPr>
              <a:noFill/>
              <a:ln w="25395">
                <a:noFill/>
              </a:ln>
            </c:spPr>
            <c:txPr>
              <a:bodyPr/>
              <a:lstStyle/>
              <a:p>
                <a:pPr>
                  <a:defRPr sz="1200">
                    <a:solidFill>
                      <a:schemeClr val="bg1"/>
                    </a:solidFill>
                  </a:defRPr>
                </a:pPr>
                <a:endParaRPr lang="es-AR"/>
              </a:p>
            </c:txPr>
            <c:dLblPos val="inEnd"/>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Sheet1!$A$2:$A$6</c:f>
              <c:strCache>
                <c:ptCount val="5"/>
                <c:pt idx="0">
                  <c:v>Feature phone</c:v>
                </c:pt>
                <c:pt idx="1">
                  <c:v>Smartphone</c:v>
                </c:pt>
                <c:pt idx="2">
                  <c:v>Tablet</c:v>
                </c:pt>
                <c:pt idx="3">
                  <c:v>Desktop computer </c:v>
                </c:pt>
                <c:pt idx="4">
                  <c:v>Laptop computer</c:v>
                </c:pt>
              </c:strCache>
            </c:strRef>
          </c:cat>
          <c:val>
            <c:numRef>
              <c:f>Sheet1!$B$2:$B$6</c:f>
              <c:numCache>
                <c:formatCode>0</c:formatCode>
                <c:ptCount val="5"/>
                <c:pt idx="0">
                  <c:v>31</c:v>
                </c:pt>
                <c:pt idx="1">
                  <c:v>76</c:v>
                </c:pt>
                <c:pt idx="2">
                  <c:v>41</c:v>
                </c:pt>
                <c:pt idx="3">
                  <c:v>56</c:v>
                </c:pt>
                <c:pt idx="4">
                  <c:v>52</c:v>
                </c:pt>
              </c:numCache>
            </c:numRef>
          </c:val>
        </c:ser>
        <c:dLbls>
          <c:showLegendKey val="0"/>
          <c:showVal val="0"/>
          <c:showCatName val="0"/>
          <c:showSerName val="0"/>
          <c:showPercent val="0"/>
          <c:showBubbleSize val="0"/>
        </c:dLbls>
        <c:gapWidth val="20"/>
        <c:overlap val="100"/>
        <c:axId val="278694104"/>
        <c:axId val="278694496"/>
      </c:barChart>
      <c:catAx>
        <c:axId val="278694104"/>
        <c:scaling>
          <c:orientation val="minMax"/>
        </c:scaling>
        <c:delete val="1"/>
        <c:axPos val="t"/>
        <c:numFmt formatCode="General" sourceLinked="0"/>
        <c:majorTickMark val="out"/>
        <c:minorTickMark val="none"/>
        <c:tickLblPos val="none"/>
        <c:crossAx val="278694496"/>
        <c:crosses val="autoZero"/>
        <c:auto val="1"/>
        <c:lblAlgn val="ctr"/>
        <c:lblOffset val="100"/>
        <c:noMultiLvlLbl val="0"/>
      </c:catAx>
      <c:valAx>
        <c:axId val="278694496"/>
        <c:scaling>
          <c:orientation val="maxMin"/>
          <c:max val="100"/>
          <c:min val="0"/>
        </c:scaling>
        <c:delete val="0"/>
        <c:axPos val="l"/>
        <c:numFmt formatCode="0" sourceLinked="1"/>
        <c:majorTickMark val="none"/>
        <c:minorTickMark val="none"/>
        <c:tickLblPos val="none"/>
        <c:spPr>
          <a:ln w="9523">
            <a:noFill/>
          </a:ln>
        </c:spPr>
        <c:crossAx val="278694104"/>
        <c:crosses val="autoZero"/>
        <c:crossBetween val="between"/>
      </c:valAx>
      <c:spPr>
        <a:noFill/>
        <a:ln w="25395">
          <a:noFill/>
        </a:ln>
      </c:spPr>
    </c:plotArea>
    <c:plotVisOnly val="1"/>
    <c:dispBlanksAs val="gap"/>
    <c:showDLblsOverMax val="0"/>
  </c:chart>
  <c:spPr>
    <a:noFill/>
    <a:ln>
      <a:noFill/>
    </a:ln>
  </c:spPr>
  <c:txPr>
    <a:bodyPr/>
    <a:lstStyle/>
    <a:p>
      <a:pPr>
        <a:defRPr sz="1800"/>
      </a:pPr>
      <a:endParaRPr lang="es-AR"/>
    </a:p>
  </c:txPr>
  <c:externalData r:id="rId1">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3"/>
    </mc:Choice>
    <mc:Fallback>
      <c:style val="3"/>
    </mc:Fallback>
  </mc:AlternateContent>
  <c:chart>
    <c:autoTitleDeleted val="1"/>
    <c:plotArea>
      <c:layout>
        <c:manualLayout>
          <c:layoutTarget val="inner"/>
          <c:xMode val="edge"/>
          <c:yMode val="edge"/>
          <c:x val="1.8267545287080356E-3"/>
          <c:y val="0.24465433470597236"/>
          <c:w val="0.99817324011984998"/>
          <c:h val="0.61684369348759427"/>
        </c:manualLayout>
      </c:layout>
      <c:barChart>
        <c:barDir val="col"/>
        <c:grouping val="stacked"/>
        <c:varyColors val="0"/>
        <c:ser>
          <c:idx val="8"/>
          <c:order val="0"/>
          <c:tx>
            <c:strRef>
              <c:f>Sheet1!$B$1</c:f>
              <c:strCache>
                <c:ptCount val="1"/>
                <c:pt idx="0">
                  <c:v>Ownership</c:v>
                </c:pt>
              </c:strCache>
            </c:strRef>
          </c:tx>
          <c:spPr>
            <a:solidFill>
              <a:schemeClr val="accent6"/>
            </a:solidFill>
            <a:ln w="25395">
              <a:solidFill>
                <a:schemeClr val="accent6"/>
              </a:solidFill>
            </a:ln>
          </c:spPr>
          <c:invertIfNegative val="0"/>
          <c:dLbls>
            <c:numFmt formatCode="#,##0" sourceLinked="0"/>
            <c:spPr>
              <a:noFill/>
              <a:ln w="25395">
                <a:noFill/>
              </a:ln>
            </c:spPr>
            <c:txPr>
              <a:bodyPr anchor="t"/>
              <a:lstStyle/>
              <a:p>
                <a:pPr>
                  <a:defRPr sz="1200">
                    <a:solidFill>
                      <a:schemeClr val="bg1"/>
                    </a:solidFill>
                  </a:defRPr>
                </a:pPr>
                <a:endParaRPr lang="es-AR"/>
              </a:p>
            </c:txPr>
            <c:dLblPos val="inEnd"/>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Sheet1!$A$2:$A$6</c:f>
              <c:strCache>
                <c:ptCount val="5"/>
                <c:pt idx="0">
                  <c:v>Feature phone</c:v>
                </c:pt>
                <c:pt idx="1">
                  <c:v>Smartphone</c:v>
                </c:pt>
                <c:pt idx="2">
                  <c:v>Tablet</c:v>
                </c:pt>
                <c:pt idx="3">
                  <c:v>Laptop</c:v>
                </c:pt>
                <c:pt idx="4">
                  <c:v>Desktop</c:v>
                </c:pt>
              </c:strCache>
            </c:strRef>
          </c:cat>
          <c:val>
            <c:numRef>
              <c:f>Sheet1!$B$2:$B$6</c:f>
              <c:numCache>
                <c:formatCode>0.0</c:formatCode>
                <c:ptCount val="5"/>
                <c:pt idx="0">
                  <c:v>32.200000000000003</c:v>
                </c:pt>
                <c:pt idx="1">
                  <c:v>74.8</c:v>
                </c:pt>
                <c:pt idx="2">
                  <c:v>38</c:v>
                </c:pt>
                <c:pt idx="3">
                  <c:v>53.6</c:v>
                </c:pt>
                <c:pt idx="4">
                  <c:v>71.2</c:v>
                </c:pt>
              </c:numCache>
            </c:numRef>
          </c:val>
        </c:ser>
        <c:dLbls>
          <c:showLegendKey val="0"/>
          <c:showVal val="0"/>
          <c:showCatName val="0"/>
          <c:showSerName val="0"/>
          <c:showPercent val="0"/>
          <c:showBubbleSize val="0"/>
        </c:dLbls>
        <c:gapWidth val="20"/>
        <c:overlap val="100"/>
        <c:axId val="278695280"/>
        <c:axId val="278695672"/>
      </c:barChart>
      <c:catAx>
        <c:axId val="278695280"/>
        <c:scaling>
          <c:orientation val="minMax"/>
        </c:scaling>
        <c:delete val="1"/>
        <c:axPos val="b"/>
        <c:numFmt formatCode="General" sourceLinked="0"/>
        <c:majorTickMark val="out"/>
        <c:minorTickMark val="none"/>
        <c:tickLblPos val="none"/>
        <c:crossAx val="278695672"/>
        <c:crosses val="autoZero"/>
        <c:auto val="1"/>
        <c:lblAlgn val="ctr"/>
        <c:lblOffset val="100"/>
        <c:noMultiLvlLbl val="0"/>
      </c:catAx>
      <c:valAx>
        <c:axId val="278695672"/>
        <c:scaling>
          <c:orientation val="minMax"/>
          <c:max val="100"/>
          <c:min val="0"/>
        </c:scaling>
        <c:delete val="1"/>
        <c:axPos val="l"/>
        <c:numFmt formatCode="0.0" sourceLinked="1"/>
        <c:majorTickMark val="out"/>
        <c:minorTickMark val="none"/>
        <c:tickLblPos val="none"/>
        <c:crossAx val="278695280"/>
        <c:crosses val="autoZero"/>
        <c:crossBetween val="between"/>
      </c:valAx>
      <c:spPr>
        <a:noFill/>
        <a:ln w="25395">
          <a:noFill/>
        </a:ln>
      </c:spPr>
    </c:plotArea>
    <c:plotVisOnly val="1"/>
    <c:dispBlanksAs val="gap"/>
    <c:showDLblsOverMax val="0"/>
  </c:chart>
  <c:spPr>
    <a:noFill/>
    <a:ln>
      <a:noFill/>
    </a:ln>
  </c:spPr>
  <c:txPr>
    <a:bodyPr/>
    <a:lstStyle/>
    <a:p>
      <a:pPr>
        <a:defRPr sz="1800"/>
      </a:pPr>
      <a:endParaRPr lang="es-AR"/>
    </a:p>
  </c:txPr>
  <c:externalData r:id="rId1">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1.09965187936938E-2"/>
          <c:y val="0"/>
          <c:w val="0.96077229512067464"/>
          <c:h val="0.65131450440298699"/>
        </c:manualLayout>
      </c:layout>
      <c:barChart>
        <c:barDir val="col"/>
        <c:grouping val="stacked"/>
        <c:varyColors val="0"/>
        <c:ser>
          <c:idx val="0"/>
          <c:order val="0"/>
          <c:tx>
            <c:strRef>
              <c:f>Sheet1!$B$1</c:f>
              <c:strCache>
                <c:ptCount val="1"/>
                <c:pt idx="0">
                  <c:v>Celular </c:v>
                </c:pt>
              </c:strCache>
            </c:strRef>
          </c:tx>
          <c:spPr>
            <a:solidFill>
              <a:schemeClr val="bg2"/>
            </a:solidFill>
            <a:ln w="38100">
              <a:noFill/>
            </a:ln>
          </c:spPr>
          <c:invertIfNegative val="0"/>
          <c:dLbls>
            <c:spPr>
              <a:noFill/>
              <a:ln>
                <a:noFill/>
              </a:ln>
              <a:effectLst/>
            </c:spPr>
            <c:txPr>
              <a:bodyPr/>
              <a:lstStyle/>
              <a:p>
                <a:pPr>
                  <a:defRPr sz="1000">
                    <a:solidFill>
                      <a:schemeClr val="bg1"/>
                    </a:solidFill>
                  </a:defRPr>
                </a:pPr>
                <a:endParaRPr lang="es-AR"/>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Sheet1!$A$2:$A$11</c:f>
              <c:strCache>
                <c:ptCount val="10"/>
                <c:pt idx="0">
                  <c:v>En la cama cuando me levanto </c:v>
                </c:pt>
                <c:pt idx="1">
                  <c:v>Temprano en la mañana </c:v>
                </c:pt>
                <c:pt idx="2">
                  <c:v>Tarde en la mañana </c:v>
                </c:pt>
                <c:pt idx="3">
                  <c:v>Durante la comida </c:v>
                </c:pt>
                <c:pt idx="4">
                  <c:v>Temprano en la tarde </c:v>
                </c:pt>
                <c:pt idx="5">
                  <c:v>Tarde en la tarde </c:v>
                </c:pt>
                <c:pt idx="6">
                  <c:v>Temprano en la tarde </c:v>
                </c:pt>
                <c:pt idx="7">
                  <c:v>Durante la cena </c:v>
                </c:pt>
                <c:pt idx="8">
                  <c:v>Temprano en la noche </c:v>
                </c:pt>
                <c:pt idx="9">
                  <c:v>En la cama antes de dormir </c:v>
                </c:pt>
              </c:strCache>
            </c:strRef>
          </c:cat>
          <c:val>
            <c:numRef>
              <c:f>Sheet1!$B$2:$B$11</c:f>
              <c:numCache>
                <c:formatCode>0</c:formatCode>
                <c:ptCount val="10"/>
                <c:pt idx="0">
                  <c:v>46</c:v>
                </c:pt>
                <c:pt idx="1">
                  <c:v>43</c:v>
                </c:pt>
                <c:pt idx="2">
                  <c:v>39</c:v>
                </c:pt>
                <c:pt idx="3">
                  <c:v>28</c:v>
                </c:pt>
                <c:pt idx="4">
                  <c:v>41</c:v>
                </c:pt>
                <c:pt idx="5">
                  <c:v>38</c:v>
                </c:pt>
                <c:pt idx="6">
                  <c:v>36</c:v>
                </c:pt>
                <c:pt idx="7">
                  <c:v>23</c:v>
                </c:pt>
                <c:pt idx="8">
                  <c:v>37</c:v>
                </c:pt>
                <c:pt idx="9">
                  <c:v>45</c:v>
                </c:pt>
              </c:numCache>
            </c:numRef>
          </c:val>
        </c:ser>
        <c:ser>
          <c:idx val="1"/>
          <c:order val="1"/>
          <c:tx>
            <c:strRef>
              <c:f>Sheet1!$C$1</c:f>
              <c:strCache>
                <c:ptCount val="1"/>
                <c:pt idx="0">
                  <c:v>Tablet</c:v>
                </c:pt>
              </c:strCache>
            </c:strRef>
          </c:tx>
          <c:spPr>
            <a:solidFill>
              <a:schemeClr val="accent6"/>
            </a:solidFill>
            <a:ln w="38100"/>
          </c:spPr>
          <c:invertIfNegative val="0"/>
          <c:dLbls>
            <c:spPr>
              <a:noFill/>
              <a:ln>
                <a:noFill/>
              </a:ln>
              <a:effectLst/>
            </c:spPr>
            <c:txPr>
              <a:bodyPr/>
              <a:lstStyle/>
              <a:p>
                <a:pPr>
                  <a:defRPr sz="1000">
                    <a:solidFill>
                      <a:schemeClr val="bg1"/>
                    </a:solidFill>
                  </a:defRPr>
                </a:pPr>
                <a:endParaRPr lang="es-AR"/>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Sheet1!$A$2:$A$11</c:f>
              <c:strCache>
                <c:ptCount val="10"/>
                <c:pt idx="0">
                  <c:v>En la cama cuando me levanto </c:v>
                </c:pt>
                <c:pt idx="1">
                  <c:v>Temprano en la mañana </c:v>
                </c:pt>
                <c:pt idx="2">
                  <c:v>Tarde en la mañana </c:v>
                </c:pt>
                <c:pt idx="3">
                  <c:v>Durante la comida </c:v>
                </c:pt>
                <c:pt idx="4">
                  <c:v>Temprano en la tarde </c:v>
                </c:pt>
                <c:pt idx="5">
                  <c:v>Tarde en la tarde </c:v>
                </c:pt>
                <c:pt idx="6">
                  <c:v>Temprano en la tarde </c:v>
                </c:pt>
                <c:pt idx="7">
                  <c:v>Durante la cena </c:v>
                </c:pt>
                <c:pt idx="8">
                  <c:v>Temprano en la noche </c:v>
                </c:pt>
                <c:pt idx="9">
                  <c:v>En la cama antes de dormir </c:v>
                </c:pt>
              </c:strCache>
            </c:strRef>
          </c:cat>
          <c:val>
            <c:numRef>
              <c:f>Sheet1!$C$2:$C$11</c:f>
              <c:numCache>
                <c:formatCode>0</c:formatCode>
                <c:ptCount val="10"/>
                <c:pt idx="0">
                  <c:v>4.9000000000000004</c:v>
                </c:pt>
                <c:pt idx="1">
                  <c:v>3.7</c:v>
                </c:pt>
                <c:pt idx="2">
                  <c:v>2.8</c:v>
                </c:pt>
                <c:pt idx="3">
                  <c:v>1.6</c:v>
                </c:pt>
                <c:pt idx="4">
                  <c:v>5.2</c:v>
                </c:pt>
                <c:pt idx="5">
                  <c:v>4.7</c:v>
                </c:pt>
                <c:pt idx="6">
                  <c:v>4</c:v>
                </c:pt>
                <c:pt idx="7">
                  <c:v>1.8</c:v>
                </c:pt>
                <c:pt idx="8">
                  <c:v>5.4</c:v>
                </c:pt>
                <c:pt idx="9">
                  <c:v>5.5</c:v>
                </c:pt>
              </c:numCache>
            </c:numRef>
          </c:val>
        </c:ser>
        <c:ser>
          <c:idx val="2"/>
          <c:order val="2"/>
          <c:tx>
            <c:strRef>
              <c:f>Sheet1!$D$1</c:f>
              <c:strCache>
                <c:ptCount val="1"/>
                <c:pt idx="0">
                  <c:v>PC/laptop</c:v>
                </c:pt>
              </c:strCache>
            </c:strRef>
          </c:tx>
          <c:spPr>
            <a:solidFill>
              <a:schemeClr val="tx2"/>
            </a:solidFill>
            <a:ln w="38100">
              <a:noFill/>
            </a:ln>
          </c:spPr>
          <c:invertIfNegative val="0"/>
          <c:dLbls>
            <c:spPr>
              <a:noFill/>
              <a:ln>
                <a:noFill/>
              </a:ln>
              <a:effectLst/>
            </c:spPr>
            <c:txPr>
              <a:bodyPr/>
              <a:lstStyle/>
              <a:p>
                <a:pPr>
                  <a:defRPr sz="1000">
                    <a:solidFill>
                      <a:schemeClr val="bg1"/>
                    </a:solidFill>
                  </a:defRPr>
                </a:pPr>
                <a:endParaRPr lang="es-AR"/>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Sheet1!$A$2:$A$11</c:f>
              <c:strCache>
                <c:ptCount val="10"/>
                <c:pt idx="0">
                  <c:v>En la cama cuando me levanto </c:v>
                </c:pt>
                <c:pt idx="1">
                  <c:v>Temprano en la mañana </c:v>
                </c:pt>
                <c:pt idx="2">
                  <c:v>Tarde en la mañana </c:v>
                </c:pt>
                <c:pt idx="3">
                  <c:v>Durante la comida </c:v>
                </c:pt>
                <c:pt idx="4">
                  <c:v>Temprano en la tarde </c:v>
                </c:pt>
                <c:pt idx="5">
                  <c:v>Tarde en la tarde </c:v>
                </c:pt>
                <c:pt idx="6">
                  <c:v>Temprano en la tarde </c:v>
                </c:pt>
                <c:pt idx="7">
                  <c:v>Durante la cena </c:v>
                </c:pt>
                <c:pt idx="8">
                  <c:v>Temprano en la noche </c:v>
                </c:pt>
                <c:pt idx="9">
                  <c:v>En la cama antes de dormir </c:v>
                </c:pt>
              </c:strCache>
            </c:strRef>
          </c:cat>
          <c:val>
            <c:numRef>
              <c:f>Sheet1!$D$2:$D$11</c:f>
              <c:numCache>
                <c:formatCode>0</c:formatCode>
                <c:ptCount val="10"/>
                <c:pt idx="0">
                  <c:v>8.6999999999999993</c:v>
                </c:pt>
                <c:pt idx="1">
                  <c:v>19</c:v>
                </c:pt>
                <c:pt idx="2">
                  <c:v>19.600000000000001</c:v>
                </c:pt>
                <c:pt idx="3">
                  <c:v>9.6</c:v>
                </c:pt>
                <c:pt idx="4">
                  <c:v>29.4</c:v>
                </c:pt>
                <c:pt idx="5">
                  <c:v>29</c:v>
                </c:pt>
                <c:pt idx="6">
                  <c:v>27</c:v>
                </c:pt>
                <c:pt idx="7">
                  <c:v>8.1999999999999993</c:v>
                </c:pt>
                <c:pt idx="8">
                  <c:v>28.1</c:v>
                </c:pt>
                <c:pt idx="9">
                  <c:v>13.8</c:v>
                </c:pt>
              </c:numCache>
            </c:numRef>
          </c:val>
        </c:ser>
        <c:ser>
          <c:idx val="3"/>
          <c:order val="3"/>
          <c:tx>
            <c:strRef>
              <c:f>Sheet1!$E$1</c:f>
              <c:strCache>
                <c:ptCount val="1"/>
                <c:pt idx="0">
                  <c:v>TV</c:v>
                </c:pt>
              </c:strCache>
            </c:strRef>
          </c:tx>
          <c:spPr>
            <a:solidFill>
              <a:schemeClr val="accent4"/>
            </a:solidFill>
            <a:ln w="38100"/>
          </c:spPr>
          <c:invertIfNegative val="0"/>
          <c:dLbls>
            <c:dLbl>
              <c:idx val="0"/>
              <c:layout>
                <c:manualLayout>
                  <c:x val="4.4428186500897835E-3"/>
                  <c:y val="0"/>
                </c:manualLayout>
              </c:layout>
              <c:showLegendKey val="0"/>
              <c:showVal val="1"/>
              <c:showCatName val="0"/>
              <c:showSerName val="0"/>
              <c:showPercent val="0"/>
              <c:showBubbleSize val="0"/>
              <c:extLst>
                <c:ext xmlns:c15="http://schemas.microsoft.com/office/drawing/2012/chart" uri="{CE6537A1-D6FC-4f65-9D91-7224C49458BB}">
                  <c15:layout/>
                </c:ext>
              </c:extLst>
            </c:dLbl>
            <c:dLbl>
              <c:idx val="1"/>
              <c:layout>
                <c:manualLayout>
                  <c:x val="0"/>
                  <c:y val="-3.265123111852597E-3"/>
                </c:manualLayout>
              </c:layout>
              <c:showLegendKey val="0"/>
              <c:showVal val="1"/>
              <c:showCatName val="0"/>
              <c:showSerName val="0"/>
              <c:showPercent val="0"/>
              <c:showBubbleSize val="0"/>
              <c:extLst>
                <c:ext xmlns:c15="http://schemas.microsoft.com/office/drawing/2012/chart" uri="{CE6537A1-D6FC-4f65-9D91-7224C49458BB}">
                  <c15:layout/>
                </c:ext>
              </c:extLst>
            </c:dLbl>
            <c:dLbl>
              <c:idx val="9"/>
              <c:layout>
                <c:manualLayout>
                  <c:x val="0"/>
                  <c:y val="9.0954231639658358E-3"/>
                </c:manualLayout>
              </c:layout>
              <c:showLegendKey val="0"/>
              <c:showVal val="1"/>
              <c:showCatName val="0"/>
              <c:showSerName val="0"/>
              <c:showPercent val="0"/>
              <c:showBubbleSize val="0"/>
              <c:extLst>
                <c:ext xmlns:c15="http://schemas.microsoft.com/office/drawing/2012/chart" uri="{CE6537A1-D6FC-4f65-9D91-7224C49458BB}">
                  <c15:layout/>
                </c:ext>
              </c:extLst>
            </c:dLbl>
            <c:spPr>
              <a:noFill/>
              <a:ln>
                <a:noFill/>
              </a:ln>
              <a:effectLst/>
            </c:spPr>
            <c:txPr>
              <a:bodyPr/>
              <a:lstStyle/>
              <a:p>
                <a:pPr>
                  <a:defRPr sz="1000">
                    <a:solidFill>
                      <a:schemeClr val="bg1"/>
                    </a:solidFill>
                  </a:defRPr>
                </a:pPr>
                <a:endParaRPr lang="es-AR"/>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Sheet1!$A$2:$A$11</c:f>
              <c:strCache>
                <c:ptCount val="10"/>
                <c:pt idx="0">
                  <c:v>En la cama cuando me levanto </c:v>
                </c:pt>
                <c:pt idx="1">
                  <c:v>Temprano en la mañana </c:v>
                </c:pt>
                <c:pt idx="2">
                  <c:v>Tarde en la mañana </c:v>
                </c:pt>
                <c:pt idx="3">
                  <c:v>Durante la comida </c:v>
                </c:pt>
                <c:pt idx="4">
                  <c:v>Temprano en la tarde </c:v>
                </c:pt>
                <c:pt idx="5">
                  <c:v>Tarde en la tarde </c:v>
                </c:pt>
                <c:pt idx="6">
                  <c:v>Temprano en la tarde </c:v>
                </c:pt>
                <c:pt idx="7">
                  <c:v>Durante la cena </c:v>
                </c:pt>
                <c:pt idx="8">
                  <c:v>Temprano en la noche </c:v>
                </c:pt>
                <c:pt idx="9">
                  <c:v>En la cama antes de dormir </c:v>
                </c:pt>
              </c:strCache>
            </c:strRef>
          </c:cat>
          <c:val>
            <c:numRef>
              <c:f>Sheet1!$E$2:$E$11</c:f>
              <c:numCache>
                <c:formatCode>0</c:formatCode>
                <c:ptCount val="10"/>
                <c:pt idx="0">
                  <c:v>19.8</c:v>
                </c:pt>
                <c:pt idx="1">
                  <c:v>22.6</c:v>
                </c:pt>
                <c:pt idx="2">
                  <c:v>15.2</c:v>
                </c:pt>
                <c:pt idx="3">
                  <c:v>36.799999999999997</c:v>
                </c:pt>
                <c:pt idx="4">
                  <c:v>17.399999999999999</c:v>
                </c:pt>
                <c:pt idx="5">
                  <c:v>21.1</c:v>
                </c:pt>
                <c:pt idx="6">
                  <c:v>28.4</c:v>
                </c:pt>
                <c:pt idx="7">
                  <c:v>47.5</c:v>
                </c:pt>
                <c:pt idx="8">
                  <c:v>34.700000000000003</c:v>
                </c:pt>
                <c:pt idx="9">
                  <c:v>30.7</c:v>
                </c:pt>
              </c:numCache>
            </c:numRef>
          </c:val>
        </c:ser>
        <c:ser>
          <c:idx val="4"/>
          <c:order val="4"/>
          <c:tx>
            <c:strRef>
              <c:f>Sheet1!$F$1</c:f>
              <c:strCache>
                <c:ptCount val="1"/>
                <c:pt idx="0">
                  <c:v>Radio</c:v>
                </c:pt>
              </c:strCache>
            </c:strRef>
          </c:tx>
          <c:spPr>
            <a:solidFill>
              <a:srgbClr val="999999"/>
            </a:solidFill>
          </c:spPr>
          <c:invertIfNegative val="0"/>
          <c:dLbls>
            <c:dLbl>
              <c:idx val="3"/>
              <c:layout>
                <c:manualLayout>
                  <c:x val="5.9237582001197111E-3"/>
                  <c:y val="6.0636154426439272E-3"/>
                </c:manualLayout>
              </c:layout>
              <c:showLegendKey val="0"/>
              <c:showVal val="1"/>
              <c:showCatName val="0"/>
              <c:showSerName val="0"/>
              <c:showPercent val="0"/>
              <c:showBubbleSize val="0"/>
              <c:extLst>
                <c:ext xmlns:c15="http://schemas.microsoft.com/office/drawing/2012/chart" uri="{CE6537A1-D6FC-4f65-9D91-7224C49458BB}">
                  <c15:layout/>
                </c:ext>
              </c:extLst>
            </c:dLbl>
            <c:dLbl>
              <c:idx val="6"/>
              <c:layout>
                <c:manualLayout>
                  <c:x val="0"/>
                  <c:y val="9.095423163965919E-3"/>
                </c:manualLayout>
              </c:layout>
              <c:showLegendKey val="0"/>
              <c:showVal val="1"/>
              <c:showCatName val="0"/>
              <c:showSerName val="0"/>
              <c:showPercent val="0"/>
              <c:showBubbleSize val="0"/>
              <c:extLst>
                <c:ext xmlns:c15="http://schemas.microsoft.com/office/drawing/2012/chart" uri="{CE6537A1-D6FC-4f65-9D91-7224C49458BB}">
                  <c15:layout/>
                </c:ext>
              </c:extLst>
            </c:dLbl>
            <c:spPr>
              <a:noFill/>
              <a:ln>
                <a:noFill/>
              </a:ln>
              <a:effectLst/>
            </c:spPr>
            <c:txPr>
              <a:bodyPr/>
              <a:lstStyle/>
              <a:p>
                <a:pPr>
                  <a:defRPr sz="1000">
                    <a:solidFill>
                      <a:schemeClr val="bg1"/>
                    </a:solidFill>
                  </a:defRPr>
                </a:pPr>
                <a:endParaRPr lang="es-AR"/>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Sheet1!$A$2:$A$11</c:f>
              <c:strCache>
                <c:ptCount val="10"/>
                <c:pt idx="0">
                  <c:v>En la cama cuando me levanto </c:v>
                </c:pt>
                <c:pt idx="1">
                  <c:v>Temprano en la mañana </c:v>
                </c:pt>
                <c:pt idx="2">
                  <c:v>Tarde en la mañana </c:v>
                </c:pt>
                <c:pt idx="3">
                  <c:v>Durante la comida </c:v>
                </c:pt>
                <c:pt idx="4">
                  <c:v>Temprano en la tarde </c:v>
                </c:pt>
                <c:pt idx="5">
                  <c:v>Tarde en la tarde </c:v>
                </c:pt>
                <c:pt idx="6">
                  <c:v>Temprano en la tarde </c:v>
                </c:pt>
                <c:pt idx="7">
                  <c:v>Durante la cena </c:v>
                </c:pt>
                <c:pt idx="8">
                  <c:v>Temprano en la noche </c:v>
                </c:pt>
                <c:pt idx="9">
                  <c:v>En la cama antes de dormir </c:v>
                </c:pt>
              </c:strCache>
            </c:strRef>
          </c:cat>
          <c:val>
            <c:numRef>
              <c:f>Sheet1!$F$2:$F$11</c:f>
              <c:numCache>
                <c:formatCode>0</c:formatCode>
                <c:ptCount val="10"/>
                <c:pt idx="0">
                  <c:v>6.9</c:v>
                </c:pt>
                <c:pt idx="1">
                  <c:v>16.899999999999999</c:v>
                </c:pt>
                <c:pt idx="2">
                  <c:v>12.1</c:v>
                </c:pt>
                <c:pt idx="3">
                  <c:v>5.0999999999999996</c:v>
                </c:pt>
                <c:pt idx="4">
                  <c:v>8.1</c:v>
                </c:pt>
                <c:pt idx="5">
                  <c:v>10.1</c:v>
                </c:pt>
                <c:pt idx="6">
                  <c:v>3.3</c:v>
                </c:pt>
                <c:pt idx="7">
                  <c:v>2</c:v>
                </c:pt>
                <c:pt idx="8">
                  <c:v>2.1</c:v>
                </c:pt>
                <c:pt idx="9">
                  <c:v>3.6</c:v>
                </c:pt>
              </c:numCache>
            </c:numRef>
          </c:val>
        </c:ser>
        <c:ser>
          <c:idx val="5"/>
          <c:order val="5"/>
          <c:tx>
            <c:strRef>
              <c:f>Sheet1!$G$1</c:f>
              <c:strCache>
                <c:ptCount val="1"/>
                <c:pt idx="0">
                  <c:v>Diarios/Revistas</c:v>
                </c:pt>
              </c:strCache>
            </c:strRef>
          </c:tx>
          <c:spPr>
            <a:solidFill>
              <a:srgbClr val="CCCCCC"/>
            </a:solidFill>
          </c:spPr>
          <c:invertIfNegative val="0"/>
          <c:dLbls>
            <c:dLbl>
              <c:idx val="0"/>
              <c:delete val="1"/>
              <c:extLst>
                <c:ext xmlns:c15="http://schemas.microsoft.com/office/drawing/2012/chart" uri="{CE6537A1-D6FC-4f65-9D91-7224C49458BB}"/>
              </c:extLst>
            </c:dLbl>
            <c:dLbl>
              <c:idx val="6"/>
              <c:layout>
                <c:manualLayout>
                  <c:x val="1.6290335050329206E-2"/>
                  <c:y val="9.0954231639658635E-3"/>
                </c:manualLayout>
              </c:layout>
              <c:showLegendKey val="0"/>
              <c:showVal val="1"/>
              <c:showCatName val="0"/>
              <c:showSerName val="0"/>
              <c:showPercent val="0"/>
              <c:showBubbleSize val="0"/>
              <c:extLst>
                <c:ext xmlns:c15="http://schemas.microsoft.com/office/drawing/2012/chart" uri="{CE6537A1-D6FC-4f65-9D91-7224C49458BB}">
                  <c15:layout/>
                </c:ext>
              </c:extLst>
            </c:dLbl>
            <c:dLbl>
              <c:idx val="9"/>
              <c:delete val="1"/>
              <c:extLst>
                <c:ext xmlns:c15="http://schemas.microsoft.com/office/drawing/2012/chart" uri="{CE6537A1-D6FC-4f65-9D91-7224C49458BB}"/>
              </c:extLst>
            </c:dLbl>
            <c:dLbl>
              <c:idx val="10"/>
              <c:delete val="1"/>
              <c:extLst>
                <c:ext xmlns:c15="http://schemas.microsoft.com/office/drawing/2012/chart" uri="{CE6537A1-D6FC-4f65-9D91-7224C49458BB}"/>
              </c:extLst>
            </c:dLbl>
            <c:dLbl>
              <c:idx val="11"/>
              <c:delete val="1"/>
              <c:extLst>
                <c:ext xmlns:c15="http://schemas.microsoft.com/office/drawing/2012/chart" uri="{CE6537A1-D6FC-4f65-9D91-7224C49458BB}"/>
              </c:extLst>
            </c:dLbl>
            <c:spPr>
              <a:noFill/>
              <a:ln>
                <a:noFill/>
              </a:ln>
              <a:effectLst/>
            </c:spPr>
            <c:txPr>
              <a:bodyPr/>
              <a:lstStyle/>
              <a:p>
                <a:pPr>
                  <a:defRPr sz="1000">
                    <a:solidFill>
                      <a:schemeClr val="bg1"/>
                    </a:solidFill>
                  </a:defRPr>
                </a:pPr>
                <a:endParaRPr lang="es-AR"/>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Sheet1!$A$2:$A$11</c:f>
              <c:strCache>
                <c:ptCount val="10"/>
                <c:pt idx="0">
                  <c:v>En la cama cuando me levanto </c:v>
                </c:pt>
                <c:pt idx="1">
                  <c:v>Temprano en la mañana </c:v>
                </c:pt>
                <c:pt idx="2">
                  <c:v>Tarde en la mañana </c:v>
                </c:pt>
                <c:pt idx="3">
                  <c:v>Durante la comida </c:v>
                </c:pt>
                <c:pt idx="4">
                  <c:v>Temprano en la tarde </c:v>
                </c:pt>
                <c:pt idx="5">
                  <c:v>Tarde en la tarde </c:v>
                </c:pt>
                <c:pt idx="6">
                  <c:v>Temprano en la tarde </c:v>
                </c:pt>
                <c:pt idx="7">
                  <c:v>Durante la cena </c:v>
                </c:pt>
                <c:pt idx="8">
                  <c:v>Temprano en la noche </c:v>
                </c:pt>
                <c:pt idx="9">
                  <c:v>En la cama antes de dormir </c:v>
                </c:pt>
              </c:strCache>
            </c:strRef>
          </c:cat>
          <c:val>
            <c:numRef>
              <c:f>Sheet1!$G$2:$G$11</c:f>
              <c:numCache>
                <c:formatCode>0</c:formatCode>
                <c:ptCount val="10"/>
                <c:pt idx="0">
                  <c:v>1.3</c:v>
                </c:pt>
                <c:pt idx="1">
                  <c:v>6.4</c:v>
                </c:pt>
                <c:pt idx="2">
                  <c:v>2.6</c:v>
                </c:pt>
                <c:pt idx="3">
                  <c:v>2.1</c:v>
                </c:pt>
                <c:pt idx="4">
                  <c:v>1.9</c:v>
                </c:pt>
                <c:pt idx="5">
                  <c:v>1.8</c:v>
                </c:pt>
                <c:pt idx="6">
                  <c:v>1.5</c:v>
                </c:pt>
                <c:pt idx="7">
                  <c:v>0.2</c:v>
                </c:pt>
                <c:pt idx="8">
                  <c:v>1.3</c:v>
                </c:pt>
                <c:pt idx="9">
                  <c:v>0.7</c:v>
                </c:pt>
              </c:numCache>
            </c:numRef>
          </c:val>
        </c:ser>
        <c:dLbls>
          <c:showLegendKey val="0"/>
          <c:showVal val="0"/>
          <c:showCatName val="0"/>
          <c:showSerName val="0"/>
          <c:showPercent val="0"/>
          <c:showBubbleSize val="0"/>
        </c:dLbls>
        <c:gapWidth val="46"/>
        <c:overlap val="100"/>
        <c:axId val="280185720"/>
        <c:axId val="280186112"/>
      </c:barChart>
      <c:catAx>
        <c:axId val="280185720"/>
        <c:scaling>
          <c:orientation val="minMax"/>
        </c:scaling>
        <c:delete val="0"/>
        <c:axPos val="b"/>
        <c:numFmt formatCode="General" sourceLinked="0"/>
        <c:majorTickMark val="none"/>
        <c:minorTickMark val="none"/>
        <c:tickLblPos val="nextTo"/>
        <c:txPr>
          <a:bodyPr/>
          <a:lstStyle/>
          <a:p>
            <a:pPr>
              <a:defRPr sz="1000"/>
            </a:pPr>
            <a:endParaRPr lang="es-AR"/>
          </a:p>
        </c:txPr>
        <c:crossAx val="280186112"/>
        <c:crosses val="autoZero"/>
        <c:auto val="1"/>
        <c:lblAlgn val="ctr"/>
        <c:lblOffset val="100"/>
        <c:noMultiLvlLbl val="0"/>
      </c:catAx>
      <c:valAx>
        <c:axId val="280186112"/>
        <c:scaling>
          <c:orientation val="minMax"/>
          <c:max val="180"/>
          <c:min val="0"/>
        </c:scaling>
        <c:delete val="1"/>
        <c:axPos val="l"/>
        <c:numFmt formatCode="0" sourceLinked="1"/>
        <c:majorTickMark val="out"/>
        <c:minorTickMark val="none"/>
        <c:tickLblPos val="none"/>
        <c:crossAx val="280185720"/>
        <c:crosses val="autoZero"/>
        <c:crossBetween val="between"/>
        <c:majorUnit val="20"/>
        <c:minorUnit val="2"/>
      </c:valAx>
    </c:plotArea>
    <c:legend>
      <c:legendPos val="t"/>
      <c:layout>
        <c:manualLayout>
          <c:xMode val="edge"/>
          <c:yMode val="edge"/>
          <c:x val="9.2543912481370172E-2"/>
          <c:y val="3.4236821493840934E-2"/>
          <c:w val="0.79892793969707432"/>
          <c:h val="5.4598742820924771E-2"/>
        </c:manualLayout>
      </c:layout>
      <c:overlay val="0"/>
      <c:txPr>
        <a:bodyPr/>
        <a:lstStyle/>
        <a:p>
          <a:pPr>
            <a:defRPr sz="1100"/>
          </a:pPr>
          <a:endParaRPr lang="es-AR"/>
        </a:p>
      </c:txPr>
    </c:legend>
    <c:plotVisOnly val="1"/>
    <c:dispBlanksAs val="gap"/>
    <c:showDLblsOverMax val="0"/>
  </c:chart>
  <c:txPr>
    <a:bodyPr/>
    <a:lstStyle/>
    <a:p>
      <a:pPr>
        <a:defRPr sz="1800"/>
      </a:pPr>
      <a:endParaRPr lang="es-AR"/>
    </a:p>
  </c:txPr>
  <c:externalData r:id="rId1">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
          <c:y val="0"/>
          <c:w val="0.32339195151967187"/>
          <c:h val="0.73721935137214833"/>
        </c:manualLayout>
      </c:layout>
      <c:pieChart>
        <c:varyColors val="1"/>
        <c:ser>
          <c:idx val="0"/>
          <c:order val="0"/>
          <c:tx>
            <c:strRef>
              <c:f>Sheet1!$B$1</c:f>
              <c:strCache>
                <c:ptCount val="1"/>
                <c:pt idx="0">
                  <c:v>Column1</c:v>
                </c:pt>
              </c:strCache>
            </c:strRef>
          </c:tx>
          <c:spPr>
            <a:ln>
              <a:noFill/>
            </a:ln>
            <a:effectLst/>
          </c:spPr>
          <c:dPt>
            <c:idx val="0"/>
            <c:bubble3D val="0"/>
            <c:spPr>
              <a:solidFill>
                <a:schemeClr val="accent1"/>
              </a:solidFill>
              <a:ln w="9525" cap="flat" cmpd="sng" algn="ctr">
                <a:noFill/>
                <a:prstDash val="solid"/>
                <a:round/>
              </a:ln>
              <a:effectLst/>
            </c:spPr>
          </c:dPt>
          <c:dPt>
            <c:idx val="1"/>
            <c:bubble3D val="0"/>
            <c:spPr>
              <a:solidFill>
                <a:schemeClr val="accent2"/>
              </a:solidFill>
              <a:ln w="9525" cap="flat" cmpd="sng" algn="ctr">
                <a:noFill/>
                <a:prstDash val="solid"/>
                <a:round/>
              </a:ln>
              <a:effectLst/>
            </c:spPr>
          </c:dPt>
          <c:dPt>
            <c:idx val="2"/>
            <c:bubble3D val="0"/>
            <c:spPr>
              <a:solidFill>
                <a:schemeClr val="accent3"/>
              </a:solidFill>
              <a:ln w="9525" cap="flat" cmpd="sng" algn="ctr">
                <a:noFill/>
                <a:prstDash val="solid"/>
                <a:round/>
              </a:ln>
              <a:effectLst/>
            </c:spPr>
          </c:dPt>
          <c:dPt>
            <c:idx val="3"/>
            <c:bubble3D val="0"/>
            <c:spPr>
              <a:solidFill>
                <a:schemeClr val="accent4"/>
              </a:solidFill>
              <a:ln w="9525" cap="flat" cmpd="sng" algn="ctr">
                <a:noFill/>
                <a:prstDash val="solid"/>
                <a:round/>
              </a:ln>
              <a:effectLst/>
            </c:spPr>
          </c:dPt>
          <c:dPt>
            <c:idx val="4"/>
            <c:bubble3D val="0"/>
            <c:spPr>
              <a:solidFill>
                <a:schemeClr val="accent5"/>
              </a:solidFill>
              <a:ln w="9525" cap="flat" cmpd="sng" algn="ctr">
                <a:noFill/>
                <a:prstDash val="solid"/>
                <a:round/>
              </a:ln>
              <a:effectLst/>
            </c:spPr>
          </c:dPt>
          <c:dPt>
            <c:idx val="5"/>
            <c:bubble3D val="0"/>
            <c:spPr>
              <a:solidFill>
                <a:schemeClr val="accent6"/>
              </a:solidFill>
              <a:ln w="9525" cap="flat" cmpd="sng" algn="ctr">
                <a:noFill/>
                <a:prstDash val="solid"/>
                <a:round/>
              </a:ln>
              <a:effectLst/>
            </c:spPr>
          </c:dPt>
          <c:dPt>
            <c:idx val="6"/>
            <c:bubble3D val="0"/>
            <c:spPr>
              <a:solidFill>
                <a:schemeClr val="accent1">
                  <a:lumMod val="60000"/>
                </a:schemeClr>
              </a:solidFill>
              <a:ln w="9525" cap="flat" cmpd="sng" algn="ctr">
                <a:noFill/>
                <a:prstDash val="solid"/>
                <a:round/>
              </a:ln>
              <a:effectLst/>
            </c:spPr>
          </c:dPt>
          <c:dLbls>
            <c:dLbl>
              <c:idx val="0"/>
              <c:layout/>
              <c:tx>
                <c:rich>
                  <a:bodyPr/>
                  <a:lstStyle/>
                  <a:p>
                    <a:fld id="{F18BF3F3-0D78-425B-8227-1AB5C64253B6}" type="CELLRANGE">
                      <a:rPr lang="en-US"/>
                      <a:pPr/>
                      <a:t>[CELLRANGE]</a:t>
                    </a:fld>
                    <a:endParaRPr lang="en-US"/>
                  </a:p>
                </c:rich>
              </c:tx>
              <c:showLegendKey val="1"/>
              <c:showVal val="0"/>
              <c:showCatName val="0"/>
              <c:showSerName val="0"/>
              <c:showPercent val="0"/>
              <c:showBubbleSize val="0"/>
              <c:extLst>
                <c:ext xmlns:c15="http://schemas.microsoft.com/office/drawing/2012/chart" uri="{CE6537A1-D6FC-4f65-9D91-7224C49458BB}">
                  <c15:layout/>
                  <c15:dlblFieldTable/>
                  <c15:showDataLabelsRange val="1"/>
                </c:ext>
              </c:extLst>
            </c:dLbl>
            <c:dLbl>
              <c:idx val="1"/>
              <c:delete val="1"/>
              <c:extLst>
                <c:ext xmlns:c15="http://schemas.microsoft.com/office/drawing/2012/chart" uri="{CE6537A1-D6FC-4f65-9D91-7224C49458BB}"/>
              </c:extLst>
            </c:dLbl>
            <c:dLbl>
              <c:idx val="2"/>
              <c:layout>
                <c:manualLayout>
                  <c:x val="1.7738749425149261E-2"/>
                  <c:y val="-2.3588879528222414E-2"/>
                </c:manualLayout>
              </c:layout>
              <c:tx>
                <c:rich>
                  <a:bodyPr/>
                  <a:lstStyle/>
                  <a:p>
                    <a:fld id="{3816A998-3D78-4C5E-B091-11F17CE10DE5}" type="CELLRANGE">
                      <a:rPr lang="en-US"/>
                      <a:pPr/>
                      <a:t>[CELLRANGE]</a:t>
                    </a:fld>
                    <a:endParaRPr lang="en-US"/>
                  </a:p>
                </c:rich>
              </c:tx>
              <c:showLegendKey val="1"/>
              <c:showVal val="0"/>
              <c:showCatName val="0"/>
              <c:showSerName val="0"/>
              <c:showPercent val="0"/>
              <c:showBubbleSize val="0"/>
              <c:extLst>
                <c:ext xmlns:c15="http://schemas.microsoft.com/office/drawing/2012/chart" uri="{CE6537A1-D6FC-4f65-9D91-7224C49458BB}">
                  <c15:layout/>
                  <c15:dlblFieldTable/>
                  <c15:showDataLabelsRange val="1"/>
                </c:ext>
              </c:extLst>
            </c:dLbl>
            <c:dLbl>
              <c:idx val="3"/>
              <c:delete val="1"/>
              <c:extLst>
                <c:ext xmlns:c15="http://schemas.microsoft.com/office/drawing/2012/chart" uri="{CE6537A1-D6FC-4f65-9D91-7224C49458BB}"/>
              </c:extLst>
            </c:dLbl>
            <c:dLbl>
              <c:idx val="5"/>
              <c:delete val="1"/>
              <c:extLst>
                <c:ext xmlns:c15="http://schemas.microsoft.com/office/drawing/2012/chart" uri="{CE6537A1-D6FC-4f65-9D91-7224C49458BB}"/>
              </c:extLst>
            </c:dLbl>
            <c:dLbl>
              <c:idx val="6"/>
              <c:delete val="1"/>
              <c:extLst>
                <c:ext xmlns:c15="http://schemas.microsoft.com/office/drawing/2012/chart" uri="{CE6537A1-D6FC-4f65-9D91-7224C49458BB}"/>
              </c:extLst>
            </c:dLbl>
            <c:numFmt formatCode="#,##0" sourceLinked="0"/>
            <c:spPr>
              <a:noFill/>
              <a:ln>
                <a:noFill/>
              </a:ln>
              <a:effectLst/>
            </c:spPr>
            <c:txPr>
              <a:bodyPr rot="0" spcFirstLastPara="1" vertOverflow="ellipsis" vert="horz" wrap="square" anchor="ctr" anchorCtr="1"/>
              <a:lstStyle/>
              <a:p>
                <a:pPr>
                  <a:defRPr sz="1000" b="0" i="0" u="none" strike="noStrike" kern="1200" baseline="0">
                    <a:solidFill>
                      <a:schemeClr val="bg1"/>
                    </a:solidFill>
                    <a:latin typeface="+mn-lt"/>
                    <a:ea typeface="+mn-ea"/>
                    <a:cs typeface="+mn-cs"/>
                  </a:defRPr>
                </a:pPr>
                <a:endParaRPr lang="es-AR"/>
              </a:p>
            </c:txPr>
            <c:showLegendKey val="1"/>
            <c:showVal val="1"/>
            <c:showCatName val="0"/>
            <c:showSerName val="0"/>
            <c:showPercent val="0"/>
            <c:showBubbleSize val="0"/>
            <c:showLeaderLines val="0"/>
            <c:extLst>
              <c:ext xmlns:c15="http://schemas.microsoft.com/office/drawing/2012/chart" uri="{CE6537A1-D6FC-4f65-9D91-7224C49458BB}">
                <c15:showDataLabelsRange val="1"/>
              </c:ext>
            </c:extLst>
          </c:dLbls>
          <c:cat>
            <c:strRef>
              <c:f>Sheet1!$A$2:$A$4</c:f>
              <c:strCache>
                <c:ptCount val="3"/>
                <c:pt idx="0">
                  <c:v>Muchas veces x día</c:v>
                </c:pt>
                <c:pt idx="1">
                  <c:v>1 vez x día</c:v>
                </c:pt>
                <c:pt idx="2">
                  <c:v>6 días x semana</c:v>
                </c:pt>
              </c:strCache>
            </c:strRef>
          </c:cat>
          <c:val>
            <c:numRef>
              <c:f>Sheet1!$B$2:$B$4</c:f>
              <c:numCache>
                <c:formatCode>####%</c:formatCode>
                <c:ptCount val="3"/>
                <c:pt idx="0">
                  <c:v>0.93950850661625707</c:v>
                </c:pt>
                <c:pt idx="1">
                  <c:v>4.725897920604915E-2</c:v>
                </c:pt>
                <c:pt idx="2">
                  <c:v>9.4517958412098299E-3</c:v>
                </c:pt>
              </c:numCache>
            </c:numRef>
          </c:val>
          <c:extLst>
            <c:ext xmlns:c15="http://schemas.microsoft.com/office/drawing/2012/chart" uri="{02D57815-91ED-43cb-92C2-25804820EDAC}">
              <c15:datalabelsRange>
                <c15:f>Sheet1!$B$2:$B$4</c15:f>
                <c15:dlblRangeCache>
                  <c:ptCount val="3"/>
                  <c:pt idx="0">
                    <c:v>94%</c:v>
                  </c:pt>
                  <c:pt idx="1">
                    <c:v>5%</c:v>
                  </c:pt>
                  <c:pt idx="2">
                    <c:v>1%</c:v>
                  </c:pt>
                </c15:dlblRangeCache>
              </c15:datalabelsRange>
            </c:ext>
          </c:extLst>
        </c:ser>
        <c:dLbls>
          <c:showLegendKey val="0"/>
          <c:showVal val="1"/>
          <c:showCatName val="0"/>
          <c:showSerName val="0"/>
          <c:showPercent val="0"/>
          <c:showBubbleSize val="0"/>
          <c:showLeaderLines val="0"/>
        </c:dLbls>
        <c:firstSliceAng val="0"/>
      </c:pieChart>
      <c:spPr>
        <a:noFill/>
        <a:ln>
          <a:noFill/>
        </a:ln>
        <a:effectLst/>
      </c:spPr>
    </c:plotArea>
    <c:legend>
      <c:legendPos val="b"/>
      <c:layout>
        <c:manualLayout>
          <c:xMode val="edge"/>
          <c:yMode val="edge"/>
          <c:x val="3.681453962882017E-2"/>
          <c:y val="0.8036980676488733"/>
          <c:w val="0.21798560204838327"/>
          <c:h val="0.18562060113168247"/>
        </c:manualLayout>
      </c:layout>
      <c:overlay val="0"/>
      <c:spPr>
        <a:noFill/>
        <a:ln>
          <a:noFill/>
        </a:ln>
        <a:effectLst/>
      </c:spPr>
      <c:txPr>
        <a:bodyPr rot="0" spcFirstLastPara="1" vertOverflow="ellipsis" vert="horz" wrap="square" anchor="ctr" anchorCtr="1"/>
        <a:lstStyle/>
        <a:p>
          <a:pPr>
            <a:defRPr sz="1100" b="0" i="0" u="none" strike="noStrike" kern="1200" baseline="0">
              <a:solidFill>
                <a:srgbClr val="333333"/>
              </a:solidFill>
              <a:latin typeface="+mn-lt"/>
              <a:ea typeface="+mn-ea"/>
              <a:cs typeface="+mn-cs"/>
            </a:defRPr>
          </a:pPr>
          <a:endParaRPr lang="es-AR"/>
        </a:p>
      </c:txPr>
    </c:legend>
    <c:plotVisOnly val="1"/>
    <c:dispBlanksAs val="zero"/>
    <c:showDLblsOverMax val="0"/>
  </c:chart>
  <c:spPr>
    <a:noFill/>
    <a:ln w="9525" cap="flat" cmpd="sng" algn="ctr">
      <a:noFill/>
      <a:prstDash val="solid"/>
    </a:ln>
    <a:effectLst/>
  </c:spPr>
  <c:txPr>
    <a:bodyPr/>
    <a:lstStyle/>
    <a:p>
      <a:pPr>
        <a:defRPr sz="1800"/>
      </a:pPr>
      <a:endParaRPr lang="es-AR"/>
    </a:p>
  </c:txPr>
  <c:externalData r:id="rId3">
    <c:autoUpdate val="0"/>
  </c:externalData>
  <c:userShapes r:id="rId4"/>
</c:chartSpace>
</file>

<file path=ppt/charts/chart1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6124494821539163"/>
          <c:y val="0.14186739659760725"/>
          <c:w val="0.5103518215732159"/>
          <c:h val="0.76552778734942961"/>
        </c:manualLayout>
      </c:layout>
      <c:doughnutChart>
        <c:varyColors val="1"/>
        <c:ser>
          <c:idx val="0"/>
          <c:order val="0"/>
          <c:tx>
            <c:strRef>
              <c:f>Sheet1!$B$1</c:f>
              <c:strCache>
                <c:ptCount val="1"/>
                <c:pt idx="0">
                  <c:v>Ventas</c:v>
                </c:pt>
              </c:strCache>
            </c:strRef>
          </c:tx>
          <c:dPt>
            <c:idx val="0"/>
            <c:bubble3D val="0"/>
            <c:spPr>
              <a:solidFill>
                <a:schemeClr val="accent1"/>
              </a:solidFill>
              <a:ln>
                <a:noFill/>
              </a:ln>
              <a:effectLst/>
            </c:spPr>
          </c:dPt>
          <c:dPt>
            <c:idx val="1"/>
            <c:bubble3D val="0"/>
            <c:spPr>
              <a:solidFill>
                <a:schemeClr val="accent2"/>
              </a:solidFill>
              <a:ln>
                <a:noFill/>
              </a:ln>
              <a:effectLst/>
            </c:spPr>
          </c:dPt>
          <c:dPt>
            <c:idx val="2"/>
            <c:bubble3D val="0"/>
            <c:spPr>
              <a:solidFill>
                <a:schemeClr val="accent3"/>
              </a:solidFill>
              <a:ln>
                <a:noFill/>
              </a:ln>
              <a:effectLst/>
            </c:spPr>
          </c:dPt>
          <c:dPt>
            <c:idx val="3"/>
            <c:bubble3D val="0"/>
            <c:spPr>
              <a:solidFill>
                <a:schemeClr val="accent4"/>
              </a:solidFill>
              <a:ln>
                <a:noFill/>
              </a:ln>
              <a:effectLst/>
            </c:spPr>
          </c:dPt>
          <c:dPt>
            <c:idx val="4"/>
            <c:bubble3D val="0"/>
            <c:spPr>
              <a:solidFill>
                <a:schemeClr val="accent5"/>
              </a:solidFill>
              <a:ln>
                <a:noFill/>
              </a:ln>
              <a:effectLst/>
            </c:spPr>
          </c:dPt>
          <c:dPt>
            <c:idx val="5"/>
            <c:bubble3D val="0"/>
            <c:spPr>
              <a:solidFill>
                <a:schemeClr val="accent6"/>
              </a:solidFill>
              <a:ln>
                <a:noFill/>
              </a:ln>
              <a:effectLst/>
            </c:spPr>
          </c:dPt>
          <c:dPt>
            <c:idx val="6"/>
            <c:bubble3D val="0"/>
            <c:spPr>
              <a:solidFill>
                <a:schemeClr val="accent1">
                  <a:lumMod val="60000"/>
                </a:schemeClr>
              </a:solidFill>
              <a:ln>
                <a:noFill/>
              </a:ln>
              <a:effectLst/>
            </c:spPr>
          </c:dPt>
          <c:dLbls>
            <c:dLbl>
              <c:idx val="0"/>
              <c:layout>
                <c:manualLayout>
                  <c:x val="3.9792021864046102E-2"/>
                  <c:y val="-0.16128974099343835"/>
                </c:manualLayout>
              </c:layout>
              <c:showLegendKey val="0"/>
              <c:showVal val="1"/>
              <c:showCatName val="1"/>
              <c:showSerName val="0"/>
              <c:showPercent val="0"/>
              <c:showBubbleSize val="0"/>
              <c:separator>
</c:separator>
              <c:extLst>
                <c:ext xmlns:c15="http://schemas.microsoft.com/office/drawing/2012/chart" uri="{CE6537A1-D6FC-4f65-9D91-7224C49458BB}">
                  <c15:layout/>
                </c:ext>
              </c:extLst>
            </c:dLbl>
            <c:dLbl>
              <c:idx val="1"/>
              <c:layout>
                <c:manualLayout>
                  <c:x val="0.12936298887512304"/>
                  <c:y val="-0.1387235129074478"/>
                </c:manualLayout>
              </c:layout>
              <c:showLegendKey val="0"/>
              <c:showVal val="1"/>
              <c:showCatName val="1"/>
              <c:showSerName val="0"/>
              <c:showPercent val="0"/>
              <c:showBubbleSize val="0"/>
              <c:separator>
</c:separator>
              <c:extLst>
                <c:ext xmlns:c15="http://schemas.microsoft.com/office/drawing/2012/chart" uri="{CE6537A1-D6FC-4f65-9D91-7224C49458BB}">
                  <c15:layout/>
                </c:ext>
              </c:extLst>
            </c:dLbl>
            <c:dLbl>
              <c:idx val="2"/>
              <c:layout>
                <c:manualLayout>
                  <c:x val="0.13318073582932877"/>
                  <c:y val="-2.2318204720142908E-2"/>
                </c:manualLayout>
              </c:layout>
              <c:showLegendKey val="0"/>
              <c:showVal val="1"/>
              <c:showCatName val="1"/>
              <c:showSerName val="0"/>
              <c:showPercent val="0"/>
              <c:showBubbleSize val="0"/>
              <c:separator>
</c:separator>
              <c:extLst>
                <c:ext xmlns:c15="http://schemas.microsoft.com/office/drawing/2012/chart" uri="{CE6537A1-D6FC-4f65-9D91-7224C49458BB}">
                  <c15:layout/>
                </c:ext>
              </c:extLst>
            </c:dLbl>
            <c:dLbl>
              <c:idx val="3"/>
              <c:layout>
                <c:manualLayout>
                  <c:x val="0.1259669755468863"/>
                  <c:y val="0.11109643869632281"/>
                </c:manualLayout>
              </c:layout>
              <c:showLegendKey val="0"/>
              <c:showVal val="1"/>
              <c:showCatName val="1"/>
              <c:showSerName val="0"/>
              <c:showPercent val="0"/>
              <c:showBubbleSize val="0"/>
              <c:separator>
</c:separator>
              <c:extLst>
                <c:ext xmlns:c15="http://schemas.microsoft.com/office/drawing/2012/chart" uri="{CE6537A1-D6FC-4f65-9D91-7224C49458BB}">
                  <c15:layout/>
                </c:ext>
              </c:extLst>
            </c:dLbl>
            <c:dLbl>
              <c:idx val="4"/>
              <c:layout>
                <c:manualLayout>
                  <c:x val="-0.11373289950295917"/>
                  <c:y val="0.15483747891314115"/>
                </c:manualLayout>
              </c:layout>
              <c:showLegendKey val="0"/>
              <c:showVal val="1"/>
              <c:showCatName val="1"/>
              <c:showSerName val="0"/>
              <c:showPercent val="0"/>
              <c:showBubbleSize val="0"/>
              <c:separator>
</c:separator>
              <c:extLst>
                <c:ext xmlns:c15="http://schemas.microsoft.com/office/drawing/2012/chart" uri="{CE6537A1-D6FC-4f65-9D91-7224C49458BB}">
                  <c15:layout/>
                </c:ext>
              </c:extLst>
            </c:dLbl>
            <c:dLbl>
              <c:idx val="5"/>
              <c:layout>
                <c:manualLayout>
                  <c:x val="-0.15326133785077473"/>
                  <c:y val="-9.8657019256163797E-2"/>
                </c:manualLayout>
              </c:layout>
              <c:showLegendKey val="0"/>
              <c:showVal val="1"/>
              <c:showCatName val="1"/>
              <c:showSerName val="0"/>
              <c:showPercent val="0"/>
              <c:showBubbleSize val="0"/>
              <c:separator>
</c:separator>
              <c:extLst>
                <c:ext xmlns:c15="http://schemas.microsoft.com/office/drawing/2012/chart" uri="{CE6537A1-D6FC-4f65-9D91-7224C49458BB}">
                  <c15:layout/>
                </c:ext>
              </c:extLst>
            </c:dLbl>
            <c:dLbl>
              <c:idx val="6"/>
              <c:layout>
                <c:manualLayout>
                  <c:x val="-6.5757063914292882E-2"/>
                  <c:y val="-0.1598167063471567"/>
                </c:manualLayout>
              </c:layout>
              <c:showLegendKey val="0"/>
              <c:showVal val="1"/>
              <c:showCatName val="1"/>
              <c:showSerName val="0"/>
              <c:showPercent val="0"/>
              <c:showBubbleSize val="0"/>
              <c:separator>
</c:separator>
              <c:extLst>
                <c:ext xmlns:c15="http://schemas.microsoft.com/office/drawing/2012/chart" uri="{CE6537A1-D6FC-4f65-9D91-7224C49458BB}">
                  <c15:layout>
                    <c:manualLayout>
                      <c:w val="0.18630628272381092"/>
                      <c:h val="0.15972266212395711"/>
                    </c:manualLayout>
                  </c15:layout>
                </c:ext>
              </c:extLst>
            </c:dLbl>
            <c:spPr>
              <a:noFill/>
              <a:ln>
                <a:noFill/>
              </a:ln>
              <a:effectLst/>
            </c:spPr>
            <c:txPr>
              <a:bodyPr rot="0" spcFirstLastPara="1" vertOverflow="ellipsis" vert="horz" wrap="square" anchor="ctr" anchorCtr="1"/>
              <a:lstStyle/>
              <a:p>
                <a:pPr>
                  <a:defRPr sz="1000" b="1" i="0" u="none" strike="noStrike" kern="1200" baseline="0">
                    <a:solidFill>
                      <a:schemeClr val="tx1">
                        <a:lumMod val="65000"/>
                        <a:lumOff val="35000"/>
                      </a:schemeClr>
                    </a:solidFill>
                    <a:latin typeface="+mn-lt"/>
                    <a:ea typeface="+mn-ea"/>
                    <a:cs typeface="+mn-cs"/>
                  </a:defRPr>
                </a:pPr>
                <a:endParaRPr lang="es-AR"/>
              </a:p>
            </c:txPr>
            <c:showLegendKey val="0"/>
            <c:showVal val="1"/>
            <c:showCatName val="1"/>
            <c:showSerName val="0"/>
            <c:showPercent val="0"/>
            <c:showBubbleSize val="0"/>
            <c:separator>
</c:separator>
            <c:showLeaderLines val="0"/>
            <c:extLst>
              <c:ext xmlns:c15="http://schemas.microsoft.com/office/drawing/2012/chart" uri="{CE6537A1-D6FC-4f65-9D91-7224C49458BB}"/>
            </c:extLst>
          </c:dLbls>
          <c:cat>
            <c:strRef>
              <c:f>Sheet1!$A$2:$A$8</c:f>
              <c:strCache>
                <c:ptCount val="7"/>
                <c:pt idx="0">
                  <c:v>Varias veces por semana</c:v>
                </c:pt>
                <c:pt idx="1">
                  <c:v>Una vez por semana</c:v>
                </c:pt>
                <c:pt idx="2">
                  <c:v>Una vez cada 15 días</c:v>
                </c:pt>
                <c:pt idx="3">
                  <c:v>Una vez por mes</c:v>
                </c:pt>
                <c:pt idx="4">
                  <c:v>Una vez cada 2 o 3 meses</c:v>
                </c:pt>
                <c:pt idx="5">
                  <c:v>Una vez cada 6 meses</c:v>
                </c:pt>
                <c:pt idx="6">
                  <c:v>Con menor frecuencia que cada 6 meses</c:v>
                </c:pt>
              </c:strCache>
            </c:strRef>
          </c:cat>
          <c:val>
            <c:numRef>
              <c:f>Sheet1!$B$2:$B$8</c:f>
              <c:numCache>
                <c:formatCode>0%</c:formatCode>
                <c:ptCount val="7"/>
                <c:pt idx="0">
                  <c:v>0.05</c:v>
                </c:pt>
                <c:pt idx="1">
                  <c:v>0.08</c:v>
                </c:pt>
                <c:pt idx="2">
                  <c:v>0.13</c:v>
                </c:pt>
                <c:pt idx="3">
                  <c:v>0.26</c:v>
                </c:pt>
                <c:pt idx="4">
                  <c:v>0.28999999999999998</c:v>
                </c:pt>
                <c:pt idx="5">
                  <c:v>0.12</c:v>
                </c:pt>
                <c:pt idx="6">
                  <c:v>7.0000000000000007E-2</c:v>
                </c:pt>
              </c:numCache>
            </c:numRef>
          </c:val>
        </c:ser>
        <c:dLbls>
          <c:showLegendKey val="0"/>
          <c:showVal val="0"/>
          <c:showCatName val="0"/>
          <c:showSerName val="0"/>
          <c:showPercent val="0"/>
          <c:showBubbleSize val="0"/>
          <c:showLeaderLines val="0"/>
        </c:dLbls>
        <c:firstSliceAng val="0"/>
        <c:holeSize val="50"/>
      </c:doughnutChart>
      <c:spPr>
        <a:noFill/>
        <a:ln>
          <a:noFill/>
        </a:ln>
        <a:effectLst/>
      </c:spPr>
    </c:plotArea>
    <c:plotVisOnly val="1"/>
    <c:dispBlanksAs val="zero"/>
    <c:showDLblsOverMax val="0"/>
  </c:chart>
  <c:spPr>
    <a:noFill/>
    <a:ln w="9525" cap="flat" cmpd="sng" algn="ctr">
      <a:noFill/>
      <a:prstDash val="solid"/>
    </a:ln>
    <a:effectLst/>
  </c:spPr>
  <c:txPr>
    <a:bodyPr/>
    <a:lstStyle/>
    <a:p>
      <a:pPr>
        <a:defRPr sz="1800"/>
      </a:pPr>
      <a:endParaRPr lang="es-AR"/>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33841584111937484"/>
          <c:y val="5.1629588167036056E-2"/>
          <c:w val="0.6615840453966807"/>
          <c:h val="0.69350827427400341"/>
        </c:manualLayout>
      </c:layout>
      <c:barChart>
        <c:barDir val="bar"/>
        <c:grouping val="clustered"/>
        <c:varyColors val="0"/>
        <c:ser>
          <c:idx val="0"/>
          <c:order val="0"/>
          <c:tx>
            <c:strRef>
              <c:f>Sheet1!$B$1</c:f>
              <c:strCache>
                <c:ptCount val="1"/>
                <c:pt idx="0">
                  <c:v>Legend 3</c:v>
                </c:pt>
              </c:strCache>
            </c:strRef>
          </c:tx>
          <c:spPr>
            <a:solidFill>
              <a:srgbClr val="7A2280"/>
            </a:solidFill>
          </c:spPr>
          <c:invertIfNegative val="0"/>
          <c:dPt>
            <c:idx val="0"/>
            <c:invertIfNegative val="0"/>
            <c:bubble3D val="0"/>
            <c:spPr>
              <a:solidFill>
                <a:schemeClr val="accent4"/>
              </a:solidFill>
            </c:spPr>
          </c:dPt>
          <c:dPt>
            <c:idx val="1"/>
            <c:invertIfNegative val="0"/>
            <c:bubble3D val="0"/>
            <c:spPr>
              <a:solidFill>
                <a:schemeClr val="bg1">
                  <a:lumMod val="50000"/>
                </a:schemeClr>
              </a:solidFill>
            </c:spPr>
          </c:dPt>
          <c:dPt>
            <c:idx val="2"/>
            <c:invertIfNegative val="0"/>
            <c:bubble3D val="0"/>
            <c:spPr>
              <a:solidFill>
                <a:schemeClr val="bg1">
                  <a:lumMod val="50000"/>
                </a:schemeClr>
              </a:solidFill>
            </c:spPr>
          </c:dPt>
          <c:dPt>
            <c:idx val="3"/>
            <c:invertIfNegative val="0"/>
            <c:bubble3D val="0"/>
            <c:spPr>
              <a:solidFill>
                <a:schemeClr val="bg1">
                  <a:lumMod val="50000"/>
                </a:schemeClr>
              </a:solidFill>
            </c:spPr>
          </c:dPt>
          <c:dPt>
            <c:idx val="4"/>
            <c:invertIfNegative val="0"/>
            <c:bubble3D val="0"/>
            <c:spPr>
              <a:solidFill>
                <a:schemeClr val="accent3"/>
              </a:solidFill>
            </c:spPr>
          </c:dPt>
          <c:dPt>
            <c:idx val="5"/>
            <c:invertIfNegative val="0"/>
            <c:bubble3D val="0"/>
            <c:spPr>
              <a:solidFill>
                <a:schemeClr val="bg1">
                  <a:lumMod val="50000"/>
                </a:schemeClr>
              </a:solidFill>
            </c:spPr>
          </c:dPt>
          <c:dPt>
            <c:idx val="6"/>
            <c:invertIfNegative val="0"/>
            <c:bubble3D val="0"/>
            <c:spPr>
              <a:solidFill>
                <a:schemeClr val="bg1">
                  <a:lumMod val="50000"/>
                </a:schemeClr>
              </a:solidFill>
            </c:spPr>
          </c:dPt>
          <c:dPt>
            <c:idx val="7"/>
            <c:invertIfNegative val="0"/>
            <c:bubble3D val="0"/>
            <c:spPr>
              <a:solidFill>
                <a:srgbClr val="666666"/>
              </a:solidFill>
            </c:spPr>
          </c:dPt>
          <c:dLbls>
            <c:spPr>
              <a:noFill/>
              <a:ln>
                <a:noFill/>
              </a:ln>
              <a:effectLst/>
            </c:spPr>
            <c:txPr>
              <a:bodyPr wrap="square" lIns="38100" tIns="19050" rIns="38100" bIns="19050" anchor="ctr">
                <a:spAutoFit/>
              </a:bodyPr>
              <a:lstStyle/>
              <a:p>
                <a:pPr>
                  <a:defRPr sz="1200"/>
                </a:pPr>
                <a:endParaRPr lang="es-AR"/>
              </a:p>
            </c:txPr>
            <c:showLegendKey val="0"/>
            <c:showVal val="1"/>
            <c:showCatName val="0"/>
            <c:showSerName val="0"/>
            <c:showPercent val="0"/>
            <c:showBubbleSize val="0"/>
            <c:showLeaderLines val="0"/>
            <c:extLst>
              <c:ext xmlns:c15="http://schemas.microsoft.com/office/drawing/2012/chart" uri="{CE6537A1-D6FC-4f65-9D91-7224C49458BB}">
                <c15:layout/>
                <c15:showLeaderLines val="1"/>
              </c:ext>
            </c:extLst>
          </c:dLbls>
          <c:cat>
            <c:strRef>
              <c:f>Sheet1!$A$2:$A$7</c:f>
              <c:strCache>
                <c:ptCount val="6"/>
                <c:pt idx="0">
                  <c:v>Computadoras (Net)</c:v>
                </c:pt>
                <c:pt idx="1">
                  <c:v>PC (computadora de escritorio)</c:v>
                </c:pt>
                <c:pt idx="2">
                  <c:v>Notebook + Netbook</c:v>
                </c:pt>
                <c:pt idx="3">
                  <c:v>Tablet</c:v>
                </c:pt>
                <c:pt idx="4">
                  <c:v>Smartphone</c:v>
                </c:pt>
                <c:pt idx="5">
                  <c:v>Otros (Smart TV, consola, Ipod)</c:v>
                </c:pt>
              </c:strCache>
            </c:strRef>
          </c:cat>
          <c:val>
            <c:numRef>
              <c:f>Sheet1!$B$2:$B$7</c:f>
              <c:numCache>
                <c:formatCode>0%</c:formatCode>
                <c:ptCount val="6"/>
                <c:pt idx="0">
                  <c:v>0.99</c:v>
                </c:pt>
                <c:pt idx="1">
                  <c:v>0.72</c:v>
                </c:pt>
                <c:pt idx="2">
                  <c:v>0.6</c:v>
                </c:pt>
                <c:pt idx="3">
                  <c:v>0.11</c:v>
                </c:pt>
                <c:pt idx="4">
                  <c:v>0.26</c:v>
                </c:pt>
                <c:pt idx="5">
                  <c:v>0.04</c:v>
                </c:pt>
              </c:numCache>
            </c:numRef>
          </c:val>
        </c:ser>
        <c:dLbls>
          <c:showLegendKey val="0"/>
          <c:showVal val="0"/>
          <c:showCatName val="0"/>
          <c:showSerName val="0"/>
          <c:showPercent val="0"/>
          <c:showBubbleSize val="0"/>
        </c:dLbls>
        <c:gapWidth val="36"/>
        <c:axId val="278571600"/>
        <c:axId val="278571992"/>
      </c:barChart>
      <c:catAx>
        <c:axId val="278571600"/>
        <c:scaling>
          <c:orientation val="maxMin"/>
        </c:scaling>
        <c:delete val="0"/>
        <c:axPos val="l"/>
        <c:title>
          <c:tx>
            <c:rich>
              <a:bodyPr rot="0" vert="horz"/>
              <a:lstStyle/>
              <a:p>
                <a:pPr>
                  <a:defRPr/>
                </a:pPr>
                <a:r>
                  <a:rPr lang="en-AU" sz="1000" b="0" dirty="0" smtClean="0"/>
                  <a:t>%</a:t>
                </a:r>
                <a:endParaRPr lang="en-AU" sz="1000" b="0" dirty="0"/>
              </a:p>
            </c:rich>
          </c:tx>
          <c:layout>
            <c:manualLayout>
              <c:xMode val="edge"/>
              <c:yMode val="edge"/>
              <c:x val="0.30753241721527075"/>
              <c:y val="1.4641856566191627E-2"/>
            </c:manualLayout>
          </c:layout>
          <c:overlay val="0"/>
        </c:title>
        <c:numFmt formatCode="General" sourceLinked="0"/>
        <c:majorTickMark val="none"/>
        <c:minorTickMark val="none"/>
        <c:tickLblPos val="nextTo"/>
        <c:spPr>
          <a:ln>
            <a:noFill/>
          </a:ln>
        </c:spPr>
        <c:txPr>
          <a:bodyPr/>
          <a:lstStyle/>
          <a:p>
            <a:pPr>
              <a:defRPr sz="1000">
                <a:solidFill>
                  <a:srgbClr val="333333"/>
                </a:solidFill>
              </a:defRPr>
            </a:pPr>
            <a:endParaRPr lang="es-AR"/>
          </a:p>
        </c:txPr>
        <c:crossAx val="278571992"/>
        <c:crosses val="autoZero"/>
        <c:auto val="1"/>
        <c:lblAlgn val="ctr"/>
        <c:lblOffset val="100"/>
        <c:noMultiLvlLbl val="0"/>
      </c:catAx>
      <c:valAx>
        <c:axId val="278571992"/>
        <c:scaling>
          <c:orientation val="minMax"/>
        </c:scaling>
        <c:delete val="1"/>
        <c:axPos val="b"/>
        <c:numFmt formatCode="0%" sourceLinked="1"/>
        <c:majorTickMark val="none"/>
        <c:minorTickMark val="none"/>
        <c:tickLblPos val="nextTo"/>
        <c:crossAx val="278571600"/>
        <c:crosses val="max"/>
        <c:crossBetween val="between"/>
        <c:majorUnit val="1"/>
      </c:valAx>
      <c:spPr>
        <a:noFill/>
        <a:ln w="25400">
          <a:noFill/>
        </a:ln>
      </c:spPr>
    </c:plotArea>
    <c:plotVisOnly val="1"/>
    <c:dispBlanksAs val="gap"/>
    <c:showDLblsOverMax val="0"/>
  </c:chart>
  <c:txPr>
    <a:bodyPr/>
    <a:lstStyle/>
    <a:p>
      <a:pPr>
        <a:defRPr sz="1800"/>
      </a:pPr>
      <a:endParaRPr lang="es-AR"/>
    </a:p>
  </c:txPr>
  <c:externalData r:id="rId1">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2564829115596299"/>
          <c:y val="0.16539441056603901"/>
          <c:w val="0.66907582443179303"/>
          <c:h val="0.76475386845196003"/>
        </c:manualLayout>
      </c:layout>
      <c:pieChart>
        <c:varyColors val="1"/>
        <c:ser>
          <c:idx val="0"/>
          <c:order val="0"/>
          <c:tx>
            <c:strRef>
              <c:f>Sheet1!$B$1</c:f>
              <c:strCache>
                <c:ptCount val="1"/>
                <c:pt idx="0">
                  <c:v>Sales</c:v>
                </c:pt>
              </c:strCache>
            </c:strRef>
          </c:tx>
          <c:dPt>
            <c:idx val="0"/>
            <c:bubble3D val="0"/>
            <c:spPr>
              <a:solidFill>
                <a:schemeClr val="accent1"/>
              </a:solidFill>
              <a:ln>
                <a:noFill/>
              </a:ln>
              <a:effectLst/>
            </c:spPr>
          </c:dPt>
          <c:dPt>
            <c:idx val="1"/>
            <c:bubble3D val="0"/>
            <c:spPr>
              <a:solidFill>
                <a:schemeClr val="accent2"/>
              </a:solidFill>
              <a:ln>
                <a:noFill/>
              </a:ln>
              <a:effectLst/>
            </c:spPr>
          </c:dPt>
          <c:dLbls>
            <c:spPr>
              <a:noFill/>
              <a:ln>
                <a:noFill/>
              </a:ln>
              <a:effectLst/>
            </c:spPr>
            <c:txPr>
              <a:bodyPr rot="0" spcFirstLastPara="1" vertOverflow="ellipsis" vert="horz" wrap="square" lIns="38100" tIns="19050" rIns="38100" bIns="19050" anchor="ctr" anchorCtr="1">
                <a:spAutoFit/>
              </a:bodyPr>
              <a:lstStyle/>
              <a:p>
                <a:pPr>
                  <a:defRPr sz="1800" b="0" i="0" u="none" strike="noStrike" kern="1200" baseline="0">
                    <a:solidFill>
                      <a:schemeClr val="bg1"/>
                    </a:solidFill>
                    <a:latin typeface="+mn-lt"/>
                    <a:ea typeface="+mn-ea"/>
                    <a:cs typeface="+mn-cs"/>
                  </a:defRPr>
                </a:pPr>
                <a:endParaRPr lang="es-AR"/>
              </a:p>
            </c:txPr>
            <c:showLegendKey val="0"/>
            <c:showVal val="1"/>
            <c:showCatName val="0"/>
            <c:showSerName val="0"/>
            <c:showPercent val="0"/>
            <c:showBubbleSize val="0"/>
            <c:showLeaderLines val="1"/>
            <c:leaderLines>
              <c:spPr>
                <a:ln w="9525" cap="flat" cmpd="sng" algn="ctr">
                  <a:solidFill>
                    <a:schemeClr val="tx1">
                      <a:shade val="95000"/>
                      <a:satMod val="105000"/>
                    </a:schemeClr>
                  </a:solidFill>
                  <a:prstDash val="solid"/>
                  <a:round/>
                </a:ln>
                <a:effectLst/>
              </c:spPr>
            </c:leaderLines>
            <c:extLst>
              <c:ext xmlns:c15="http://schemas.microsoft.com/office/drawing/2012/chart" uri="{CE6537A1-D6FC-4f65-9D91-7224C49458BB}">
                <c15:layout/>
              </c:ext>
            </c:extLst>
          </c:dLbls>
          <c:cat>
            <c:strRef>
              <c:f>Sheet1!$A$2:$A$3</c:f>
              <c:strCache>
                <c:ptCount val="2"/>
                <c:pt idx="0">
                  <c:v>Desktop</c:v>
                </c:pt>
                <c:pt idx="1">
                  <c:v>Mobile</c:v>
                </c:pt>
              </c:strCache>
            </c:strRef>
          </c:cat>
          <c:val>
            <c:numRef>
              <c:f>Sheet1!$B$2:$B$3</c:f>
              <c:numCache>
                <c:formatCode>0%</c:formatCode>
                <c:ptCount val="2"/>
                <c:pt idx="0">
                  <c:v>0.64</c:v>
                </c:pt>
                <c:pt idx="1">
                  <c:v>0.36</c:v>
                </c:pt>
              </c:numCache>
            </c:numRef>
          </c:val>
        </c:ser>
        <c:dLbls>
          <c:showLegendKey val="0"/>
          <c:showVal val="0"/>
          <c:showCatName val="0"/>
          <c:showSerName val="0"/>
          <c:showPercent val="0"/>
          <c:showBubbleSize val="0"/>
          <c:showLeaderLines val="1"/>
        </c:dLbls>
        <c:firstSliceAng val="0"/>
      </c:pieChart>
      <c:spPr>
        <a:noFill/>
        <a:ln>
          <a:noFill/>
        </a:ln>
        <a:effectLst/>
      </c:spPr>
    </c:plotArea>
    <c:plotVisOnly val="1"/>
    <c:dispBlanksAs val="gap"/>
    <c:showDLblsOverMax val="0"/>
  </c:chart>
  <c:spPr>
    <a:noFill/>
    <a:ln w="9525" cap="flat" cmpd="sng" algn="ctr">
      <a:noFill/>
      <a:prstDash val="solid"/>
    </a:ln>
    <a:effectLst/>
  </c:spPr>
  <c:txPr>
    <a:bodyPr/>
    <a:lstStyle/>
    <a:p>
      <a:pPr>
        <a:defRPr sz="1800"/>
      </a:pPr>
      <a:endParaRPr lang="es-AR"/>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0"/>
    </mc:Choice>
    <mc:Fallback>
      <c:style val="10"/>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16499868766404199"/>
          <c:y val="5.952066929133875E-2"/>
          <c:w val="0.5874755577427816"/>
          <c:h val="0.88121333661417445"/>
        </c:manualLayout>
      </c:layout>
      <c:doughnutChart>
        <c:varyColors val="1"/>
        <c:ser>
          <c:idx val="0"/>
          <c:order val="0"/>
          <c:tx>
            <c:strRef>
              <c:f>Sheet1!$B$1</c:f>
              <c:strCache>
                <c:ptCount val="1"/>
                <c:pt idx="0">
                  <c:v>Series 1</c:v>
                </c:pt>
              </c:strCache>
            </c:strRef>
          </c:tx>
          <c:spPr>
            <a:ln>
              <a:noFill/>
            </a:ln>
            <a:effectLst/>
          </c:spPr>
          <c:dPt>
            <c:idx val="0"/>
            <c:bubble3D val="0"/>
            <c:spPr>
              <a:solidFill>
                <a:srgbClr val="3B0541">
                  <a:lumMod val="75000"/>
                  <a:lumOff val="25000"/>
                </a:srgbClr>
              </a:solidFill>
              <a:ln>
                <a:noFill/>
              </a:ln>
              <a:effectLst/>
            </c:spPr>
          </c:dPt>
          <c:dPt>
            <c:idx val="1"/>
            <c:bubble3D val="0"/>
            <c:spPr>
              <a:solidFill>
                <a:srgbClr val="DEDEDE"/>
              </a:solidFill>
              <a:ln>
                <a:noFill/>
              </a:ln>
              <a:effectLst/>
            </c:spPr>
          </c:dPt>
          <c:cat>
            <c:strRef>
              <c:f>Sheet1!$A$2:$A$3</c:f>
              <c:strCache>
                <c:ptCount val="1"/>
                <c:pt idx="0">
                  <c:v>MarketPlace</c:v>
                </c:pt>
              </c:strCache>
            </c:strRef>
          </c:cat>
          <c:val>
            <c:numRef>
              <c:f>Sheet1!$B$2:$B$3</c:f>
              <c:numCache>
                <c:formatCode>0%</c:formatCode>
                <c:ptCount val="2"/>
                <c:pt idx="0">
                  <c:v>0.71</c:v>
                </c:pt>
                <c:pt idx="1">
                  <c:v>0.28999999999999998</c:v>
                </c:pt>
              </c:numCache>
            </c:numRef>
          </c:val>
        </c:ser>
        <c:dLbls>
          <c:showLegendKey val="0"/>
          <c:showVal val="0"/>
          <c:showCatName val="0"/>
          <c:showSerName val="0"/>
          <c:showPercent val="0"/>
          <c:showBubbleSize val="0"/>
          <c:showLeaderLines val="1"/>
        </c:dLbls>
        <c:firstSliceAng val="0"/>
        <c:holeSize val="67"/>
      </c:doughnutChart>
      <c:spPr>
        <a:noFill/>
        <a:ln w="25400">
          <a:noFill/>
        </a:ln>
      </c:spPr>
    </c:plotArea>
    <c:plotVisOnly val="1"/>
    <c:dispBlanksAs val="zero"/>
    <c:showDLblsOverMax val="0"/>
  </c:chart>
  <c:txPr>
    <a:bodyPr/>
    <a:lstStyle/>
    <a:p>
      <a:pPr>
        <a:defRPr sz="1200" baseline="0">
          <a:solidFill>
            <a:srgbClr val="939598"/>
          </a:solidFill>
        </a:defRPr>
      </a:pPr>
      <a:endParaRPr lang="es-AR"/>
    </a:p>
  </c:txPr>
  <c:externalData r:id="rId2">
    <c:autoUpdate val="0"/>
  </c:externalData>
  <c:userShapes r:id="rId3"/>
</c:chartSpace>
</file>

<file path=ppt/charts/chart16.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0"/>
    </mc:Choice>
    <mc:Fallback>
      <c:style val="10"/>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16499868766404199"/>
          <c:y val="5.952066929133875E-2"/>
          <c:w val="0.5874755577427816"/>
          <c:h val="0.88121333661417445"/>
        </c:manualLayout>
      </c:layout>
      <c:doughnutChart>
        <c:varyColors val="1"/>
        <c:ser>
          <c:idx val="0"/>
          <c:order val="0"/>
          <c:tx>
            <c:strRef>
              <c:f>Sheet1!$B$1</c:f>
              <c:strCache>
                <c:ptCount val="1"/>
                <c:pt idx="0">
                  <c:v>Series 1</c:v>
                </c:pt>
              </c:strCache>
            </c:strRef>
          </c:tx>
          <c:spPr>
            <a:ln>
              <a:noFill/>
            </a:ln>
            <a:effectLst/>
          </c:spPr>
          <c:dPt>
            <c:idx val="0"/>
            <c:bubble3D val="0"/>
            <c:spPr>
              <a:solidFill>
                <a:srgbClr val="F7911E"/>
              </a:solidFill>
              <a:ln>
                <a:noFill/>
              </a:ln>
              <a:effectLst/>
            </c:spPr>
          </c:dPt>
          <c:dPt>
            <c:idx val="1"/>
            <c:bubble3D val="0"/>
            <c:spPr>
              <a:solidFill>
                <a:srgbClr val="DEDEDE"/>
              </a:solidFill>
              <a:ln>
                <a:noFill/>
              </a:ln>
              <a:effectLst/>
            </c:spPr>
          </c:dPt>
          <c:cat>
            <c:strRef>
              <c:f>Sheet1!$A$2:$A$3</c:f>
              <c:strCache>
                <c:ptCount val="1"/>
                <c:pt idx="0">
                  <c:v>cupones de descuento</c:v>
                </c:pt>
              </c:strCache>
            </c:strRef>
          </c:cat>
          <c:val>
            <c:numRef>
              <c:f>Sheet1!$B$2:$B$3</c:f>
              <c:numCache>
                <c:formatCode>0%</c:formatCode>
                <c:ptCount val="2"/>
                <c:pt idx="0">
                  <c:v>0.57999999999999996</c:v>
                </c:pt>
                <c:pt idx="1">
                  <c:v>0.42</c:v>
                </c:pt>
              </c:numCache>
            </c:numRef>
          </c:val>
        </c:ser>
        <c:dLbls>
          <c:showLegendKey val="0"/>
          <c:showVal val="0"/>
          <c:showCatName val="0"/>
          <c:showSerName val="0"/>
          <c:showPercent val="0"/>
          <c:showBubbleSize val="0"/>
          <c:showLeaderLines val="1"/>
        </c:dLbls>
        <c:firstSliceAng val="0"/>
        <c:holeSize val="67"/>
      </c:doughnutChart>
      <c:spPr>
        <a:noFill/>
        <a:ln w="25400">
          <a:noFill/>
        </a:ln>
      </c:spPr>
    </c:plotArea>
    <c:plotVisOnly val="1"/>
    <c:dispBlanksAs val="zero"/>
    <c:showDLblsOverMax val="0"/>
  </c:chart>
  <c:txPr>
    <a:bodyPr/>
    <a:lstStyle/>
    <a:p>
      <a:pPr>
        <a:defRPr sz="1200" baseline="0">
          <a:solidFill>
            <a:srgbClr val="939598"/>
          </a:solidFill>
        </a:defRPr>
      </a:pPr>
      <a:endParaRPr lang="es-AR"/>
    </a:p>
  </c:txPr>
  <c:externalData r:id="rId2">
    <c:autoUpdate val="0"/>
  </c:externalData>
  <c:userShapes r:id="rId3"/>
</c:chartSpace>
</file>

<file path=ppt/charts/chart17.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0"/>
    </mc:Choice>
    <mc:Fallback>
      <c:style val="10"/>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16499868766404199"/>
          <c:y val="5.952066929133875E-2"/>
          <c:w val="0.5874755577427816"/>
          <c:h val="0.88121333661417445"/>
        </c:manualLayout>
      </c:layout>
      <c:doughnutChart>
        <c:varyColors val="1"/>
        <c:ser>
          <c:idx val="0"/>
          <c:order val="0"/>
          <c:tx>
            <c:strRef>
              <c:f>Sheet1!$B$1</c:f>
              <c:strCache>
                <c:ptCount val="1"/>
                <c:pt idx="0">
                  <c:v>Series 1</c:v>
                </c:pt>
              </c:strCache>
            </c:strRef>
          </c:tx>
          <c:spPr>
            <a:ln>
              <a:noFill/>
            </a:ln>
            <a:effectLst/>
          </c:spPr>
          <c:dPt>
            <c:idx val="0"/>
            <c:bubble3D val="0"/>
            <c:spPr>
              <a:solidFill>
                <a:srgbClr val="4655A5"/>
              </a:solidFill>
              <a:ln>
                <a:noFill/>
              </a:ln>
              <a:effectLst/>
            </c:spPr>
          </c:dPt>
          <c:dPt>
            <c:idx val="1"/>
            <c:bubble3D val="0"/>
            <c:spPr>
              <a:solidFill>
                <a:srgbClr val="DEDEDE"/>
              </a:solidFill>
              <a:ln>
                <a:noFill/>
              </a:ln>
              <a:effectLst/>
            </c:spPr>
          </c:dPt>
          <c:cat>
            <c:strRef>
              <c:f>Sheet1!$A$2:$A$3</c:f>
              <c:strCache>
                <c:ptCount val="1"/>
                <c:pt idx="0">
                  <c:v>Retail</c:v>
                </c:pt>
              </c:strCache>
            </c:strRef>
          </c:cat>
          <c:val>
            <c:numRef>
              <c:f>Sheet1!$B$2:$B$3</c:f>
              <c:numCache>
                <c:formatCode>0%</c:formatCode>
                <c:ptCount val="2"/>
                <c:pt idx="0">
                  <c:v>0.69</c:v>
                </c:pt>
                <c:pt idx="1">
                  <c:v>0.31</c:v>
                </c:pt>
              </c:numCache>
            </c:numRef>
          </c:val>
        </c:ser>
        <c:dLbls>
          <c:showLegendKey val="0"/>
          <c:showVal val="0"/>
          <c:showCatName val="0"/>
          <c:showSerName val="0"/>
          <c:showPercent val="0"/>
          <c:showBubbleSize val="0"/>
          <c:showLeaderLines val="1"/>
        </c:dLbls>
        <c:firstSliceAng val="0"/>
        <c:holeSize val="67"/>
      </c:doughnutChart>
      <c:spPr>
        <a:noFill/>
        <a:ln w="25400">
          <a:noFill/>
        </a:ln>
      </c:spPr>
    </c:plotArea>
    <c:plotVisOnly val="1"/>
    <c:dispBlanksAs val="zero"/>
    <c:showDLblsOverMax val="0"/>
  </c:chart>
  <c:txPr>
    <a:bodyPr/>
    <a:lstStyle/>
    <a:p>
      <a:pPr>
        <a:defRPr sz="1200" baseline="0">
          <a:solidFill>
            <a:srgbClr val="939598"/>
          </a:solidFill>
        </a:defRPr>
      </a:pPr>
      <a:endParaRPr lang="es-AR"/>
    </a:p>
  </c:txPr>
  <c:externalData r:id="rId2">
    <c:autoUpdate val="0"/>
  </c:externalData>
  <c:userShapes r:id="rId3"/>
</c:chartSpace>
</file>

<file path=ppt/charts/chart18.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
          <c:y val="7.693177320575488E-2"/>
          <c:w val="0.99399652346088363"/>
          <c:h val="0.75734505579626954"/>
        </c:manualLayout>
      </c:layout>
      <c:barChart>
        <c:barDir val="col"/>
        <c:grouping val="clustered"/>
        <c:varyColors val="0"/>
        <c:ser>
          <c:idx val="0"/>
          <c:order val="0"/>
          <c:spPr>
            <a:solidFill>
              <a:srgbClr val="F7911E"/>
            </a:solidFill>
          </c:spPr>
          <c:invertIfNegative val="0"/>
          <c:dLbls>
            <c:spPr>
              <a:noFill/>
              <a:ln>
                <a:noFill/>
              </a:ln>
              <a:effectLst/>
            </c:spPr>
            <c:txPr>
              <a:bodyPr/>
              <a:lstStyle/>
              <a:p>
                <a:pPr>
                  <a:defRPr sz="1400">
                    <a:solidFill>
                      <a:schemeClr val="bg1"/>
                    </a:solidFill>
                  </a:defRPr>
                </a:pPr>
                <a:endParaRPr lang="es-AR"/>
              </a:p>
            </c:txPr>
            <c:dLblPos val="ct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Sheet1!$A$2:$A$6</c:f>
              <c:strCache>
                <c:ptCount val="5"/>
                <c:pt idx="0">
                  <c:v>Solicita envío a domicilio</c:v>
                </c:pt>
                <c:pt idx="1">
                  <c:v>Retira en punto de venta</c:v>
                </c:pt>
                <c:pt idx="2">
                  <c:v>Retira en sucursal de correo</c:v>
                </c:pt>
                <c:pt idx="3">
                  <c:v>Retira en depósito/oficina</c:v>
                </c:pt>
                <c:pt idx="4">
                  <c:v>Retiro en terminal *</c:v>
                </c:pt>
              </c:strCache>
            </c:strRef>
          </c:cat>
          <c:val>
            <c:numRef>
              <c:f>Sheet1!$B$2:$B$6</c:f>
              <c:numCache>
                <c:formatCode>####%</c:formatCode>
                <c:ptCount val="5"/>
                <c:pt idx="0">
                  <c:v>0.73</c:v>
                </c:pt>
                <c:pt idx="1">
                  <c:v>0.59</c:v>
                </c:pt>
                <c:pt idx="2">
                  <c:v>0.3</c:v>
                </c:pt>
                <c:pt idx="3">
                  <c:v>0.23</c:v>
                </c:pt>
              </c:numCache>
            </c:numRef>
          </c:val>
        </c:ser>
        <c:ser>
          <c:idx val="1"/>
          <c:order val="1"/>
          <c:invertIfNegative val="0"/>
          <c:dLbls>
            <c:spPr>
              <a:noFill/>
              <a:ln>
                <a:noFill/>
              </a:ln>
              <a:effectLst/>
            </c:spPr>
            <c:txPr>
              <a:bodyPr/>
              <a:lstStyle/>
              <a:p>
                <a:pPr>
                  <a:defRPr sz="1400">
                    <a:solidFill>
                      <a:schemeClr val="bg1"/>
                    </a:solidFill>
                  </a:defRPr>
                </a:pPr>
                <a:endParaRPr lang="es-AR"/>
              </a:p>
            </c:txPr>
            <c:dLblPos val="ct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Sheet1!$A$2:$A$6</c:f>
              <c:strCache>
                <c:ptCount val="5"/>
                <c:pt idx="0">
                  <c:v>Solicita envío a domicilio</c:v>
                </c:pt>
                <c:pt idx="1">
                  <c:v>Retira en punto de venta</c:v>
                </c:pt>
                <c:pt idx="2">
                  <c:v>Retira en sucursal de correo</c:v>
                </c:pt>
                <c:pt idx="3">
                  <c:v>Retira en depósito/oficina</c:v>
                </c:pt>
                <c:pt idx="4">
                  <c:v>Retiro en terminal *</c:v>
                </c:pt>
              </c:strCache>
            </c:strRef>
          </c:cat>
          <c:val>
            <c:numRef>
              <c:f>Sheet1!$C$2:$C$6</c:f>
              <c:numCache>
                <c:formatCode>####%</c:formatCode>
                <c:ptCount val="5"/>
                <c:pt idx="0">
                  <c:v>0.76937618147448017</c:v>
                </c:pt>
                <c:pt idx="1">
                  <c:v>0.62570888468809072</c:v>
                </c:pt>
                <c:pt idx="2">
                  <c:v>0.42911153119092627</c:v>
                </c:pt>
                <c:pt idx="3">
                  <c:v>0.26843100189035918</c:v>
                </c:pt>
                <c:pt idx="4">
                  <c:v>9.0737240075614359E-2</c:v>
                </c:pt>
              </c:numCache>
            </c:numRef>
          </c:val>
        </c:ser>
        <c:dLbls>
          <c:showLegendKey val="0"/>
          <c:showVal val="0"/>
          <c:showCatName val="0"/>
          <c:showSerName val="0"/>
          <c:showPercent val="0"/>
          <c:showBubbleSize val="0"/>
        </c:dLbls>
        <c:gapWidth val="30"/>
        <c:axId val="279457080"/>
        <c:axId val="279457472"/>
      </c:barChart>
      <c:catAx>
        <c:axId val="279457080"/>
        <c:scaling>
          <c:orientation val="minMax"/>
        </c:scaling>
        <c:delete val="0"/>
        <c:axPos val="b"/>
        <c:numFmt formatCode="General" sourceLinked="1"/>
        <c:majorTickMark val="out"/>
        <c:minorTickMark val="none"/>
        <c:tickLblPos val="nextTo"/>
        <c:spPr>
          <a:ln>
            <a:noFill/>
          </a:ln>
        </c:spPr>
        <c:txPr>
          <a:bodyPr rot="0" vert="horz" anchor="t" anchorCtr="1"/>
          <a:lstStyle/>
          <a:p>
            <a:pPr>
              <a:defRPr sz="1200" baseline="0">
                <a:latin typeface="Verdana" pitchFamily="34" charset="0"/>
              </a:defRPr>
            </a:pPr>
            <a:endParaRPr lang="es-AR"/>
          </a:p>
        </c:txPr>
        <c:crossAx val="279457472"/>
        <c:crosses val="autoZero"/>
        <c:auto val="1"/>
        <c:lblAlgn val="ctr"/>
        <c:lblOffset val="100"/>
        <c:noMultiLvlLbl val="0"/>
      </c:catAx>
      <c:valAx>
        <c:axId val="279457472"/>
        <c:scaling>
          <c:orientation val="minMax"/>
          <c:min val="0"/>
        </c:scaling>
        <c:delete val="1"/>
        <c:axPos val="l"/>
        <c:numFmt formatCode="####%" sourceLinked="1"/>
        <c:majorTickMark val="out"/>
        <c:minorTickMark val="none"/>
        <c:tickLblPos val="none"/>
        <c:crossAx val="279457080"/>
        <c:crosses val="autoZero"/>
        <c:crossBetween val="between"/>
      </c:valAx>
    </c:plotArea>
    <c:plotVisOnly val="1"/>
    <c:dispBlanksAs val="gap"/>
    <c:showDLblsOverMax val="0"/>
  </c:chart>
  <c:txPr>
    <a:bodyPr/>
    <a:lstStyle/>
    <a:p>
      <a:pPr>
        <a:defRPr sz="800"/>
      </a:pPr>
      <a:endParaRPr lang="es-AR"/>
    </a:p>
  </c:txPr>
  <c:externalData r:id="rId2">
    <c:autoUpdate val="0"/>
  </c:externalData>
</c:chartSpace>
</file>

<file path=ppt/charts/chart19.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2564829115596299"/>
          <c:y val="0.16539441056603901"/>
          <c:w val="0.66907582443179303"/>
          <c:h val="0.76475386845196003"/>
        </c:manualLayout>
      </c:layout>
      <c:doughnutChart>
        <c:varyColors val="1"/>
        <c:ser>
          <c:idx val="0"/>
          <c:order val="0"/>
          <c:tx>
            <c:strRef>
              <c:f>Sheet1!$B$1</c:f>
              <c:strCache>
                <c:ptCount val="1"/>
                <c:pt idx="0">
                  <c:v>Sales</c:v>
                </c:pt>
              </c:strCache>
            </c:strRef>
          </c:tx>
          <c:dPt>
            <c:idx val="0"/>
            <c:bubble3D val="0"/>
            <c:spPr>
              <a:solidFill>
                <a:schemeClr val="accent1"/>
              </a:solidFill>
            </c:spPr>
          </c:dPt>
          <c:dPt>
            <c:idx val="1"/>
            <c:bubble3D val="0"/>
            <c:spPr>
              <a:solidFill>
                <a:srgbClr val="CCCCCC"/>
              </a:solidFill>
            </c:spPr>
          </c:dPt>
          <c:cat>
            <c:strRef>
              <c:f>Sheet1!$A$2:$A$3</c:f>
              <c:strCache>
                <c:ptCount val="2"/>
                <c:pt idx="0">
                  <c:v>1st Qtr</c:v>
                </c:pt>
                <c:pt idx="1">
                  <c:v>2nd Qtr</c:v>
                </c:pt>
              </c:strCache>
            </c:strRef>
          </c:cat>
          <c:val>
            <c:numRef>
              <c:f>Sheet1!$B$2:$B$3</c:f>
              <c:numCache>
                <c:formatCode>General</c:formatCode>
                <c:ptCount val="2"/>
                <c:pt idx="0">
                  <c:v>67</c:v>
                </c:pt>
                <c:pt idx="1">
                  <c:v>33</c:v>
                </c:pt>
              </c:numCache>
            </c:numRef>
          </c:val>
        </c:ser>
        <c:dLbls>
          <c:showLegendKey val="0"/>
          <c:showVal val="0"/>
          <c:showCatName val="0"/>
          <c:showSerName val="0"/>
          <c:showPercent val="0"/>
          <c:showBubbleSize val="0"/>
          <c:showLeaderLines val="1"/>
        </c:dLbls>
        <c:firstSliceAng val="0"/>
        <c:holeSize val="71"/>
      </c:doughnutChart>
    </c:plotArea>
    <c:plotVisOnly val="1"/>
    <c:dispBlanksAs val="gap"/>
    <c:showDLblsOverMax val="0"/>
  </c:chart>
  <c:txPr>
    <a:bodyPr/>
    <a:lstStyle/>
    <a:p>
      <a:pPr>
        <a:defRPr sz="1800"/>
      </a:pPr>
      <a:endParaRPr lang="es-AR"/>
    </a:p>
  </c:txPr>
  <c:externalData r:id="rId1">
    <c:autoUpdate val="0"/>
  </c:externalData>
</c:chartSpace>
</file>

<file path=ppt/charts/chart20.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2564829115596299"/>
          <c:y val="0.16539441056603901"/>
          <c:w val="0.66907582443179303"/>
          <c:h val="0.76475386845196003"/>
        </c:manualLayout>
      </c:layout>
      <c:doughnutChart>
        <c:varyColors val="1"/>
        <c:ser>
          <c:idx val="0"/>
          <c:order val="0"/>
          <c:tx>
            <c:strRef>
              <c:f>Sheet1!$B$1</c:f>
              <c:strCache>
                <c:ptCount val="1"/>
                <c:pt idx="0">
                  <c:v>Sales</c:v>
                </c:pt>
              </c:strCache>
            </c:strRef>
          </c:tx>
          <c:dPt>
            <c:idx val="0"/>
            <c:bubble3D val="0"/>
            <c:spPr>
              <a:solidFill>
                <a:schemeClr val="accent4"/>
              </a:solidFill>
              <a:ln>
                <a:solidFill>
                  <a:schemeClr val="accent4"/>
                </a:solidFill>
              </a:ln>
            </c:spPr>
          </c:dPt>
          <c:dPt>
            <c:idx val="1"/>
            <c:bubble3D val="0"/>
            <c:spPr>
              <a:solidFill>
                <a:srgbClr val="CCCCCC"/>
              </a:solidFill>
            </c:spPr>
          </c:dPt>
          <c:cat>
            <c:strRef>
              <c:f>Sheet1!$A$2:$A$3</c:f>
              <c:strCache>
                <c:ptCount val="2"/>
                <c:pt idx="0">
                  <c:v>1st Qtr</c:v>
                </c:pt>
                <c:pt idx="1">
                  <c:v>2nd Qtr</c:v>
                </c:pt>
              </c:strCache>
            </c:strRef>
          </c:cat>
          <c:val>
            <c:numRef>
              <c:f>Sheet1!$B$2:$B$3</c:f>
              <c:numCache>
                <c:formatCode>General</c:formatCode>
                <c:ptCount val="2"/>
                <c:pt idx="0">
                  <c:v>44</c:v>
                </c:pt>
                <c:pt idx="1">
                  <c:v>56</c:v>
                </c:pt>
              </c:numCache>
            </c:numRef>
          </c:val>
        </c:ser>
        <c:dLbls>
          <c:showLegendKey val="0"/>
          <c:showVal val="0"/>
          <c:showCatName val="0"/>
          <c:showSerName val="0"/>
          <c:showPercent val="0"/>
          <c:showBubbleSize val="0"/>
          <c:showLeaderLines val="1"/>
        </c:dLbls>
        <c:firstSliceAng val="0"/>
        <c:holeSize val="71"/>
      </c:doughnutChart>
    </c:plotArea>
    <c:plotVisOnly val="1"/>
    <c:dispBlanksAs val="gap"/>
    <c:showDLblsOverMax val="0"/>
  </c:chart>
  <c:txPr>
    <a:bodyPr/>
    <a:lstStyle/>
    <a:p>
      <a:pPr>
        <a:defRPr sz="1800"/>
      </a:pPr>
      <a:endParaRPr lang="es-AR"/>
    </a:p>
  </c:txPr>
  <c:externalData r:id="rId1">
    <c:autoUpdate val="0"/>
  </c:externalData>
</c:chartSpace>
</file>

<file path=ppt/charts/chart2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12564829115596299"/>
          <c:y val="0.16539441056603901"/>
          <c:w val="0.66907582443179303"/>
          <c:h val="0.76475386845196003"/>
        </c:manualLayout>
      </c:layout>
      <c:doughnutChart>
        <c:varyColors val="1"/>
        <c:ser>
          <c:idx val="0"/>
          <c:order val="0"/>
          <c:tx>
            <c:strRef>
              <c:f>Sheet1!$B$1</c:f>
              <c:strCache>
                <c:ptCount val="1"/>
                <c:pt idx="0">
                  <c:v>Sales</c:v>
                </c:pt>
              </c:strCache>
            </c:strRef>
          </c:tx>
          <c:dPt>
            <c:idx val="0"/>
            <c:bubble3D val="0"/>
            <c:spPr>
              <a:solidFill>
                <a:srgbClr val="C50017"/>
              </a:solidFill>
            </c:spPr>
          </c:dPt>
          <c:dPt>
            <c:idx val="1"/>
            <c:bubble3D val="0"/>
            <c:spPr>
              <a:solidFill>
                <a:srgbClr val="CCCCCC"/>
              </a:solidFill>
            </c:spPr>
          </c:dPt>
          <c:cat>
            <c:strRef>
              <c:f>Sheet1!$A$2:$A$3</c:f>
              <c:strCache>
                <c:ptCount val="2"/>
                <c:pt idx="0">
                  <c:v>1st Qtr</c:v>
                </c:pt>
                <c:pt idx="1">
                  <c:v>2nd Qtr</c:v>
                </c:pt>
              </c:strCache>
            </c:strRef>
          </c:cat>
          <c:val>
            <c:numRef>
              <c:f>Sheet1!$B$2:$B$3</c:f>
              <c:numCache>
                <c:formatCode>General</c:formatCode>
                <c:ptCount val="2"/>
                <c:pt idx="0">
                  <c:v>28</c:v>
                </c:pt>
                <c:pt idx="1">
                  <c:v>72</c:v>
                </c:pt>
              </c:numCache>
            </c:numRef>
          </c:val>
        </c:ser>
        <c:dLbls>
          <c:showLegendKey val="0"/>
          <c:showVal val="0"/>
          <c:showCatName val="0"/>
          <c:showSerName val="0"/>
          <c:showPercent val="0"/>
          <c:showBubbleSize val="0"/>
          <c:showLeaderLines val="1"/>
        </c:dLbls>
        <c:firstSliceAng val="0"/>
        <c:holeSize val="71"/>
      </c:doughnutChart>
    </c:plotArea>
    <c:plotVisOnly val="1"/>
    <c:dispBlanksAs val="gap"/>
    <c:showDLblsOverMax val="0"/>
  </c:chart>
  <c:txPr>
    <a:bodyPr/>
    <a:lstStyle/>
    <a:p>
      <a:pPr>
        <a:defRPr sz="1800"/>
      </a:pPr>
      <a:endParaRPr lang="es-AR"/>
    </a:p>
  </c:txPr>
  <c:externalData r:id="rId2">
    <c:autoUpdate val="0"/>
  </c:externalData>
</c:chartSpace>
</file>

<file path=ppt/charts/chart2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12564829115596299"/>
          <c:y val="0.16539441056603901"/>
          <c:w val="0.66907582443179303"/>
          <c:h val="0.76475386845196003"/>
        </c:manualLayout>
      </c:layout>
      <c:doughnutChart>
        <c:varyColors val="1"/>
        <c:ser>
          <c:idx val="0"/>
          <c:order val="0"/>
          <c:tx>
            <c:strRef>
              <c:f>Sheet1!$B$1</c:f>
              <c:strCache>
                <c:ptCount val="1"/>
                <c:pt idx="0">
                  <c:v>Sales</c:v>
                </c:pt>
              </c:strCache>
            </c:strRef>
          </c:tx>
          <c:dPt>
            <c:idx val="0"/>
            <c:bubble3D val="0"/>
            <c:spPr>
              <a:solidFill>
                <a:srgbClr val="EF5205"/>
              </a:solidFill>
              <a:ln>
                <a:solidFill>
                  <a:srgbClr val="F7911E"/>
                </a:solidFill>
              </a:ln>
            </c:spPr>
          </c:dPt>
          <c:dPt>
            <c:idx val="1"/>
            <c:bubble3D val="0"/>
            <c:spPr>
              <a:solidFill>
                <a:srgbClr val="CCCCCC"/>
              </a:solidFill>
            </c:spPr>
          </c:dPt>
          <c:cat>
            <c:strRef>
              <c:f>Sheet1!$A$2:$A$3</c:f>
              <c:strCache>
                <c:ptCount val="2"/>
                <c:pt idx="0">
                  <c:v>1st Qtr</c:v>
                </c:pt>
                <c:pt idx="1">
                  <c:v>2nd Qtr</c:v>
                </c:pt>
              </c:strCache>
            </c:strRef>
          </c:cat>
          <c:val>
            <c:numRef>
              <c:f>Sheet1!$B$2:$B$3</c:f>
              <c:numCache>
                <c:formatCode>General</c:formatCode>
                <c:ptCount val="2"/>
                <c:pt idx="0">
                  <c:v>13</c:v>
                </c:pt>
                <c:pt idx="1">
                  <c:v>87</c:v>
                </c:pt>
              </c:numCache>
            </c:numRef>
          </c:val>
        </c:ser>
        <c:dLbls>
          <c:showLegendKey val="0"/>
          <c:showVal val="0"/>
          <c:showCatName val="0"/>
          <c:showSerName val="0"/>
          <c:showPercent val="0"/>
          <c:showBubbleSize val="0"/>
          <c:showLeaderLines val="1"/>
        </c:dLbls>
        <c:firstSliceAng val="0"/>
        <c:holeSize val="71"/>
      </c:doughnutChart>
    </c:plotArea>
    <c:plotVisOnly val="1"/>
    <c:dispBlanksAs val="gap"/>
    <c:showDLblsOverMax val="0"/>
  </c:chart>
  <c:txPr>
    <a:bodyPr/>
    <a:lstStyle/>
    <a:p>
      <a:pPr>
        <a:defRPr sz="1800"/>
      </a:pPr>
      <a:endParaRPr lang="es-AR"/>
    </a:p>
  </c:txPr>
  <c:externalData r:id="rId2">
    <c:autoUpdate val="0"/>
  </c:externalData>
</c:chartSpace>
</file>

<file path=ppt/charts/chart2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12564829115596299"/>
          <c:y val="0.16539441056603901"/>
          <c:w val="0.66907582443179303"/>
          <c:h val="0.76475386845196003"/>
        </c:manualLayout>
      </c:layout>
      <c:doughnutChart>
        <c:varyColors val="1"/>
        <c:ser>
          <c:idx val="0"/>
          <c:order val="0"/>
          <c:tx>
            <c:strRef>
              <c:f>Sheet1!$B$1</c:f>
              <c:strCache>
                <c:ptCount val="1"/>
                <c:pt idx="0">
                  <c:v>Sales</c:v>
                </c:pt>
              </c:strCache>
            </c:strRef>
          </c:tx>
          <c:dPt>
            <c:idx val="0"/>
            <c:bubble3D val="0"/>
            <c:spPr>
              <a:solidFill>
                <a:srgbClr val="7A2280"/>
              </a:solidFill>
            </c:spPr>
          </c:dPt>
          <c:dPt>
            <c:idx val="1"/>
            <c:bubble3D val="0"/>
            <c:spPr>
              <a:solidFill>
                <a:srgbClr val="CCCCCC"/>
              </a:solidFill>
            </c:spPr>
          </c:dPt>
          <c:cat>
            <c:strRef>
              <c:f>Sheet1!$A$2:$A$3</c:f>
              <c:strCache>
                <c:ptCount val="2"/>
                <c:pt idx="0">
                  <c:v>1st Qtr</c:v>
                </c:pt>
                <c:pt idx="1">
                  <c:v>2nd Qtr</c:v>
                </c:pt>
              </c:strCache>
            </c:strRef>
          </c:cat>
          <c:val>
            <c:numRef>
              <c:f>Sheet1!$B$2:$B$3</c:f>
              <c:numCache>
                <c:formatCode>General</c:formatCode>
                <c:ptCount val="2"/>
                <c:pt idx="0">
                  <c:v>4</c:v>
                </c:pt>
                <c:pt idx="1">
                  <c:v>96</c:v>
                </c:pt>
              </c:numCache>
            </c:numRef>
          </c:val>
        </c:ser>
        <c:dLbls>
          <c:showLegendKey val="0"/>
          <c:showVal val="0"/>
          <c:showCatName val="0"/>
          <c:showSerName val="0"/>
          <c:showPercent val="0"/>
          <c:showBubbleSize val="0"/>
          <c:showLeaderLines val="1"/>
        </c:dLbls>
        <c:firstSliceAng val="0"/>
        <c:holeSize val="71"/>
      </c:doughnutChart>
    </c:plotArea>
    <c:plotVisOnly val="1"/>
    <c:dispBlanksAs val="gap"/>
    <c:showDLblsOverMax val="0"/>
  </c:chart>
  <c:txPr>
    <a:bodyPr/>
    <a:lstStyle/>
    <a:p>
      <a:pPr>
        <a:defRPr sz="1800"/>
      </a:pPr>
      <a:endParaRPr lang="es-AR"/>
    </a:p>
  </c:txPr>
  <c:externalData r:id="rId2">
    <c:autoUpdate val="0"/>
  </c:externalData>
</c:chartSpace>
</file>

<file path=ppt/charts/chart24.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9.5150895591333592E-2"/>
          <c:y val="6.5313003740294931E-2"/>
          <c:w val="0.51835195394956113"/>
          <c:h val="0.634511222372242"/>
        </c:manualLayout>
      </c:layout>
      <c:doughnutChart>
        <c:varyColors val="1"/>
        <c:ser>
          <c:idx val="0"/>
          <c:order val="0"/>
          <c:tx>
            <c:strRef>
              <c:f>Hoja1!$B$1</c:f>
              <c:strCache>
                <c:ptCount val="1"/>
                <c:pt idx="0">
                  <c:v>Ventas</c:v>
                </c:pt>
              </c:strCache>
            </c:strRef>
          </c:tx>
          <c:dPt>
            <c:idx val="0"/>
            <c:bubble3D val="0"/>
            <c:spPr>
              <a:solidFill>
                <a:schemeClr val="accent1"/>
              </a:solidFill>
            </c:spPr>
          </c:dPt>
          <c:dPt>
            <c:idx val="1"/>
            <c:bubble3D val="0"/>
            <c:spPr>
              <a:solidFill>
                <a:schemeClr val="bg2"/>
              </a:solidFill>
            </c:spPr>
          </c:dPt>
          <c:dLbls>
            <c:spPr>
              <a:noFill/>
              <a:ln>
                <a:noFill/>
              </a:ln>
              <a:effectLst/>
            </c:spPr>
            <c:txPr>
              <a:bodyPr/>
              <a:lstStyle/>
              <a:p>
                <a:pPr>
                  <a:defRPr sz="1600">
                    <a:solidFill>
                      <a:srgbClr val="FFFFFF"/>
                    </a:solidFill>
                  </a:defRPr>
                </a:pPr>
                <a:endParaRPr lang="es-AR"/>
              </a:p>
            </c:txPr>
            <c:showLegendKey val="0"/>
            <c:showVal val="1"/>
            <c:showCatName val="0"/>
            <c:showSerName val="0"/>
            <c:showPercent val="0"/>
            <c:showBubbleSize val="0"/>
            <c:showLeaderLines val="1"/>
            <c:extLst>
              <c:ext xmlns:c15="http://schemas.microsoft.com/office/drawing/2012/chart" uri="{CE6537A1-D6FC-4f65-9D91-7224C49458BB}">
                <c15:layout/>
              </c:ext>
            </c:extLst>
          </c:dLbls>
          <c:cat>
            <c:strRef>
              <c:f>Hoja1!$A$2:$A$3</c:f>
              <c:strCache>
                <c:ptCount val="2"/>
                <c:pt idx="0">
                  <c:v>Catálogo</c:v>
                </c:pt>
                <c:pt idx="1">
                  <c:v>Carrito de compras</c:v>
                </c:pt>
              </c:strCache>
            </c:strRef>
          </c:cat>
          <c:val>
            <c:numRef>
              <c:f>Hoja1!$B$2:$B$3</c:f>
              <c:numCache>
                <c:formatCode>####%</c:formatCode>
                <c:ptCount val="2"/>
                <c:pt idx="0">
                  <c:v>0.16666666666666669</c:v>
                </c:pt>
                <c:pt idx="1">
                  <c:v>0.83333333333333326</c:v>
                </c:pt>
              </c:numCache>
            </c:numRef>
          </c:val>
        </c:ser>
        <c:dLbls>
          <c:showLegendKey val="0"/>
          <c:showVal val="0"/>
          <c:showCatName val="0"/>
          <c:showSerName val="0"/>
          <c:showPercent val="0"/>
          <c:showBubbleSize val="0"/>
          <c:showLeaderLines val="1"/>
        </c:dLbls>
        <c:firstSliceAng val="0"/>
        <c:holeSize val="50"/>
      </c:doughnutChart>
    </c:plotArea>
    <c:legend>
      <c:legendPos val="b"/>
      <c:layout>
        <c:manualLayout>
          <c:xMode val="edge"/>
          <c:yMode val="edge"/>
          <c:x val="9.0415013204213676E-2"/>
          <c:y val="0.67092183119332027"/>
          <c:w val="0.59511856377425387"/>
          <c:h val="9.9264648071863304E-2"/>
        </c:manualLayout>
      </c:layout>
      <c:overlay val="0"/>
      <c:txPr>
        <a:bodyPr/>
        <a:lstStyle/>
        <a:p>
          <a:pPr>
            <a:defRPr sz="1100"/>
          </a:pPr>
          <a:endParaRPr lang="es-AR"/>
        </a:p>
      </c:txPr>
    </c:legend>
    <c:plotVisOnly val="1"/>
    <c:dispBlanksAs val="zero"/>
    <c:showDLblsOverMax val="0"/>
  </c:chart>
  <c:txPr>
    <a:bodyPr/>
    <a:lstStyle/>
    <a:p>
      <a:pPr>
        <a:defRPr sz="1800"/>
      </a:pPr>
      <a:endParaRPr lang="es-AR"/>
    </a:p>
  </c:txPr>
  <c:externalData r:id="rId1">
    <c:autoUpdate val="0"/>
  </c:externalData>
</c:chartSpace>
</file>

<file path=ppt/charts/chart25.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Columna1</c:v>
                </c:pt>
              </c:strCache>
            </c:strRef>
          </c:tx>
          <c:spPr>
            <a:solidFill>
              <a:schemeClr val="accent4"/>
            </a:solidFill>
          </c:spPr>
          <c:invertIfNegative val="0"/>
          <c:dLbls>
            <c:numFmt formatCode="0%" sourceLinked="0"/>
            <c:spPr>
              <a:noFill/>
              <a:ln>
                <a:noFill/>
              </a:ln>
              <a:effectLst/>
            </c:spPr>
            <c:txPr>
              <a:bodyPr/>
              <a:lstStyle/>
              <a:p>
                <a:pPr>
                  <a:defRPr sz="1400" b="1">
                    <a:solidFill>
                      <a:schemeClr val="bg1"/>
                    </a:solidFill>
                    <a:latin typeface="Verdana" pitchFamily="34" charset="0"/>
                    <a:ea typeface="Verdana" pitchFamily="34" charset="0"/>
                    <a:cs typeface="Verdana" pitchFamily="34" charset="0"/>
                  </a:defRPr>
                </a:pPr>
                <a:endParaRPr lang="es-AR"/>
              </a:p>
            </c:txPr>
            <c:dLblPos val="ct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numRef>
              <c:f>Sheet1!$A$2:$A$4</c:f>
              <c:numCache>
                <c:formatCode>General</c:formatCode>
                <c:ptCount val="3"/>
                <c:pt idx="0">
                  <c:v>2013</c:v>
                </c:pt>
                <c:pt idx="1">
                  <c:v>2014</c:v>
                </c:pt>
                <c:pt idx="2">
                  <c:v>2015</c:v>
                </c:pt>
              </c:numCache>
            </c:numRef>
          </c:cat>
          <c:val>
            <c:numRef>
              <c:f>Sheet1!$B$2:$B$4</c:f>
              <c:numCache>
                <c:formatCode>0%</c:formatCode>
                <c:ptCount val="3"/>
                <c:pt idx="0">
                  <c:v>0.76500000000000001</c:v>
                </c:pt>
                <c:pt idx="1">
                  <c:v>0.9</c:v>
                </c:pt>
                <c:pt idx="2">
                  <c:v>0.94</c:v>
                </c:pt>
              </c:numCache>
            </c:numRef>
          </c:val>
        </c:ser>
        <c:dLbls>
          <c:showLegendKey val="0"/>
          <c:showVal val="0"/>
          <c:showCatName val="0"/>
          <c:showSerName val="0"/>
          <c:showPercent val="0"/>
          <c:showBubbleSize val="0"/>
        </c:dLbls>
        <c:gapWidth val="49"/>
        <c:axId val="284046872"/>
        <c:axId val="284047264"/>
      </c:barChart>
      <c:catAx>
        <c:axId val="284046872"/>
        <c:scaling>
          <c:orientation val="minMax"/>
        </c:scaling>
        <c:delete val="1"/>
        <c:axPos val="b"/>
        <c:numFmt formatCode="General" sourceLinked="1"/>
        <c:majorTickMark val="out"/>
        <c:minorTickMark val="none"/>
        <c:tickLblPos val="none"/>
        <c:crossAx val="284047264"/>
        <c:crosses val="autoZero"/>
        <c:auto val="1"/>
        <c:lblAlgn val="ctr"/>
        <c:lblOffset val="100"/>
        <c:noMultiLvlLbl val="0"/>
      </c:catAx>
      <c:valAx>
        <c:axId val="284047264"/>
        <c:scaling>
          <c:orientation val="minMax"/>
          <c:max val="1"/>
          <c:min val="0"/>
        </c:scaling>
        <c:delete val="1"/>
        <c:axPos val="l"/>
        <c:numFmt formatCode="0%" sourceLinked="1"/>
        <c:majorTickMark val="out"/>
        <c:minorTickMark val="none"/>
        <c:tickLblPos val="none"/>
        <c:crossAx val="284046872"/>
        <c:crosses val="autoZero"/>
        <c:crossBetween val="between"/>
      </c:valAx>
    </c:plotArea>
    <c:plotVisOnly val="1"/>
    <c:dispBlanksAs val="gap"/>
    <c:showDLblsOverMax val="0"/>
  </c:chart>
  <c:txPr>
    <a:bodyPr/>
    <a:lstStyle/>
    <a:p>
      <a:pPr>
        <a:defRPr sz="1800"/>
      </a:pPr>
      <a:endParaRPr lang="es-AR"/>
    </a:p>
  </c:txPr>
  <c:externalData r:id="rId1">
    <c:autoUpdate val="0"/>
  </c:externalData>
</c:chartSpace>
</file>

<file path=ppt/charts/chart26.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9.1620411584859979E-3"/>
          <c:y val="0"/>
          <c:w val="0.94960877362832696"/>
          <c:h val="0.87066251897937263"/>
        </c:manualLayout>
      </c:layout>
      <c:barChart>
        <c:barDir val="col"/>
        <c:grouping val="clustered"/>
        <c:varyColors val="0"/>
        <c:ser>
          <c:idx val="0"/>
          <c:order val="0"/>
          <c:tx>
            <c:strRef>
              <c:f>Sheet1!$B$1</c:f>
              <c:strCache>
                <c:ptCount val="1"/>
                <c:pt idx="0">
                  <c:v>Columna1</c:v>
                </c:pt>
              </c:strCache>
            </c:strRef>
          </c:tx>
          <c:spPr>
            <a:solidFill>
              <a:schemeClr val="bg2"/>
            </a:solidFill>
          </c:spPr>
          <c:invertIfNegative val="0"/>
          <c:dLbls>
            <c:numFmt formatCode="0%" sourceLinked="0"/>
            <c:spPr>
              <a:noFill/>
              <a:ln>
                <a:noFill/>
              </a:ln>
              <a:effectLst/>
            </c:spPr>
            <c:txPr>
              <a:bodyPr/>
              <a:lstStyle/>
              <a:p>
                <a:pPr>
                  <a:defRPr sz="1400" b="1">
                    <a:solidFill>
                      <a:schemeClr val="bg1"/>
                    </a:solidFill>
                    <a:latin typeface="Verdana" pitchFamily="34" charset="0"/>
                    <a:ea typeface="Verdana" pitchFamily="34" charset="0"/>
                    <a:cs typeface="Verdana" pitchFamily="34" charset="0"/>
                  </a:defRPr>
                </a:pPr>
                <a:endParaRPr lang="es-AR"/>
              </a:p>
            </c:txPr>
            <c:dLblPos val="ct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numRef>
              <c:f>Sheet1!$A$2:$A$4</c:f>
              <c:numCache>
                <c:formatCode>General</c:formatCode>
                <c:ptCount val="3"/>
                <c:pt idx="0">
                  <c:v>2013</c:v>
                </c:pt>
                <c:pt idx="1">
                  <c:v>2014</c:v>
                </c:pt>
                <c:pt idx="2">
                  <c:v>2015</c:v>
                </c:pt>
              </c:numCache>
            </c:numRef>
          </c:cat>
          <c:val>
            <c:numRef>
              <c:f>Sheet1!$B$2:$B$4</c:f>
              <c:numCache>
                <c:formatCode>0%</c:formatCode>
                <c:ptCount val="3"/>
                <c:pt idx="0">
                  <c:v>0.41199999999999998</c:v>
                </c:pt>
                <c:pt idx="1">
                  <c:v>0.43</c:v>
                </c:pt>
                <c:pt idx="2">
                  <c:v>0.39</c:v>
                </c:pt>
              </c:numCache>
            </c:numRef>
          </c:val>
        </c:ser>
        <c:dLbls>
          <c:showLegendKey val="0"/>
          <c:showVal val="0"/>
          <c:showCatName val="0"/>
          <c:showSerName val="0"/>
          <c:showPercent val="0"/>
          <c:showBubbleSize val="0"/>
        </c:dLbls>
        <c:gapWidth val="49"/>
        <c:axId val="275990904"/>
        <c:axId val="281566792"/>
      </c:barChart>
      <c:catAx>
        <c:axId val="275990904"/>
        <c:scaling>
          <c:orientation val="minMax"/>
        </c:scaling>
        <c:delete val="1"/>
        <c:axPos val="b"/>
        <c:numFmt formatCode="General" sourceLinked="1"/>
        <c:majorTickMark val="out"/>
        <c:minorTickMark val="none"/>
        <c:tickLblPos val="none"/>
        <c:crossAx val="281566792"/>
        <c:crosses val="autoZero"/>
        <c:auto val="1"/>
        <c:lblAlgn val="ctr"/>
        <c:lblOffset val="100"/>
        <c:noMultiLvlLbl val="0"/>
      </c:catAx>
      <c:valAx>
        <c:axId val="281566792"/>
        <c:scaling>
          <c:orientation val="minMax"/>
          <c:max val="1"/>
          <c:min val="0"/>
        </c:scaling>
        <c:delete val="1"/>
        <c:axPos val="l"/>
        <c:numFmt formatCode="0%" sourceLinked="1"/>
        <c:majorTickMark val="out"/>
        <c:minorTickMark val="none"/>
        <c:tickLblPos val="none"/>
        <c:crossAx val="275990904"/>
        <c:crosses val="autoZero"/>
        <c:crossBetween val="between"/>
      </c:valAx>
    </c:plotArea>
    <c:plotVisOnly val="1"/>
    <c:dispBlanksAs val="gap"/>
    <c:showDLblsOverMax val="0"/>
  </c:chart>
  <c:txPr>
    <a:bodyPr/>
    <a:lstStyle/>
    <a:p>
      <a:pPr>
        <a:defRPr sz="1800"/>
      </a:pPr>
      <a:endParaRPr lang="es-AR"/>
    </a:p>
  </c:txPr>
  <c:externalData r:id="rId1">
    <c:autoUpdate val="0"/>
  </c:externalData>
</c:chartSpace>
</file>

<file path=ppt/charts/chart27.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2015</c:v>
                </c:pt>
              </c:strCache>
            </c:strRef>
          </c:tx>
          <c:invertIfNegative val="0"/>
          <c:dLbls>
            <c:numFmt formatCode="0%" sourceLinked="0"/>
            <c:spPr>
              <a:noFill/>
              <a:ln>
                <a:noFill/>
              </a:ln>
              <a:effectLst/>
            </c:spPr>
            <c:txPr>
              <a:bodyPr/>
              <a:lstStyle/>
              <a:p>
                <a:pPr>
                  <a:defRPr sz="1100"/>
                </a:pPr>
                <a:endParaRPr lang="es-AR"/>
              </a:p>
            </c:txPr>
            <c:dLblPos val="ct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Sheet1!$A$2:$A$8</c:f>
              <c:strCache>
                <c:ptCount val="7"/>
                <c:pt idx="0">
                  <c:v>CABA</c:v>
                </c:pt>
                <c:pt idx="1">
                  <c:v>GBA</c:v>
                </c:pt>
                <c:pt idx="2">
                  <c:v>NOA</c:v>
                </c:pt>
                <c:pt idx="3">
                  <c:v>NEA y LITORAL</c:v>
                </c:pt>
                <c:pt idx="4">
                  <c:v>CENTRO</c:v>
                </c:pt>
                <c:pt idx="5">
                  <c:v>PATAGONIA</c:v>
                </c:pt>
                <c:pt idx="6">
                  <c:v>CUYO</c:v>
                </c:pt>
              </c:strCache>
            </c:strRef>
          </c:cat>
          <c:val>
            <c:numRef>
              <c:f>Sheet1!$B$2:$B$8</c:f>
              <c:numCache>
                <c:formatCode>0%</c:formatCode>
                <c:ptCount val="7"/>
                <c:pt idx="0">
                  <c:v>0.46851506226768347</c:v>
                </c:pt>
                <c:pt idx="1">
                  <c:v>0.21248486656572393</c:v>
                </c:pt>
                <c:pt idx="2">
                  <c:v>4.5157328504573567E-2</c:v>
                </c:pt>
                <c:pt idx="3">
                  <c:v>8.3409379177203868E-2</c:v>
                </c:pt>
                <c:pt idx="4">
                  <c:v>9.8212690410386438E-2</c:v>
                </c:pt>
                <c:pt idx="5">
                  <c:v>4.8692010814538514E-2</c:v>
                </c:pt>
                <c:pt idx="6">
                  <c:v>4.3528662259890126E-2</c:v>
                </c:pt>
              </c:numCache>
            </c:numRef>
          </c:val>
        </c:ser>
        <c:dLbls>
          <c:showLegendKey val="0"/>
          <c:showVal val="0"/>
          <c:showCatName val="0"/>
          <c:showSerName val="0"/>
          <c:showPercent val="0"/>
          <c:showBubbleSize val="0"/>
        </c:dLbls>
        <c:gapWidth val="20"/>
        <c:axId val="232215208"/>
        <c:axId val="232217168"/>
      </c:barChart>
      <c:catAx>
        <c:axId val="232215208"/>
        <c:scaling>
          <c:orientation val="minMax"/>
        </c:scaling>
        <c:delete val="0"/>
        <c:axPos val="b"/>
        <c:numFmt formatCode="General" sourceLinked="1"/>
        <c:majorTickMark val="out"/>
        <c:minorTickMark val="none"/>
        <c:tickLblPos val="nextTo"/>
        <c:txPr>
          <a:bodyPr/>
          <a:lstStyle/>
          <a:p>
            <a:pPr>
              <a:defRPr sz="1000"/>
            </a:pPr>
            <a:endParaRPr lang="es-AR"/>
          </a:p>
        </c:txPr>
        <c:crossAx val="232217168"/>
        <c:crosses val="autoZero"/>
        <c:auto val="1"/>
        <c:lblAlgn val="ctr"/>
        <c:lblOffset val="100"/>
        <c:noMultiLvlLbl val="0"/>
      </c:catAx>
      <c:valAx>
        <c:axId val="232217168"/>
        <c:scaling>
          <c:orientation val="minMax"/>
          <c:max val="1"/>
        </c:scaling>
        <c:delete val="1"/>
        <c:axPos val="l"/>
        <c:numFmt formatCode="0%" sourceLinked="1"/>
        <c:majorTickMark val="out"/>
        <c:minorTickMark val="none"/>
        <c:tickLblPos val="none"/>
        <c:crossAx val="232215208"/>
        <c:crosses val="autoZero"/>
        <c:crossBetween val="between"/>
      </c:valAx>
    </c:plotArea>
    <c:plotVisOnly val="1"/>
    <c:dispBlanksAs val="gap"/>
    <c:showDLblsOverMax val="0"/>
  </c:chart>
  <c:txPr>
    <a:bodyPr/>
    <a:lstStyle/>
    <a:p>
      <a:pPr>
        <a:defRPr sz="1800"/>
      </a:pPr>
      <a:endParaRPr lang="es-AR"/>
    </a:p>
  </c:txPr>
  <c:externalData r:id="rId1">
    <c:autoUpdate val="0"/>
  </c:externalData>
</c:chartSpace>
</file>

<file path=ppt/charts/chart28.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9.5150895591333592E-2"/>
          <c:y val="6.5313003740294931E-2"/>
          <c:w val="0.51835195394956113"/>
          <c:h val="0.634511222372242"/>
        </c:manualLayout>
      </c:layout>
      <c:doughnutChart>
        <c:varyColors val="1"/>
        <c:ser>
          <c:idx val="0"/>
          <c:order val="0"/>
          <c:tx>
            <c:strRef>
              <c:f>Hoja1!$B$1</c:f>
              <c:strCache>
                <c:ptCount val="1"/>
                <c:pt idx="0">
                  <c:v>Ventas</c:v>
                </c:pt>
              </c:strCache>
            </c:strRef>
          </c:tx>
          <c:dPt>
            <c:idx val="0"/>
            <c:bubble3D val="0"/>
            <c:spPr>
              <a:solidFill>
                <a:schemeClr val="accent1"/>
              </a:solidFill>
            </c:spPr>
          </c:dPt>
          <c:dPt>
            <c:idx val="1"/>
            <c:bubble3D val="0"/>
            <c:spPr>
              <a:solidFill>
                <a:schemeClr val="bg2"/>
              </a:solidFill>
            </c:spPr>
          </c:dPt>
          <c:dPt>
            <c:idx val="2"/>
            <c:bubble3D val="0"/>
            <c:spPr>
              <a:solidFill>
                <a:schemeClr val="accent3"/>
              </a:solidFill>
            </c:spPr>
          </c:dPt>
          <c:dLbls>
            <c:spPr>
              <a:noFill/>
              <a:ln>
                <a:noFill/>
              </a:ln>
              <a:effectLst/>
            </c:spPr>
            <c:txPr>
              <a:bodyPr/>
              <a:lstStyle/>
              <a:p>
                <a:pPr>
                  <a:defRPr sz="1600">
                    <a:solidFill>
                      <a:srgbClr val="FFFFFF"/>
                    </a:solidFill>
                  </a:defRPr>
                </a:pPr>
                <a:endParaRPr lang="es-AR"/>
              </a:p>
            </c:txPr>
            <c:showLegendKey val="0"/>
            <c:showVal val="1"/>
            <c:showCatName val="0"/>
            <c:showSerName val="0"/>
            <c:showPercent val="0"/>
            <c:showBubbleSize val="0"/>
            <c:showLeaderLines val="1"/>
            <c:extLst>
              <c:ext xmlns:c15="http://schemas.microsoft.com/office/drawing/2012/chart" uri="{CE6537A1-D6FC-4f65-9D91-7224C49458BB}">
                <c15:layout/>
              </c:ext>
            </c:extLst>
          </c:dLbls>
          <c:cat>
            <c:strRef>
              <c:f>Hoja1!$A$2:$A$4</c:f>
              <c:strCache>
                <c:ptCount val="3"/>
                <c:pt idx="0">
                  <c:v>B2B</c:v>
                </c:pt>
                <c:pt idx="1">
                  <c:v>B2C</c:v>
                </c:pt>
                <c:pt idx="2">
                  <c:v>C2C</c:v>
                </c:pt>
              </c:strCache>
            </c:strRef>
          </c:cat>
          <c:val>
            <c:numRef>
              <c:f>Hoja1!$B$2:$B$4</c:f>
              <c:numCache>
                <c:formatCode>0%</c:formatCode>
                <c:ptCount val="3"/>
                <c:pt idx="0">
                  <c:v>0.05</c:v>
                </c:pt>
                <c:pt idx="1">
                  <c:v>0.79</c:v>
                </c:pt>
                <c:pt idx="2">
                  <c:v>0.16</c:v>
                </c:pt>
              </c:numCache>
            </c:numRef>
          </c:val>
        </c:ser>
        <c:dLbls>
          <c:showLegendKey val="0"/>
          <c:showVal val="0"/>
          <c:showCatName val="0"/>
          <c:showSerName val="0"/>
          <c:showPercent val="0"/>
          <c:showBubbleSize val="0"/>
          <c:showLeaderLines val="1"/>
        </c:dLbls>
        <c:firstSliceAng val="0"/>
        <c:holeSize val="50"/>
      </c:doughnutChart>
    </c:plotArea>
    <c:legend>
      <c:legendPos val="b"/>
      <c:layout>
        <c:manualLayout>
          <c:xMode val="edge"/>
          <c:yMode val="edge"/>
          <c:x val="9.0415013204213676E-2"/>
          <c:y val="0.67092183119332027"/>
          <c:w val="0.59511856377425387"/>
          <c:h val="9.9264648071863304E-2"/>
        </c:manualLayout>
      </c:layout>
      <c:overlay val="0"/>
      <c:txPr>
        <a:bodyPr/>
        <a:lstStyle/>
        <a:p>
          <a:pPr>
            <a:defRPr sz="1100"/>
          </a:pPr>
          <a:endParaRPr lang="es-AR"/>
        </a:p>
      </c:txPr>
    </c:legend>
    <c:plotVisOnly val="1"/>
    <c:dispBlanksAs val="zero"/>
    <c:showDLblsOverMax val="0"/>
  </c:chart>
  <c:txPr>
    <a:bodyPr/>
    <a:lstStyle/>
    <a:p>
      <a:pPr>
        <a:defRPr sz="1800"/>
      </a:pPr>
      <a:endParaRPr lang="es-AR"/>
    </a:p>
  </c:txPr>
  <c:externalData r:id="rId1">
    <c:autoUpdate val="0"/>
  </c:externalData>
</c:chartSpace>
</file>

<file path=ppt/charts/chart29.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7.4382657643654912E-2"/>
          <c:y val="0.12253721478380968"/>
          <c:w val="0.44907036683079454"/>
          <c:h val="0.74564596666299998"/>
        </c:manualLayout>
      </c:layout>
      <c:doughnutChart>
        <c:varyColors val="1"/>
        <c:ser>
          <c:idx val="0"/>
          <c:order val="0"/>
          <c:dPt>
            <c:idx val="0"/>
            <c:bubble3D val="0"/>
            <c:spPr>
              <a:solidFill>
                <a:schemeClr val="accent1"/>
              </a:solidFill>
            </c:spPr>
          </c:dPt>
          <c:dPt>
            <c:idx val="1"/>
            <c:bubble3D val="0"/>
            <c:spPr>
              <a:solidFill>
                <a:schemeClr val="accent2"/>
              </a:solidFill>
            </c:spPr>
          </c:dPt>
          <c:dPt>
            <c:idx val="2"/>
            <c:bubble3D val="0"/>
            <c:spPr>
              <a:solidFill>
                <a:schemeClr val="accent3"/>
              </a:solidFill>
            </c:spPr>
          </c:dPt>
          <c:dPt>
            <c:idx val="3"/>
            <c:bubble3D val="0"/>
            <c:spPr>
              <a:solidFill>
                <a:schemeClr val="accent5"/>
              </a:solidFill>
            </c:spPr>
          </c:dPt>
          <c:dPt>
            <c:idx val="4"/>
            <c:bubble3D val="0"/>
            <c:spPr>
              <a:solidFill>
                <a:schemeClr val="bg1">
                  <a:lumMod val="50000"/>
                </a:schemeClr>
              </a:solidFill>
            </c:spPr>
          </c:dPt>
          <c:dLbls>
            <c:dLbl>
              <c:idx val="0"/>
              <c:numFmt formatCode="0%" sourceLinked="0"/>
              <c:spPr>
                <a:noFill/>
                <a:ln>
                  <a:noFill/>
                </a:ln>
                <a:effectLst/>
              </c:spPr>
              <c:txPr>
                <a:bodyPr/>
                <a:lstStyle/>
                <a:p>
                  <a:pPr>
                    <a:defRPr sz="1600">
                      <a:solidFill>
                        <a:schemeClr val="tx1"/>
                      </a:solidFill>
                    </a:defRPr>
                  </a:pPr>
                  <a:endParaRPr lang="es-AR"/>
                </a:p>
              </c:txPr>
              <c:showLegendKey val="0"/>
              <c:showVal val="1"/>
              <c:showCatName val="0"/>
              <c:showSerName val="0"/>
              <c:showPercent val="0"/>
              <c:showBubbleSize val="0"/>
            </c:dLbl>
            <c:numFmt formatCode="0%" sourceLinked="0"/>
            <c:spPr>
              <a:noFill/>
              <a:ln>
                <a:noFill/>
              </a:ln>
              <a:effectLst/>
            </c:spPr>
            <c:txPr>
              <a:bodyPr/>
              <a:lstStyle/>
              <a:p>
                <a:pPr>
                  <a:defRPr sz="1600">
                    <a:solidFill>
                      <a:srgbClr val="FFFFFF"/>
                    </a:solidFill>
                  </a:defRPr>
                </a:pPr>
                <a:endParaRPr lang="es-AR"/>
              </a:p>
            </c:txPr>
            <c:showLegendKey val="0"/>
            <c:showVal val="1"/>
            <c:showCatName val="0"/>
            <c:showSerName val="0"/>
            <c:showPercent val="0"/>
            <c:showBubbleSize val="0"/>
            <c:showLeaderLines val="1"/>
            <c:extLst>
              <c:ext xmlns:c15="http://schemas.microsoft.com/office/drawing/2012/chart" uri="{CE6537A1-D6FC-4f65-9D91-7224C49458BB}">
                <c15:layout/>
              </c:ext>
            </c:extLst>
          </c:dLbls>
          <c:cat>
            <c:strRef>
              <c:f>Hoja1!$A$2:$A$6</c:f>
              <c:strCache>
                <c:ptCount val="5"/>
                <c:pt idx="0">
                  <c:v>Tarjeta de crédito directo con una pasarela de pago</c:v>
                </c:pt>
                <c:pt idx="1">
                  <c:v>Tarjeta de crédito en el lugar de compra al retirar el producto o antes</c:v>
                </c:pt>
                <c:pt idx="2">
                  <c:v>Tarjeta de crédito a través de plataforma de pago</c:v>
                </c:pt>
                <c:pt idx="3">
                  <c:v>Pago en efectivo al retirar o recibir el producto</c:v>
                </c:pt>
                <c:pt idx="4">
                  <c:v>Otros</c:v>
                </c:pt>
              </c:strCache>
            </c:strRef>
          </c:cat>
          <c:val>
            <c:numRef>
              <c:f>Hoja1!$B$2:$B$6</c:f>
              <c:numCache>
                <c:formatCode>0%</c:formatCode>
                <c:ptCount val="5"/>
                <c:pt idx="0">
                  <c:v>0.39305914114251256</c:v>
                </c:pt>
                <c:pt idx="1">
                  <c:v>5.5868963382980502E-2</c:v>
                </c:pt>
                <c:pt idx="2">
                  <c:v>0.3472994442054943</c:v>
                </c:pt>
                <c:pt idx="3">
                  <c:v>0.16992346671520414</c:v>
                </c:pt>
                <c:pt idx="4">
                  <c:v>0.03</c:v>
                </c:pt>
              </c:numCache>
            </c:numRef>
          </c:val>
        </c:ser>
        <c:dLbls>
          <c:showLegendKey val="0"/>
          <c:showVal val="0"/>
          <c:showCatName val="0"/>
          <c:showSerName val="0"/>
          <c:showPercent val="0"/>
          <c:showBubbleSize val="0"/>
          <c:showLeaderLines val="1"/>
        </c:dLbls>
        <c:firstSliceAng val="0"/>
        <c:holeSize val="50"/>
      </c:doughnutChart>
    </c:plotArea>
    <c:legend>
      <c:legendPos val="b"/>
      <c:layout>
        <c:manualLayout>
          <c:xMode val="edge"/>
          <c:yMode val="edge"/>
          <c:x val="0.58666042453091405"/>
          <c:y val="0.19950019884865225"/>
          <c:w val="0.41333957546908595"/>
          <c:h val="0.61190854278254603"/>
        </c:manualLayout>
      </c:layout>
      <c:overlay val="0"/>
      <c:txPr>
        <a:bodyPr/>
        <a:lstStyle/>
        <a:p>
          <a:pPr>
            <a:defRPr sz="1400"/>
          </a:pPr>
          <a:endParaRPr lang="es-AR"/>
        </a:p>
      </c:txPr>
    </c:legend>
    <c:plotVisOnly val="1"/>
    <c:dispBlanksAs val="zero"/>
    <c:showDLblsOverMax val="0"/>
  </c:chart>
  <c:txPr>
    <a:bodyPr/>
    <a:lstStyle/>
    <a:p>
      <a:pPr>
        <a:defRPr sz="1800"/>
      </a:pPr>
      <a:endParaRPr lang="es-AR"/>
    </a:p>
  </c:txPr>
  <c:externalData r:id="rId1">
    <c:autoUpdate val="0"/>
  </c:externalData>
</c:chartSpace>
</file>

<file path=ppt/charts/chart30.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1"/>
    </mc:Choice>
    <mc:Fallback>
      <c:style val="11"/>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
          <c:y val="0"/>
          <c:w val="0.6859211471041794"/>
          <c:h val="0.57019961814760511"/>
        </c:manualLayout>
      </c:layout>
      <c:pieChart>
        <c:varyColors val="1"/>
        <c:ser>
          <c:idx val="0"/>
          <c:order val="0"/>
          <c:tx>
            <c:strRef>
              <c:f>Sheet1!$B$1</c:f>
              <c:strCache>
                <c:ptCount val="1"/>
                <c:pt idx="0">
                  <c:v>Bought online</c:v>
                </c:pt>
              </c:strCache>
            </c:strRef>
          </c:tx>
          <c:spPr>
            <a:solidFill>
              <a:srgbClr val="3B0541"/>
            </a:solidFill>
            <a:ln>
              <a:noFill/>
            </a:ln>
            <a:effectLst/>
          </c:spPr>
          <c:dPt>
            <c:idx val="0"/>
            <c:bubble3D val="0"/>
            <c:spPr>
              <a:solidFill>
                <a:srgbClr val="F7911E"/>
              </a:solidFill>
              <a:ln>
                <a:noFill/>
              </a:ln>
              <a:effectLst/>
            </c:spPr>
          </c:dPt>
          <c:dPt>
            <c:idx val="1"/>
            <c:bubble3D val="0"/>
            <c:spPr>
              <a:solidFill>
                <a:srgbClr val="C50017"/>
              </a:solidFill>
              <a:ln>
                <a:noFill/>
              </a:ln>
              <a:effectLst/>
            </c:spPr>
          </c:dPt>
          <c:dLbls>
            <c:numFmt formatCode="#,##0" sourceLinked="0"/>
            <c:spPr>
              <a:noFill/>
              <a:ln>
                <a:noFill/>
              </a:ln>
              <a:effectLst/>
            </c:spPr>
            <c:txPr>
              <a:bodyPr/>
              <a:lstStyle/>
              <a:p>
                <a:pPr>
                  <a:defRPr sz="1000">
                    <a:solidFill>
                      <a:schemeClr val="bg1"/>
                    </a:solidFill>
                  </a:defRPr>
                </a:pPr>
                <a:endParaRPr lang="es-AR"/>
              </a:p>
            </c:txPr>
            <c:dLblPos val="ctr"/>
            <c:showLegendKey val="0"/>
            <c:showVal val="1"/>
            <c:showCatName val="0"/>
            <c:showSerName val="0"/>
            <c:showPercent val="0"/>
            <c:showBubbleSize val="0"/>
            <c:separator>
</c:separator>
            <c:showLeaderLines val="0"/>
            <c:extLst>
              <c:ext xmlns:c15="http://schemas.microsoft.com/office/drawing/2012/chart" uri="{CE6537A1-D6FC-4f65-9D91-7224C49458BB}"/>
            </c:extLst>
          </c:dLbls>
          <c:cat>
            <c:strRef>
              <c:f>Sheet1!$A$2:$A$3</c:f>
              <c:strCache>
                <c:ptCount val="2"/>
                <c:pt idx="0">
                  <c:v>Vende en cuotas</c:v>
                </c:pt>
                <c:pt idx="1">
                  <c:v>No vende en cuotas</c:v>
                </c:pt>
              </c:strCache>
            </c:strRef>
          </c:cat>
          <c:val>
            <c:numRef>
              <c:f>Sheet1!$B$2:$B$3</c:f>
              <c:numCache>
                <c:formatCode>0</c:formatCode>
                <c:ptCount val="2"/>
                <c:pt idx="0">
                  <c:v>70</c:v>
                </c:pt>
                <c:pt idx="1">
                  <c:v>30</c:v>
                </c:pt>
              </c:numCache>
            </c:numRef>
          </c:val>
        </c:ser>
        <c:dLbls>
          <c:showLegendKey val="0"/>
          <c:showVal val="0"/>
          <c:showCatName val="0"/>
          <c:showSerName val="0"/>
          <c:showPercent val="0"/>
          <c:showBubbleSize val="0"/>
          <c:showLeaderLines val="0"/>
        </c:dLbls>
        <c:firstSliceAng val="0"/>
      </c:pieChart>
    </c:plotArea>
    <c:legend>
      <c:legendPos val="b"/>
      <c:layout>
        <c:manualLayout>
          <c:xMode val="edge"/>
          <c:yMode val="edge"/>
          <c:x val="2.7052960895421457E-2"/>
          <c:y val="0.559143807137784"/>
          <c:w val="0.56635177644802182"/>
          <c:h val="0.17169979418542702"/>
        </c:manualLayout>
      </c:layout>
      <c:overlay val="0"/>
      <c:txPr>
        <a:bodyPr/>
        <a:lstStyle/>
        <a:p>
          <a:pPr>
            <a:defRPr sz="1000">
              <a:solidFill>
                <a:srgbClr val="333333"/>
              </a:solidFill>
            </a:defRPr>
          </a:pPr>
          <a:endParaRPr lang="es-AR"/>
        </a:p>
      </c:txPr>
    </c:legend>
    <c:plotVisOnly val="1"/>
    <c:dispBlanksAs val="zero"/>
    <c:showDLblsOverMax val="0"/>
  </c:chart>
  <c:txPr>
    <a:bodyPr/>
    <a:lstStyle/>
    <a:p>
      <a:pPr>
        <a:defRPr sz="1200">
          <a:solidFill>
            <a:srgbClr val="939598"/>
          </a:solidFill>
        </a:defRPr>
      </a:pPr>
      <a:endParaRPr lang="es-AR"/>
    </a:p>
  </c:txPr>
  <c:externalData r:id="rId2">
    <c:autoUpdate val="0"/>
  </c:externalData>
</c:chartSpace>
</file>

<file path=ppt/charts/chart3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9295039551834581"/>
          <c:y val="0.19417914054133839"/>
          <c:w val="0.33545035956264735"/>
          <c:h val="0.55698889550150754"/>
        </c:manualLayout>
      </c:layout>
      <c:doughnutChart>
        <c:varyColors val="1"/>
        <c:ser>
          <c:idx val="0"/>
          <c:order val="0"/>
          <c:dPt>
            <c:idx val="0"/>
            <c:bubble3D val="0"/>
            <c:spPr>
              <a:solidFill>
                <a:schemeClr val="accent1"/>
              </a:solidFill>
            </c:spPr>
          </c:dPt>
          <c:dPt>
            <c:idx val="1"/>
            <c:bubble3D val="0"/>
            <c:spPr>
              <a:solidFill>
                <a:schemeClr val="accent2"/>
              </a:solidFill>
            </c:spPr>
          </c:dPt>
          <c:dPt>
            <c:idx val="2"/>
            <c:bubble3D val="0"/>
            <c:spPr>
              <a:solidFill>
                <a:schemeClr val="accent3"/>
              </a:solidFill>
            </c:spPr>
          </c:dPt>
          <c:dPt>
            <c:idx val="3"/>
            <c:bubble3D val="0"/>
            <c:spPr>
              <a:solidFill>
                <a:schemeClr val="accent5"/>
              </a:solidFill>
            </c:spPr>
          </c:dPt>
          <c:dLbls>
            <c:numFmt formatCode="0%" sourceLinked="0"/>
            <c:spPr>
              <a:noFill/>
              <a:ln>
                <a:noFill/>
              </a:ln>
              <a:effectLst/>
            </c:spPr>
            <c:txPr>
              <a:bodyPr/>
              <a:lstStyle/>
              <a:p>
                <a:pPr>
                  <a:defRPr sz="1600">
                    <a:solidFill>
                      <a:srgbClr val="FFFFFF"/>
                    </a:solidFill>
                  </a:defRPr>
                </a:pPr>
                <a:endParaRPr lang="es-AR"/>
              </a:p>
            </c:txPr>
            <c:showLegendKey val="0"/>
            <c:showVal val="1"/>
            <c:showCatName val="0"/>
            <c:showSerName val="0"/>
            <c:showPercent val="0"/>
            <c:showBubbleSize val="0"/>
            <c:showLeaderLines val="1"/>
            <c:extLst>
              <c:ext xmlns:c15="http://schemas.microsoft.com/office/drawing/2012/chart" uri="{CE6537A1-D6FC-4f65-9D91-7224C49458BB}"/>
            </c:extLst>
          </c:dLbls>
          <c:cat>
            <c:strRef>
              <c:f>Hoja1!$A$2:$A$5</c:f>
              <c:strCache>
                <c:ptCount val="4"/>
                <c:pt idx="0">
                  <c:v>2 a 6 cuotas</c:v>
                </c:pt>
                <c:pt idx="1">
                  <c:v>7 a 12 cuotas</c:v>
                </c:pt>
                <c:pt idx="2">
                  <c:v>13 a 18  cuotas</c:v>
                </c:pt>
                <c:pt idx="3">
                  <c:v>Más de 18 cuotas</c:v>
                </c:pt>
              </c:strCache>
            </c:strRef>
          </c:cat>
          <c:val>
            <c:numRef>
              <c:f>Hoja1!$B$2:$B$5</c:f>
              <c:numCache>
                <c:formatCode>0.0%</c:formatCode>
                <c:ptCount val="4"/>
                <c:pt idx="0">
                  <c:v>0.25143212932591091</c:v>
                </c:pt>
                <c:pt idx="1">
                  <c:v>0.63350487817071255</c:v>
                </c:pt>
                <c:pt idx="2">
                  <c:v>9.9956123206068073E-2</c:v>
                </c:pt>
                <c:pt idx="3">
                  <c:v>1.5106869297308463E-2</c:v>
                </c:pt>
              </c:numCache>
            </c:numRef>
          </c:val>
        </c:ser>
        <c:dLbls>
          <c:showLegendKey val="0"/>
          <c:showVal val="0"/>
          <c:showCatName val="0"/>
          <c:showSerName val="0"/>
          <c:showPercent val="0"/>
          <c:showBubbleSize val="0"/>
          <c:showLeaderLines val="1"/>
        </c:dLbls>
        <c:firstSliceAng val="0"/>
        <c:holeSize val="50"/>
      </c:doughnutChart>
    </c:plotArea>
    <c:legend>
      <c:legendPos val="b"/>
      <c:layout>
        <c:manualLayout>
          <c:xMode val="edge"/>
          <c:yMode val="edge"/>
          <c:x val="3.7763562347917334E-2"/>
          <c:y val="0.78696399006038797"/>
          <c:w val="0.84624618544012775"/>
          <c:h val="4.5937329298068957E-2"/>
        </c:manualLayout>
      </c:layout>
      <c:overlay val="0"/>
      <c:txPr>
        <a:bodyPr/>
        <a:lstStyle/>
        <a:p>
          <a:pPr>
            <a:defRPr sz="1100"/>
          </a:pPr>
          <a:endParaRPr lang="es-AR"/>
        </a:p>
      </c:txPr>
    </c:legend>
    <c:plotVisOnly val="1"/>
    <c:dispBlanksAs val="zero"/>
    <c:showDLblsOverMax val="0"/>
  </c:chart>
  <c:txPr>
    <a:bodyPr/>
    <a:lstStyle/>
    <a:p>
      <a:pPr>
        <a:defRPr sz="1800"/>
      </a:pPr>
      <a:endParaRPr lang="es-AR"/>
    </a:p>
  </c:txPr>
  <c:externalData r:id="rId1">
    <c:autoUpdate val="0"/>
  </c:externalData>
</c:chartSpace>
</file>

<file path=ppt/charts/chart3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Hoja1!$B$1</c:f>
              <c:strCache>
                <c:ptCount val="1"/>
                <c:pt idx="0">
                  <c:v>2015</c:v>
                </c:pt>
              </c:strCache>
            </c:strRef>
          </c:tx>
          <c:spPr>
            <a:solidFill>
              <a:schemeClr val="accent2"/>
            </a:solidFill>
          </c:spPr>
          <c:invertIfNegative val="0"/>
          <c:dLbls>
            <c:spPr>
              <a:noFill/>
              <a:ln>
                <a:noFill/>
              </a:ln>
              <a:effectLst/>
            </c:spPr>
            <c:txPr>
              <a:bodyPr/>
              <a:lstStyle/>
              <a:p>
                <a:pPr>
                  <a:defRPr sz="1400"/>
                </a:pPr>
                <a:endParaRPr lang="es-AR"/>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Hoja1!$A$2:$A$7</c:f>
              <c:strCache>
                <c:ptCount val="6"/>
                <c:pt idx="0">
                  <c:v>Entrega en el día</c:v>
                </c:pt>
                <c:pt idx="1">
                  <c:v>En 24 hs</c:v>
                </c:pt>
                <c:pt idx="2">
                  <c:v>En 48 hs </c:v>
                </c:pt>
                <c:pt idx="3">
                  <c:v>A la semana</c:v>
                </c:pt>
                <c:pt idx="4">
                  <c:v>A los quince días</c:v>
                </c:pt>
                <c:pt idx="5">
                  <c:v>Más de un mes</c:v>
                </c:pt>
              </c:strCache>
            </c:strRef>
          </c:cat>
          <c:val>
            <c:numRef>
              <c:f>Hoja1!$B$2:$B$7</c:f>
              <c:numCache>
                <c:formatCode>0%</c:formatCode>
                <c:ptCount val="6"/>
                <c:pt idx="0">
                  <c:v>0.2987336365330629</c:v>
                </c:pt>
                <c:pt idx="1">
                  <c:v>2.4920702540428396E-2</c:v>
                </c:pt>
                <c:pt idx="2">
                  <c:v>8.8895252445610001E-2</c:v>
                </c:pt>
                <c:pt idx="3">
                  <c:v>0.24182243927066635</c:v>
                </c:pt>
                <c:pt idx="4">
                  <c:v>0.34291475410494326</c:v>
                </c:pt>
                <c:pt idx="5">
                  <c:v>2.7132151052891283E-3</c:v>
                </c:pt>
              </c:numCache>
            </c:numRef>
          </c:val>
        </c:ser>
        <c:dLbls>
          <c:showLegendKey val="0"/>
          <c:showVal val="0"/>
          <c:showCatName val="0"/>
          <c:showSerName val="0"/>
          <c:showPercent val="0"/>
          <c:showBubbleSize val="0"/>
        </c:dLbls>
        <c:gapWidth val="150"/>
        <c:axId val="281014224"/>
        <c:axId val="281014616"/>
      </c:barChart>
      <c:catAx>
        <c:axId val="281014224"/>
        <c:scaling>
          <c:orientation val="maxMin"/>
        </c:scaling>
        <c:delete val="0"/>
        <c:axPos val="l"/>
        <c:numFmt formatCode="General" sourceLinked="0"/>
        <c:majorTickMark val="out"/>
        <c:minorTickMark val="none"/>
        <c:tickLblPos val="nextTo"/>
        <c:spPr>
          <a:ln>
            <a:noFill/>
          </a:ln>
        </c:spPr>
        <c:crossAx val="281014616"/>
        <c:crosses val="autoZero"/>
        <c:auto val="1"/>
        <c:lblAlgn val="ctr"/>
        <c:lblOffset val="100"/>
        <c:noMultiLvlLbl val="0"/>
      </c:catAx>
      <c:valAx>
        <c:axId val="281014616"/>
        <c:scaling>
          <c:orientation val="minMax"/>
          <c:max val="1"/>
        </c:scaling>
        <c:delete val="1"/>
        <c:axPos val="t"/>
        <c:numFmt formatCode="0%" sourceLinked="1"/>
        <c:majorTickMark val="out"/>
        <c:minorTickMark val="none"/>
        <c:tickLblPos val="none"/>
        <c:crossAx val="281014224"/>
        <c:crosses val="autoZero"/>
        <c:crossBetween val="between"/>
      </c:valAx>
    </c:plotArea>
    <c:plotVisOnly val="1"/>
    <c:dispBlanksAs val="gap"/>
    <c:showDLblsOverMax val="0"/>
  </c:chart>
  <c:txPr>
    <a:bodyPr/>
    <a:lstStyle/>
    <a:p>
      <a:pPr>
        <a:defRPr sz="1200"/>
      </a:pPr>
      <a:endParaRPr lang="es-AR"/>
    </a:p>
  </c:txPr>
  <c:externalData r:id="rId1">
    <c:autoUpdate val="0"/>
  </c:externalData>
</c:chartSpace>
</file>

<file path=ppt/charts/chart3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51124136547804488"/>
          <c:y val="3.0104910332837045E-2"/>
          <c:w val="0.39877538851942407"/>
          <c:h val="0.93979017933432596"/>
        </c:manualLayout>
      </c:layout>
      <c:barChart>
        <c:barDir val="bar"/>
        <c:grouping val="clustered"/>
        <c:varyColors val="0"/>
        <c:ser>
          <c:idx val="0"/>
          <c:order val="0"/>
          <c:tx>
            <c:strRef>
              <c:f>Hoja1!$B$1</c:f>
              <c:strCache>
                <c:ptCount val="1"/>
                <c:pt idx="0">
                  <c:v>2015</c:v>
                </c:pt>
              </c:strCache>
            </c:strRef>
          </c:tx>
          <c:spPr>
            <a:solidFill>
              <a:schemeClr val="accent4">
                <a:lumMod val="75000"/>
              </a:schemeClr>
            </a:solidFill>
          </c:spPr>
          <c:invertIfNegative val="0"/>
          <c:dLbls>
            <c:dLbl>
              <c:idx val="0"/>
              <c:layout>
                <c:manualLayout>
                  <c:x val="-1.200911794254972E-2"/>
                  <c:y val="1.0947671114737205E-2"/>
                </c:manualLayout>
              </c:layout>
              <c:showLegendKey val="0"/>
              <c:showVal val="1"/>
              <c:showCatName val="0"/>
              <c:showSerName val="0"/>
              <c:showPercent val="0"/>
              <c:showBubbleSize val="0"/>
              <c:extLst>
                <c:ext xmlns:c15="http://schemas.microsoft.com/office/drawing/2012/chart" uri="{CE6537A1-D6FC-4f65-9D91-7224C49458BB}">
                  <c15:layout/>
                </c:ext>
              </c:extLst>
            </c:dLbl>
            <c:spPr>
              <a:noFill/>
              <a:ln>
                <a:noFill/>
              </a:ln>
              <a:effectLst/>
            </c:spPr>
            <c:txPr>
              <a:bodyPr/>
              <a:lstStyle/>
              <a:p>
                <a:pPr>
                  <a:defRPr sz="1400" b="0">
                    <a:solidFill>
                      <a:schemeClr val="tx1"/>
                    </a:solidFill>
                  </a:defRPr>
                </a:pPr>
                <a:endParaRPr lang="es-AR"/>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Hoja1!$A$2:$A$7</c:f>
              <c:strCache>
                <c:ptCount val="6"/>
                <c:pt idx="0">
                  <c:v>Envío a domicilio </c:v>
                </c:pt>
                <c:pt idx="1">
                  <c:v>Retiro en sucursal de Operador Logístico</c:v>
                </c:pt>
                <c:pt idx="2">
                  <c:v>Retiro en punto de venta</c:v>
                </c:pt>
                <c:pt idx="3">
                  <c:v>Por mail (Vouchers, Softwares)</c:v>
                </c:pt>
                <c:pt idx="4">
                  <c:v>Envío por sistema express terminal a terminal</c:v>
                </c:pt>
                <c:pt idx="5">
                  <c:v>Retiro en lockers</c:v>
                </c:pt>
              </c:strCache>
            </c:strRef>
          </c:cat>
          <c:val>
            <c:numRef>
              <c:f>Hoja1!$B$2:$B$7</c:f>
              <c:numCache>
                <c:formatCode>0%</c:formatCode>
                <c:ptCount val="6"/>
                <c:pt idx="0">
                  <c:v>0.74</c:v>
                </c:pt>
                <c:pt idx="1">
                  <c:v>0.44</c:v>
                </c:pt>
                <c:pt idx="2">
                  <c:v>0.43</c:v>
                </c:pt>
                <c:pt idx="3">
                  <c:v>0.06</c:v>
                </c:pt>
                <c:pt idx="4">
                  <c:v>0.05</c:v>
                </c:pt>
                <c:pt idx="5">
                  <c:v>0.01</c:v>
                </c:pt>
              </c:numCache>
            </c:numRef>
          </c:val>
        </c:ser>
        <c:dLbls>
          <c:showLegendKey val="0"/>
          <c:showVal val="0"/>
          <c:showCatName val="0"/>
          <c:showSerName val="0"/>
          <c:showPercent val="0"/>
          <c:showBubbleSize val="0"/>
        </c:dLbls>
        <c:gapWidth val="150"/>
        <c:axId val="284711792"/>
        <c:axId val="284712184"/>
      </c:barChart>
      <c:catAx>
        <c:axId val="284711792"/>
        <c:scaling>
          <c:orientation val="maxMin"/>
        </c:scaling>
        <c:delete val="0"/>
        <c:axPos val="l"/>
        <c:numFmt formatCode="General" sourceLinked="0"/>
        <c:majorTickMark val="out"/>
        <c:minorTickMark val="none"/>
        <c:tickLblPos val="nextTo"/>
        <c:spPr>
          <a:ln>
            <a:noFill/>
          </a:ln>
        </c:spPr>
        <c:crossAx val="284712184"/>
        <c:crosses val="autoZero"/>
        <c:auto val="1"/>
        <c:lblAlgn val="ctr"/>
        <c:lblOffset val="100"/>
        <c:noMultiLvlLbl val="0"/>
      </c:catAx>
      <c:valAx>
        <c:axId val="284712184"/>
        <c:scaling>
          <c:orientation val="minMax"/>
          <c:max val="1"/>
          <c:min val="0"/>
        </c:scaling>
        <c:delete val="1"/>
        <c:axPos val="t"/>
        <c:numFmt formatCode="0%" sourceLinked="1"/>
        <c:majorTickMark val="out"/>
        <c:minorTickMark val="none"/>
        <c:tickLblPos val="none"/>
        <c:crossAx val="284711792"/>
        <c:crosses val="autoZero"/>
        <c:crossBetween val="between"/>
      </c:valAx>
    </c:plotArea>
    <c:plotVisOnly val="1"/>
    <c:dispBlanksAs val="gap"/>
    <c:showDLblsOverMax val="0"/>
  </c:chart>
  <c:txPr>
    <a:bodyPr/>
    <a:lstStyle/>
    <a:p>
      <a:pPr>
        <a:defRPr sz="1200"/>
      </a:pPr>
      <a:endParaRPr lang="es-AR"/>
    </a:p>
  </c:txPr>
  <c:externalData r:id="rId1">
    <c:autoUpdate val="0"/>
  </c:externalData>
</c:chartSpace>
</file>

<file path=ppt/charts/chart34.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2.5881031213261265E-2"/>
          <c:y val="3.0104910332837045E-2"/>
          <c:w val="0.95193203863470643"/>
          <c:h val="0.93979017933432596"/>
        </c:manualLayout>
      </c:layout>
      <c:barChart>
        <c:barDir val="bar"/>
        <c:grouping val="clustered"/>
        <c:varyColors val="0"/>
        <c:ser>
          <c:idx val="0"/>
          <c:order val="0"/>
          <c:spPr>
            <a:solidFill>
              <a:schemeClr val="accent4">
                <a:lumMod val="50000"/>
              </a:schemeClr>
            </a:solidFill>
          </c:spPr>
          <c:invertIfNegative val="0"/>
          <c:dPt>
            <c:idx val="0"/>
            <c:invertIfNegative val="0"/>
            <c:bubble3D val="0"/>
          </c:dPt>
          <c:dPt>
            <c:idx val="1"/>
            <c:invertIfNegative val="0"/>
            <c:bubble3D val="0"/>
            <c:spPr>
              <a:solidFill>
                <a:schemeClr val="accent4">
                  <a:lumMod val="60000"/>
                  <a:lumOff val="40000"/>
                </a:schemeClr>
              </a:solidFill>
            </c:spPr>
          </c:dPt>
          <c:dPt>
            <c:idx val="2"/>
            <c:invertIfNegative val="0"/>
            <c:bubble3D val="0"/>
            <c:spPr>
              <a:solidFill>
                <a:schemeClr val="accent4">
                  <a:lumMod val="60000"/>
                  <a:lumOff val="40000"/>
                </a:schemeClr>
              </a:solidFill>
            </c:spPr>
          </c:dPt>
          <c:dPt>
            <c:idx val="3"/>
            <c:invertIfNegative val="0"/>
            <c:bubble3D val="0"/>
          </c:dPt>
          <c:dPt>
            <c:idx val="4"/>
            <c:invertIfNegative val="0"/>
            <c:bubble3D val="0"/>
            <c:spPr>
              <a:solidFill>
                <a:schemeClr val="accent4">
                  <a:lumMod val="60000"/>
                  <a:lumOff val="40000"/>
                </a:schemeClr>
              </a:solidFill>
            </c:spPr>
          </c:dPt>
          <c:dPt>
            <c:idx val="5"/>
            <c:invertIfNegative val="0"/>
            <c:bubble3D val="0"/>
            <c:spPr>
              <a:solidFill>
                <a:schemeClr val="accent4">
                  <a:lumMod val="60000"/>
                  <a:lumOff val="40000"/>
                </a:schemeClr>
              </a:solidFill>
            </c:spPr>
          </c:dPt>
          <c:dPt>
            <c:idx val="6"/>
            <c:invertIfNegative val="0"/>
            <c:bubble3D val="0"/>
            <c:spPr>
              <a:solidFill>
                <a:schemeClr val="accent4">
                  <a:lumMod val="60000"/>
                  <a:lumOff val="40000"/>
                </a:schemeClr>
              </a:solidFill>
            </c:spPr>
          </c:dPt>
          <c:dPt>
            <c:idx val="7"/>
            <c:invertIfNegative val="0"/>
            <c:bubble3D val="0"/>
          </c:dPt>
          <c:dPt>
            <c:idx val="8"/>
            <c:invertIfNegative val="0"/>
            <c:bubble3D val="0"/>
          </c:dPt>
          <c:dPt>
            <c:idx val="9"/>
            <c:invertIfNegative val="0"/>
            <c:bubble3D val="0"/>
          </c:dPt>
          <c:dPt>
            <c:idx val="10"/>
            <c:invertIfNegative val="0"/>
            <c:bubble3D val="0"/>
          </c:dPt>
          <c:dLbls>
            <c:dLbl>
              <c:idx val="0"/>
              <c:layout>
                <c:manualLayout>
                  <c:x val="2.6928896665496696E-3"/>
                  <c:y val="2.5121110194410435E-4"/>
                </c:manualLayout>
              </c:layout>
              <c:showLegendKey val="0"/>
              <c:showVal val="1"/>
              <c:showCatName val="0"/>
              <c:showSerName val="0"/>
              <c:showPercent val="0"/>
              <c:showBubbleSize val="0"/>
              <c:extLst>
                <c:ext xmlns:c15="http://schemas.microsoft.com/office/drawing/2012/chart" uri="{CE6537A1-D6FC-4f65-9D91-7224C49458BB}">
                  <c15:layout/>
                </c:ext>
              </c:extLst>
            </c:dLbl>
            <c:spPr>
              <a:noFill/>
              <a:ln>
                <a:noFill/>
              </a:ln>
              <a:effectLst/>
            </c:spPr>
            <c:txPr>
              <a:bodyPr/>
              <a:lstStyle/>
              <a:p>
                <a:pPr>
                  <a:defRPr sz="1400" b="0">
                    <a:solidFill>
                      <a:schemeClr val="tx1"/>
                    </a:solidFill>
                  </a:defRPr>
                </a:pPr>
                <a:endParaRPr lang="es-AR"/>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Hoja1!$A$2:$A$14</c:f>
              <c:strCache>
                <c:ptCount val="13"/>
                <c:pt idx="0">
                  <c:v>NETO LOGISTICA</c:v>
                </c:pt>
                <c:pt idx="1">
                  <c:v>Mayor y mejor infraestructura logística</c:v>
                </c:pt>
                <c:pt idx="2">
                  <c:v>Envío de productos en tiempo y forma</c:v>
                </c:pt>
                <c:pt idx="3">
                  <c:v>NETO SISTEMAS/ INVERSION</c:v>
                </c:pt>
                <c:pt idx="4">
                  <c:v>Modernización de los sistemas</c:v>
                </c:pt>
                <c:pt idx="5">
                  <c:v>Desarrollo del Mobile/ mejora del servicio móvil</c:v>
                </c:pt>
                <c:pt idx="6">
                  <c:v>Inversión en el rubro</c:v>
                </c:pt>
                <c:pt idx="7">
                  <c:v>FORMAS DE PAGO</c:v>
                </c:pt>
                <c:pt idx="8">
                  <c:v>DIVERSIDAD DE OFERTA</c:v>
                </c:pt>
                <c:pt idx="9">
                  <c:v>CRECIMIENTO DEL MERCADO</c:v>
                </c:pt>
                <c:pt idx="10">
                  <c:v>EVENTOS (Cyber Monday, Hot Sale)</c:v>
                </c:pt>
                <c:pt idx="11">
                  <c:v>BUENA ATENCION AL CLIENTE</c:v>
                </c:pt>
                <c:pt idx="12">
                  <c:v>NO SABE</c:v>
                </c:pt>
              </c:strCache>
            </c:strRef>
          </c:cat>
          <c:val>
            <c:numRef>
              <c:f>Hoja1!$B$2:$B$14</c:f>
              <c:numCache>
                <c:formatCode>0%</c:formatCode>
                <c:ptCount val="13"/>
                <c:pt idx="0">
                  <c:v>0.3692307692307692</c:v>
                </c:pt>
                <c:pt idx="1">
                  <c:v>0.23076923076923075</c:v>
                </c:pt>
                <c:pt idx="2">
                  <c:v>0.13846153846153847</c:v>
                </c:pt>
                <c:pt idx="3">
                  <c:v>0.36923076923076925</c:v>
                </c:pt>
                <c:pt idx="4">
                  <c:v>0.2153846153846154</c:v>
                </c:pt>
                <c:pt idx="5">
                  <c:v>0.12307692307692308</c:v>
                </c:pt>
                <c:pt idx="6">
                  <c:v>3.0769230769230771E-2</c:v>
                </c:pt>
                <c:pt idx="7">
                  <c:v>0.2</c:v>
                </c:pt>
                <c:pt idx="8">
                  <c:v>0.1076923076923077</c:v>
                </c:pt>
                <c:pt idx="9">
                  <c:v>7.6923076923076927E-2</c:v>
                </c:pt>
                <c:pt idx="10">
                  <c:v>6.1538461538461542E-2</c:v>
                </c:pt>
                <c:pt idx="11">
                  <c:v>3.0769230769230771E-2</c:v>
                </c:pt>
                <c:pt idx="12">
                  <c:v>0.16923076923076924</c:v>
                </c:pt>
              </c:numCache>
            </c:numRef>
          </c:val>
        </c:ser>
        <c:dLbls>
          <c:showLegendKey val="0"/>
          <c:showVal val="0"/>
          <c:showCatName val="0"/>
          <c:showSerName val="0"/>
          <c:showPercent val="0"/>
          <c:showBubbleSize val="0"/>
        </c:dLbls>
        <c:gapWidth val="70"/>
        <c:axId val="282968168"/>
        <c:axId val="282967776"/>
      </c:barChart>
      <c:catAx>
        <c:axId val="282968168"/>
        <c:scaling>
          <c:orientation val="maxMin"/>
        </c:scaling>
        <c:delete val="1"/>
        <c:axPos val="l"/>
        <c:numFmt formatCode="General" sourceLinked="0"/>
        <c:majorTickMark val="out"/>
        <c:minorTickMark val="none"/>
        <c:tickLblPos val="nextTo"/>
        <c:crossAx val="282967776"/>
        <c:crosses val="autoZero"/>
        <c:auto val="1"/>
        <c:lblAlgn val="ctr"/>
        <c:lblOffset val="100"/>
        <c:noMultiLvlLbl val="0"/>
      </c:catAx>
      <c:valAx>
        <c:axId val="282967776"/>
        <c:scaling>
          <c:orientation val="minMax"/>
          <c:max val="1"/>
          <c:min val="0"/>
        </c:scaling>
        <c:delete val="1"/>
        <c:axPos val="t"/>
        <c:numFmt formatCode="0%" sourceLinked="1"/>
        <c:majorTickMark val="out"/>
        <c:minorTickMark val="none"/>
        <c:tickLblPos val="none"/>
        <c:crossAx val="282968168"/>
        <c:crosses val="autoZero"/>
        <c:crossBetween val="between"/>
      </c:valAx>
    </c:plotArea>
    <c:plotVisOnly val="1"/>
    <c:dispBlanksAs val="gap"/>
    <c:showDLblsOverMax val="0"/>
  </c:chart>
  <c:txPr>
    <a:bodyPr/>
    <a:lstStyle/>
    <a:p>
      <a:pPr>
        <a:defRPr sz="1200"/>
      </a:pPr>
      <a:endParaRPr lang="es-AR"/>
    </a:p>
  </c:txPr>
  <c:externalData r:id="rId1">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102">
  <cs:axisTitle>
    <cs:lnRef idx="0"/>
    <cs:fillRef idx="0"/>
    <cs:effectRef idx="0"/>
    <cs:fontRef idx="minor">
      <a:schemeClr val="tx1"/>
    </cs:fontRef>
    <cs:defRPr sz="1000" b="1" kern="1200"/>
  </cs:axisTitle>
  <cs:categoryAxis>
    <cs:lnRef idx="1">
      <a:schemeClr val="tx1">
        <a:tint val="75000"/>
      </a:schemeClr>
    </cs:lnRef>
    <cs:fillRef idx="0"/>
    <cs:effectRef idx="0"/>
    <cs:fontRef idx="minor">
      <a:schemeClr val="tx1"/>
    </cs:fontRef>
    <cs:spPr>
      <a:ln>
        <a:round/>
      </a:ln>
    </cs:spPr>
    <cs:defRPr sz="1000" kern="1200"/>
  </cs:categoryAxis>
  <cs:chartArea mods="allowNoFillOverride allowNoLineOverride">
    <cs:lnRef idx="1">
      <a:schemeClr val="tx1">
        <a:tint val="75000"/>
      </a:schemeClr>
    </cs:lnRef>
    <cs:fillRef idx="1">
      <a:schemeClr val="bg1"/>
    </cs:fillRef>
    <cs:effectRef idx="0"/>
    <cs:fontRef idx="minor">
      <a:schemeClr val="tx1"/>
    </cs:fontRef>
    <cs:spPr>
      <a:ln>
        <a:round/>
      </a:ln>
    </cs:spPr>
    <cs:defRPr sz="1000" kern="1200"/>
  </cs:chartArea>
  <cs:dataLabel>
    <cs:lnRef idx="0"/>
    <cs:fillRef idx="0"/>
    <cs:effectRef idx="0"/>
    <cs:fontRef idx="minor">
      <a:schemeClr val="tx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1">
      <cs:styleClr val="auto"/>
    </cs:lnRef>
    <cs:lineWidthScale>3</cs:lineWidthScale>
    <cs:fillRef idx="0"/>
    <cs:effectRef idx="0"/>
    <cs:fontRef idx="minor">
      <a:schemeClr val="tx1"/>
    </cs:fontRef>
    <cs:spPr>
      <a:ln cap="rnd">
        <a:round/>
      </a:ln>
    </cs:spPr>
  </cs:dataPointLine>
  <cs:dataPointMarker>
    <cs:lnRef idx="1">
      <cs:styleClr val="auto"/>
    </cs:lnRef>
    <cs:fillRef idx="1">
      <cs:styleClr val="auto"/>
    </cs:fillRef>
    <cs:effectRef idx="0"/>
    <cs:fontRef idx="minor">
      <a:schemeClr val="tx1"/>
    </cs:fontRef>
    <cs:spPr>
      <a:ln>
        <a:round/>
      </a:ln>
    </cs:spPr>
  </cs:dataPointMarker>
  <cs:dataPointMarkerLayout/>
  <cs:dataPointWireframe>
    <cs:lnRef idx="1">
      <cs:styleClr val="auto"/>
    </cs:lnRef>
    <cs:fillRef idx="0"/>
    <cs:effectRef idx="0"/>
    <cs:fontRef idx="minor">
      <a:schemeClr val="tx1"/>
    </cs:fontRef>
    <cs:spPr>
      <a:ln>
        <a:round/>
      </a:ln>
    </cs:spPr>
  </cs:dataPointWireframe>
  <cs:dataTable>
    <cs:lnRef idx="1">
      <a:schemeClr val="tx1">
        <a:tint val="75000"/>
      </a:schemeClr>
    </cs:lnRef>
    <cs:fillRef idx="0"/>
    <cs:effectRef idx="0"/>
    <cs:fontRef idx="minor">
      <a:schemeClr val="tx1"/>
    </cs:fontRef>
    <cs:spPr>
      <a:ln>
        <a:round/>
      </a:ln>
    </cs:spPr>
    <cs:defRPr sz="1000" kern="1200"/>
  </cs:dataTable>
  <cs:downBar>
    <cs:lnRef idx="1">
      <a:schemeClr val="tx1"/>
    </cs:lnRef>
    <cs:fillRef idx="1">
      <a:schemeClr val="dk1">
        <a:tint val="95000"/>
      </a:schemeClr>
    </cs:fillRef>
    <cs:effectRef idx="0"/>
    <cs:fontRef idx="minor">
      <a:schemeClr val="tx1"/>
    </cs:fontRef>
    <cs:spPr>
      <a:ln>
        <a:round/>
      </a:ln>
    </cs:spPr>
  </cs:downBar>
  <cs:dropLine>
    <cs:lnRef idx="1">
      <a:schemeClr val="tx1"/>
    </cs:lnRef>
    <cs:fillRef idx="0"/>
    <cs:effectRef idx="0"/>
    <cs:fontRef idx="minor">
      <a:schemeClr val="tx1"/>
    </cs:fontRef>
    <cs:spPr>
      <a:ln>
        <a:round/>
      </a:ln>
    </cs:spPr>
  </cs:dropLine>
  <cs:errorBar>
    <cs:lnRef idx="1">
      <a:schemeClr val="tx1"/>
    </cs:lnRef>
    <cs:fillRef idx="1">
      <a:schemeClr val="tx1"/>
    </cs:fillRef>
    <cs:effectRef idx="0"/>
    <cs:fontRef idx="minor">
      <a:schemeClr val="tx1"/>
    </cs:fontRef>
    <cs:spPr>
      <a:ln>
        <a:round/>
      </a:ln>
    </cs:spPr>
  </cs:errorBar>
  <cs:floor>
    <cs:lnRef idx="1">
      <a:schemeClr val="tx1">
        <a:tint val="75000"/>
      </a:schemeClr>
    </cs:lnRef>
    <cs:fillRef idx="0"/>
    <cs:effectRef idx="0"/>
    <cs:fontRef idx="minor">
      <a:schemeClr val="tx1"/>
    </cs:fontRef>
    <cs:spPr>
      <a:ln>
        <a:round/>
      </a:ln>
    </cs:spPr>
  </cs:floor>
  <cs:gridlineMajor>
    <cs:lnRef idx="1">
      <a:schemeClr val="tx1">
        <a:tint val="75000"/>
      </a:schemeClr>
    </cs:lnRef>
    <cs:fillRef idx="0"/>
    <cs:effectRef idx="0"/>
    <cs:fontRef idx="minor">
      <a:schemeClr val="tx1"/>
    </cs:fontRef>
    <cs:spPr>
      <a:ln>
        <a:round/>
      </a:ln>
    </cs:spPr>
  </cs:gridlineMajor>
  <cs:gridlineMinor>
    <cs:lnRef idx="1">
      <a:schemeClr val="tx1">
        <a:tint val="50000"/>
      </a:schemeClr>
    </cs:lnRef>
    <cs:fillRef idx="0"/>
    <cs:effectRef idx="0"/>
    <cs:fontRef idx="minor">
      <a:schemeClr val="tx1"/>
    </cs:fontRef>
    <cs:spPr>
      <a:ln>
        <a:round/>
      </a:ln>
    </cs:spPr>
  </cs:gridlineMinor>
  <cs:hiLoLine>
    <cs:lnRef idx="1">
      <a:schemeClr val="tx1"/>
    </cs:lnRef>
    <cs:fillRef idx="0"/>
    <cs:effectRef idx="0"/>
    <cs:fontRef idx="minor">
      <a:schemeClr val="tx1"/>
    </cs:fontRef>
    <cs:spPr>
      <a:ln>
        <a:round/>
      </a:ln>
    </cs:spPr>
  </cs:hiLoLine>
  <cs:leaderLine>
    <cs:lnRef idx="1">
      <a:schemeClr val="tx1"/>
    </cs:lnRef>
    <cs:fillRef idx="0"/>
    <cs:effectRef idx="0"/>
    <cs:fontRef idx="minor">
      <a:schemeClr val="tx1"/>
    </cs:fontRef>
    <cs:spPr>
      <a:ln>
        <a:round/>
      </a:ln>
    </cs:spPr>
  </cs:leaderLine>
  <cs:legend>
    <cs:lnRef idx="0"/>
    <cs:fillRef idx="0"/>
    <cs:effectRef idx="0"/>
    <cs:fontRef idx="minor">
      <a:schemeClr val="tx1"/>
    </cs:fontRef>
    <cs:defRPr sz="1000" kern="1200"/>
  </cs:legend>
  <cs:plotArea mods="allowNoFillOverride allowNoLineOverride">
    <cs:lnRef idx="0"/>
    <cs:fillRef idx="1">
      <a:schemeClr val="bg1"/>
    </cs:fillRef>
    <cs:effectRef idx="0"/>
    <cs:fontRef idx="minor">
      <a:schemeClr val="tx1"/>
    </cs:fontRef>
  </cs:plotArea>
  <cs:plotArea3D>
    <cs:lnRef idx="0"/>
    <cs:fillRef idx="0"/>
    <cs:effectRef idx="0"/>
    <cs:fontRef idx="minor">
      <a:schemeClr val="tx1"/>
    </cs:fontRef>
  </cs:plotArea3D>
  <cs:seriesAxis>
    <cs:lnRef idx="1">
      <a:schemeClr val="tx1">
        <a:tint val="75000"/>
      </a:schemeClr>
    </cs:lnRef>
    <cs:fillRef idx="0"/>
    <cs:effectRef idx="0"/>
    <cs:fontRef idx="minor">
      <a:schemeClr val="tx1"/>
    </cs:fontRef>
    <cs:spPr>
      <a:ln>
        <a:round/>
      </a:ln>
    </cs:spPr>
    <cs:defRPr sz="1000" kern="1200"/>
  </cs:seriesAxis>
  <cs:seriesLine>
    <cs:lnRef idx="1">
      <a:schemeClr val="tx1"/>
    </cs:lnRef>
    <cs:fillRef idx="0"/>
    <cs:effectRef idx="0"/>
    <cs:fontRef idx="minor">
      <a:schemeClr val="tx1"/>
    </cs:fontRef>
    <cs:spPr>
      <a:ln>
        <a:round/>
      </a:ln>
    </cs:spPr>
  </cs:seriesLine>
  <cs:title>
    <cs:lnRef idx="0"/>
    <cs:fillRef idx="0"/>
    <cs:effectRef idx="0"/>
    <cs:fontRef idx="minor">
      <a:schemeClr val="tx1"/>
    </cs:fontRef>
    <cs:defRPr sz="1800" b="1" kern="1200"/>
  </cs:title>
  <cs:trendline>
    <cs:lnRef idx="1">
      <a:schemeClr val="tx1"/>
    </cs:lnRef>
    <cs:fillRef idx="0"/>
    <cs:effectRef idx="0"/>
    <cs:fontRef idx="minor">
      <a:schemeClr val="tx1"/>
    </cs:fontRef>
    <cs:spPr>
      <a:ln cap="rnd">
        <a:round/>
      </a:ln>
    </cs:spPr>
  </cs:trendline>
  <cs:trendlineLabel>
    <cs:lnRef idx="0"/>
    <cs:fillRef idx="0"/>
    <cs:effectRef idx="0"/>
    <cs:fontRef idx="minor">
      <a:schemeClr val="tx1"/>
    </cs:fontRef>
    <cs:defRPr sz="1000" kern="1200"/>
  </cs:trendlineLabel>
  <cs:upBar>
    <cs:lnRef idx="1">
      <a:schemeClr val="tx1"/>
    </cs:lnRef>
    <cs:fillRef idx="1">
      <a:schemeClr val="dk1">
        <a:tint val="5000"/>
      </a:schemeClr>
    </cs:fillRef>
    <cs:effectRef idx="0"/>
    <cs:fontRef idx="minor">
      <a:schemeClr val="tx1"/>
    </cs:fontRef>
    <cs:spPr>
      <a:ln>
        <a:round/>
      </a:ln>
    </cs:spPr>
  </cs:upBar>
  <cs:valueAxis>
    <cs:lnRef idx="1">
      <a:schemeClr val="tx1">
        <a:tint val="75000"/>
      </a:schemeClr>
    </cs:lnRef>
    <cs:fillRef idx="0"/>
    <cs:effectRef idx="0"/>
    <cs:fontRef idx="minor">
      <a:schemeClr val="tx1"/>
    </cs:fontRef>
    <cs:spPr>
      <a:ln>
        <a:round/>
      </a:ln>
    </cs:spPr>
    <cs:defRPr sz="1000" kern="1200"/>
  </cs:valueAxis>
  <cs:wall>
    <cs:lnRef idx="0"/>
    <cs:fillRef idx="0"/>
    <cs:effectRef idx="0"/>
    <cs:fontRef idx="minor">
      <a:schemeClr val="tx1"/>
    </cs:fontRef>
  </cs:wall>
</cs:chartStyle>
</file>

<file path=ppt/charts/style2.xml><?xml version="1.0" encoding="utf-8"?>
<cs:chartStyle xmlns:cs="http://schemas.microsoft.com/office/drawing/2012/chartStyle" xmlns:a="http://schemas.openxmlformats.org/drawingml/2006/main" id="110">
  <cs:axisTitle>
    <cs:lnRef idx="0"/>
    <cs:fillRef idx="0"/>
    <cs:effectRef idx="0"/>
    <cs:fontRef idx="minor">
      <a:schemeClr val="tx1"/>
    </cs:fontRef>
    <cs:defRPr sz="1000" b="1" kern="1200"/>
  </cs:axisTitle>
  <cs:categoryAxis>
    <cs:lnRef idx="1">
      <a:schemeClr val="tx1">
        <a:tint val="75000"/>
      </a:schemeClr>
    </cs:lnRef>
    <cs:fillRef idx="0"/>
    <cs:effectRef idx="0"/>
    <cs:fontRef idx="minor">
      <a:schemeClr val="tx1"/>
    </cs:fontRef>
    <cs:spPr>
      <a:ln>
        <a:round/>
      </a:ln>
    </cs:spPr>
    <cs:defRPr sz="1000" kern="1200"/>
  </cs:categoryAxis>
  <cs:chartArea mods="allowNoFillOverride allowNoLineOverride">
    <cs:lnRef idx="1">
      <a:schemeClr val="tx1">
        <a:tint val="75000"/>
      </a:schemeClr>
    </cs:lnRef>
    <cs:fillRef idx="1">
      <a:schemeClr val="bg1"/>
    </cs:fillRef>
    <cs:effectRef idx="0"/>
    <cs:fontRef idx="minor">
      <a:schemeClr val="tx1"/>
    </cs:fontRef>
    <cs:spPr>
      <a:ln>
        <a:round/>
      </a:ln>
    </cs:spPr>
    <cs:defRPr sz="1000" kern="1200"/>
  </cs:chartArea>
  <cs:dataLabel>
    <cs:lnRef idx="0"/>
    <cs:fillRef idx="0"/>
    <cs:effectRef idx="0"/>
    <cs:fontRef idx="minor">
      <a:schemeClr val="tx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1">
      <a:schemeClr val="lt1"/>
    </cs:lnRef>
    <cs:fillRef idx="1">
      <cs:styleClr val="auto"/>
    </cs:fillRef>
    <cs:effectRef idx="1">
      <a:schemeClr val="dk1"/>
    </cs:effectRef>
    <cs:fontRef idx="minor">
      <a:schemeClr val="tx1"/>
    </cs:fontRef>
    <cs:spPr>
      <a:ln>
        <a:round/>
      </a:ln>
    </cs:spPr>
  </cs:dataPoint>
  <cs:dataPoint3D>
    <cs:lnRef idx="1">
      <a:schemeClr val="lt1"/>
    </cs:lnRef>
    <cs:fillRef idx="1">
      <cs:styleClr val="auto"/>
    </cs:fillRef>
    <cs:effectRef idx="1">
      <a:schemeClr val="dk1"/>
    </cs:effectRef>
    <cs:fontRef idx="minor">
      <a:schemeClr val="tx1"/>
    </cs:fontRef>
    <cs:spPr>
      <a:ln>
        <a:round/>
      </a:ln>
    </cs:spPr>
  </cs:dataPoint3D>
  <cs:dataPointLine>
    <cs:lnRef idx="1">
      <cs:styleClr val="auto"/>
    </cs:lnRef>
    <cs:lineWidthScale>5</cs:lineWidthScale>
    <cs:fillRef idx="0"/>
    <cs:effectRef idx="0"/>
    <cs:fontRef idx="minor">
      <a:schemeClr val="tx1"/>
    </cs:fontRef>
    <cs:spPr>
      <a:ln cap="rnd">
        <a:round/>
      </a:ln>
    </cs:spPr>
  </cs:dataPointLine>
  <cs:dataPointMarker>
    <cs:lnRef idx="1">
      <cs:styleClr val="auto"/>
    </cs:lnRef>
    <cs:fillRef idx="1">
      <cs:styleClr val="auto"/>
    </cs:fillRef>
    <cs:effectRef idx="1">
      <a:schemeClr val="dk1"/>
    </cs:effectRef>
    <cs:fontRef idx="minor">
      <a:schemeClr val="tx1"/>
    </cs:fontRef>
    <cs:spPr>
      <a:ln>
        <a:round/>
      </a:ln>
    </cs:spPr>
  </cs:dataPointMarker>
  <cs:dataPointMarkerLayout/>
  <cs:dataPointWireframe>
    <cs:lnRef idx="1">
      <cs:styleClr val="auto"/>
    </cs:lnRef>
    <cs:fillRef idx="0"/>
    <cs:effectRef idx="0"/>
    <cs:fontRef idx="minor">
      <a:schemeClr val="tx1"/>
    </cs:fontRef>
    <cs:spPr>
      <a:ln>
        <a:round/>
      </a:ln>
    </cs:spPr>
  </cs:dataPointWireframe>
  <cs:dataTable>
    <cs:lnRef idx="1">
      <a:schemeClr val="tx1">
        <a:tint val="75000"/>
      </a:schemeClr>
    </cs:lnRef>
    <cs:fillRef idx="0"/>
    <cs:effectRef idx="0"/>
    <cs:fontRef idx="minor">
      <a:schemeClr val="tx1"/>
    </cs:fontRef>
    <cs:spPr>
      <a:ln>
        <a:round/>
      </a:ln>
    </cs:spPr>
    <cs:defRPr sz="1000" kern="1200"/>
  </cs:dataTable>
  <cs:downBar>
    <cs:lnRef idx="1">
      <a:schemeClr val="tx1"/>
    </cs:lnRef>
    <cs:fillRef idx="1">
      <a:schemeClr val="dk1">
        <a:tint val="95000"/>
      </a:schemeClr>
    </cs:fillRef>
    <cs:effectRef idx="1">
      <a:schemeClr val="dk1"/>
    </cs:effectRef>
    <cs:fontRef idx="minor">
      <a:schemeClr val="tx1"/>
    </cs:fontRef>
    <cs:spPr>
      <a:ln>
        <a:round/>
      </a:ln>
    </cs:spPr>
  </cs:downBar>
  <cs:dropLine>
    <cs:lnRef idx="1">
      <a:schemeClr val="tx1"/>
    </cs:lnRef>
    <cs:fillRef idx="0"/>
    <cs:effectRef idx="0"/>
    <cs:fontRef idx="minor">
      <a:schemeClr val="tx1"/>
    </cs:fontRef>
    <cs:spPr>
      <a:ln>
        <a:round/>
      </a:ln>
    </cs:spPr>
  </cs:dropLine>
  <cs:errorBar>
    <cs:lnRef idx="1">
      <a:schemeClr val="tx1"/>
    </cs:lnRef>
    <cs:fillRef idx="1">
      <a:schemeClr val="tx1"/>
    </cs:fillRef>
    <cs:effectRef idx="0"/>
    <cs:fontRef idx="minor">
      <a:schemeClr val="tx1"/>
    </cs:fontRef>
    <cs:spPr>
      <a:ln>
        <a:round/>
      </a:ln>
    </cs:spPr>
  </cs:errorBar>
  <cs:floor>
    <cs:lnRef idx="1">
      <a:schemeClr val="tx1">
        <a:tint val="75000"/>
      </a:schemeClr>
    </cs:lnRef>
    <cs:fillRef idx="0"/>
    <cs:effectRef idx="0"/>
    <cs:fontRef idx="minor">
      <a:schemeClr val="tx1"/>
    </cs:fontRef>
    <cs:spPr>
      <a:ln>
        <a:round/>
      </a:ln>
    </cs:spPr>
  </cs:floor>
  <cs:gridlineMajor>
    <cs:lnRef idx="1">
      <a:schemeClr val="tx1">
        <a:tint val="75000"/>
      </a:schemeClr>
    </cs:lnRef>
    <cs:fillRef idx="0"/>
    <cs:effectRef idx="0"/>
    <cs:fontRef idx="minor">
      <a:schemeClr val="tx1"/>
    </cs:fontRef>
    <cs:spPr>
      <a:ln>
        <a:round/>
      </a:ln>
    </cs:spPr>
  </cs:gridlineMajor>
  <cs:gridlineMinor>
    <cs:lnRef idx="1">
      <a:schemeClr val="tx1">
        <a:tint val="50000"/>
      </a:schemeClr>
    </cs:lnRef>
    <cs:fillRef idx="0"/>
    <cs:effectRef idx="0"/>
    <cs:fontRef idx="minor">
      <a:schemeClr val="tx1"/>
    </cs:fontRef>
    <cs:spPr>
      <a:ln>
        <a:round/>
      </a:ln>
    </cs:spPr>
  </cs:gridlineMinor>
  <cs:hiLoLine>
    <cs:lnRef idx="1">
      <a:schemeClr val="tx1"/>
    </cs:lnRef>
    <cs:fillRef idx="0"/>
    <cs:effectRef idx="0"/>
    <cs:fontRef idx="minor">
      <a:schemeClr val="tx1"/>
    </cs:fontRef>
    <cs:spPr>
      <a:ln>
        <a:round/>
      </a:ln>
    </cs:spPr>
  </cs:hiLoLine>
  <cs:leaderLine>
    <cs:lnRef idx="1">
      <a:schemeClr val="tx1"/>
    </cs:lnRef>
    <cs:fillRef idx="0"/>
    <cs:effectRef idx="0"/>
    <cs:fontRef idx="minor">
      <a:schemeClr val="tx1"/>
    </cs:fontRef>
    <cs:spPr>
      <a:ln>
        <a:round/>
      </a:ln>
    </cs:spPr>
  </cs:leaderLine>
  <cs:legend>
    <cs:lnRef idx="0"/>
    <cs:fillRef idx="0"/>
    <cs:effectRef idx="0"/>
    <cs:fontRef idx="minor">
      <a:schemeClr val="tx1"/>
    </cs:fontRef>
    <cs:defRPr sz="1000" kern="1200"/>
  </cs:legend>
  <cs:plotArea mods="allowNoFillOverride allowNoLineOverride">
    <cs:lnRef idx="0"/>
    <cs:fillRef idx="1">
      <a:schemeClr val="bg1"/>
    </cs:fillRef>
    <cs:effectRef idx="0"/>
    <cs:fontRef idx="minor">
      <a:schemeClr val="tx1"/>
    </cs:fontRef>
  </cs:plotArea>
  <cs:plotArea3D>
    <cs:lnRef idx="0"/>
    <cs:fillRef idx="0"/>
    <cs:effectRef idx="0"/>
    <cs:fontRef idx="minor">
      <a:schemeClr val="tx1"/>
    </cs:fontRef>
  </cs:plotArea3D>
  <cs:seriesAxis>
    <cs:lnRef idx="1">
      <a:schemeClr val="tx1">
        <a:tint val="75000"/>
      </a:schemeClr>
    </cs:lnRef>
    <cs:fillRef idx="0"/>
    <cs:effectRef idx="0"/>
    <cs:fontRef idx="minor">
      <a:schemeClr val="tx1"/>
    </cs:fontRef>
    <cs:spPr>
      <a:ln>
        <a:round/>
      </a:ln>
    </cs:spPr>
    <cs:defRPr sz="1000" kern="1200"/>
  </cs:seriesAxis>
  <cs:seriesLine>
    <cs:lnRef idx="1">
      <a:schemeClr val="tx1"/>
    </cs:lnRef>
    <cs:fillRef idx="0"/>
    <cs:effectRef idx="0"/>
    <cs:fontRef idx="minor">
      <a:schemeClr val="tx1"/>
    </cs:fontRef>
    <cs:spPr>
      <a:ln>
        <a:round/>
      </a:ln>
    </cs:spPr>
  </cs:seriesLine>
  <cs:title>
    <cs:lnRef idx="0"/>
    <cs:fillRef idx="0"/>
    <cs:effectRef idx="0"/>
    <cs:fontRef idx="minor">
      <a:schemeClr val="tx1"/>
    </cs:fontRef>
    <cs:defRPr sz="1800" b="1" kern="1200"/>
  </cs:title>
  <cs:trendline>
    <cs:lnRef idx="1">
      <a:schemeClr val="tx1"/>
    </cs:lnRef>
    <cs:fillRef idx="0"/>
    <cs:effectRef idx="0"/>
    <cs:fontRef idx="minor">
      <a:schemeClr val="tx1"/>
    </cs:fontRef>
    <cs:spPr>
      <a:ln cap="rnd">
        <a:round/>
      </a:ln>
    </cs:spPr>
  </cs:trendline>
  <cs:trendlineLabel>
    <cs:lnRef idx="0"/>
    <cs:fillRef idx="0"/>
    <cs:effectRef idx="0"/>
    <cs:fontRef idx="minor">
      <a:schemeClr val="tx1"/>
    </cs:fontRef>
    <cs:defRPr sz="1000" kern="1200"/>
  </cs:trendlineLabel>
  <cs:upBar>
    <cs:lnRef idx="1">
      <a:schemeClr val="tx1"/>
    </cs:lnRef>
    <cs:fillRef idx="1">
      <a:schemeClr val="dk1">
        <a:tint val="5000"/>
      </a:schemeClr>
    </cs:fillRef>
    <cs:effectRef idx="1">
      <a:schemeClr val="dk1"/>
    </cs:effectRef>
    <cs:fontRef idx="minor">
      <a:schemeClr val="tx1"/>
    </cs:fontRef>
    <cs:spPr>
      <a:ln>
        <a:round/>
      </a:ln>
    </cs:spPr>
  </cs:upBar>
  <cs:valueAxis>
    <cs:lnRef idx="1">
      <a:schemeClr val="tx1">
        <a:tint val="75000"/>
      </a:schemeClr>
    </cs:lnRef>
    <cs:fillRef idx="0"/>
    <cs:effectRef idx="0"/>
    <cs:fontRef idx="minor">
      <a:schemeClr val="tx1"/>
    </cs:fontRef>
    <cs:spPr>
      <a:ln>
        <a:round/>
      </a:ln>
    </cs:spPr>
    <cs:defRPr sz="1000" kern="1200"/>
  </cs:valueAxis>
  <cs:wall>
    <cs:lnRef idx="0"/>
    <cs:fillRef idx="0"/>
    <cs:effectRef idx="0"/>
    <cs:fontRef idx="minor">
      <a:schemeClr val="tx1"/>
    </cs:fontRef>
  </cs:wall>
</cs:chartStyle>
</file>

<file path=ppt/charts/style3.xml><?xml version="1.0" encoding="utf-8"?>
<cs:chartStyle xmlns:cs="http://schemas.microsoft.com/office/drawing/2012/chartStyle" xmlns:a="http://schemas.openxmlformats.org/drawingml/2006/main" id="102">
  <cs:axisTitle>
    <cs:lnRef idx="0"/>
    <cs:fillRef idx="0"/>
    <cs:effectRef idx="0"/>
    <cs:fontRef idx="minor">
      <a:schemeClr val="tx1"/>
    </cs:fontRef>
    <cs:defRPr sz="1000" b="1" kern="1200"/>
  </cs:axisTitle>
  <cs:categoryAxis>
    <cs:lnRef idx="1">
      <a:schemeClr val="tx1">
        <a:tint val="75000"/>
      </a:schemeClr>
    </cs:lnRef>
    <cs:fillRef idx="0"/>
    <cs:effectRef idx="0"/>
    <cs:fontRef idx="minor">
      <a:schemeClr val="tx1"/>
    </cs:fontRef>
    <cs:spPr>
      <a:ln>
        <a:round/>
      </a:ln>
    </cs:spPr>
    <cs:defRPr sz="1000" kern="1200"/>
  </cs:categoryAxis>
  <cs:chartArea mods="allowNoFillOverride allowNoLineOverride">
    <cs:lnRef idx="1">
      <a:schemeClr val="tx1">
        <a:tint val="75000"/>
      </a:schemeClr>
    </cs:lnRef>
    <cs:fillRef idx="1">
      <a:schemeClr val="bg1"/>
    </cs:fillRef>
    <cs:effectRef idx="0"/>
    <cs:fontRef idx="minor">
      <a:schemeClr val="tx1"/>
    </cs:fontRef>
    <cs:spPr>
      <a:ln>
        <a:round/>
      </a:ln>
    </cs:spPr>
    <cs:defRPr sz="1000" kern="1200"/>
  </cs:chartArea>
  <cs:dataLabel>
    <cs:lnRef idx="0"/>
    <cs:fillRef idx="0"/>
    <cs:effectRef idx="0"/>
    <cs:fontRef idx="minor">
      <a:schemeClr val="tx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1">
      <cs:styleClr val="auto"/>
    </cs:lnRef>
    <cs:lineWidthScale>3</cs:lineWidthScale>
    <cs:fillRef idx="0"/>
    <cs:effectRef idx="0"/>
    <cs:fontRef idx="minor">
      <a:schemeClr val="tx1"/>
    </cs:fontRef>
    <cs:spPr>
      <a:ln cap="rnd">
        <a:round/>
      </a:ln>
    </cs:spPr>
  </cs:dataPointLine>
  <cs:dataPointMarker>
    <cs:lnRef idx="1">
      <cs:styleClr val="auto"/>
    </cs:lnRef>
    <cs:fillRef idx="1">
      <cs:styleClr val="auto"/>
    </cs:fillRef>
    <cs:effectRef idx="0"/>
    <cs:fontRef idx="minor">
      <a:schemeClr val="tx1"/>
    </cs:fontRef>
    <cs:spPr>
      <a:ln>
        <a:round/>
      </a:ln>
    </cs:spPr>
  </cs:dataPointMarker>
  <cs:dataPointMarkerLayout/>
  <cs:dataPointWireframe>
    <cs:lnRef idx="1">
      <cs:styleClr val="auto"/>
    </cs:lnRef>
    <cs:fillRef idx="0"/>
    <cs:effectRef idx="0"/>
    <cs:fontRef idx="minor">
      <a:schemeClr val="tx1"/>
    </cs:fontRef>
    <cs:spPr>
      <a:ln>
        <a:round/>
      </a:ln>
    </cs:spPr>
  </cs:dataPointWireframe>
  <cs:dataTable>
    <cs:lnRef idx="1">
      <a:schemeClr val="tx1">
        <a:tint val="75000"/>
      </a:schemeClr>
    </cs:lnRef>
    <cs:fillRef idx="0"/>
    <cs:effectRef idx="0"/>
    <cs:fontRef idx="minor">
      <a:schemeClr val="tx1"/>
    </cs:fontRef>
    <cs:spPr>
      <a:ln>
        <a:round/>
      </a:ln>
    </cs:spPr>
    <cs:defRPr sz="1000" kern="1200"/>
  </cs:dataTable>
  <cs:downBar>
    <cs:lnRef idx="1">
      <a:schemeClr val="tx1"/>
    </cs:lnRef>
    <cs:fillRef idx="1">
      <a:schemeClr val="dk1">
        <a:tint val="95000"/>
      </a:schemeClr>
    </cs:fillRef>
    <cs:effectRef idx="0"/>
    <cs:fontRef idx="minor">
      <a:schemeClr val="tx1"/>
    </cs:fontRef>
    <cs:spPr>
      <a:ln>
        <a:round/>
      </a:ln>
    </cs:spPr>
  </cs:downBar>
  <cs:dropLine>
    <cs:lnRef idx="1">
      <a:schemeClr val="tx1"/>
    </cs:lnRef>
    <cs:fillRef idx="0"/>
    <cs:effectRef idx="0"/>
    <cs:fontRef idx="minor">
      <a:schemeClr val="tx1"/>
    </cs:fontRef>
    <cs:spPr>
      <a:ln>
        <a:round/>
      </a:ln>
    </cs:spPr>
  </cs:dropLine>
  <cs:errorBar>
    <cs:lnRef idx="1">
      <a:schemeClr val="tx1"/>
    </cs:lnRef>
    <cs:fillRef idx="1">
      <a:schemeClr val="tx1"/>
    </cs:fillRef>
    <cs:effectRef idx="0"/>
    <cs:fontRef idx="minor">
      <a:schemeClr val="tx1"/>
    </cs:fontRef>
    <cs:spPr>
      <a:ln>
        <a:round/>
      </a:ln>
    </cs:spPr>
  </cs:errorBar>
  <cs:floor>
    <cs:lnRef idx="1">
      <a:schemeClr val="tx1">
        <a:tint val="75000"/>
      </a:schemeClr>
    </cs:lnRef>
    <cs:fillRef idx="0"/>
    <cs:effectRef idx="0"/>
    <cs:fontRef idx="minor">
      <a:schemeClr val="tx1"/>
    </cs:fontRef>
    <cs:spPr>
      <a:ln>
        <a:round/>
      </a:ln>
    </cs:spPr>
  </cs:floor>
  <cs:gridlineMajor>
    <cs:lnRef idx="1">
      <a:schemeClr val="tx1">
        <a:tint val="75000"/>
      </a:schemeClr>
    </cs:lnRef>
    <cs:fillRef idx="0"/>
    <cs:effectRef idx="0"/>
    <cs:fontRef idx="minor">
      <a:schemeClr val="tx1"/>
    </cs:fontRef>
    <cs:spPr>
      <a:ln>
        <a:round/>
      </a:ln>
    </cs:spPr>
  </cs:gridlineMajor>
  <cs:gridlineMinor>
    <cs:lnRef idx="1">
      <a:schemeClr val="tx1">
        <a:tint val="50000"/>
      </a:schemeClr>
    </cs:lnRef>
    <cs:fillRef idx="0"/>
    <cs:effectRef idx="0"/>
    <cs:fontRef idx="minor">
      <a:schemeClr val="tx1"/>
    </cs:fontRef>
    <cs:spPr>
      <a:ln>
        <a:round/>
      </a:ln>
    </cs:spPr>
  </cs:gridlineMinor>
  <cs:hiLoLine>
    <cs:lnRef idx="1">
      <a:schemeClr val="tx1"/>
    </cs:lnRef>
    <cs:fillRef idx="0"/>
    <cs:effectRef idx="0"/>
    <cs:fontRef idx="minor">
      <a:schemeClr val="tx1"/>
    </cs:fontRef>
    <cs:spPr>
      <a:ln>
        <a:round/>
      </a:ln>
    </cs:spPr>
  </cs:hiLoLine>
  <cs:leaderLine>
    <cs:lnRef idx="1">
      <a:schemeClr val="tx1"/>
    </cs:lnRef>
    <cs:fillRef idx="0"/>
    <cs:effectRef idx="0"/>
    <cs:fontRef idx="minor">
      <a:schemeClr val="tx1"/>
    </cs:fontRef>
    <cs:spPr>
      <a:ln>
        <a:round/>
      </a:ln>
    </cs:spPr>
  </cs:leaderLine>
  <cs:legend>
    <cs:lnRef idx="0"/>
    <cs:fillRef idx="0"/>
    <cs:effectRef idx="0"/>
    <cs:fontRef idx="minor">
      <a:schemeClr val="tx1"/>
    </cs:fontRef>
    <cs:defRPr sz="1000" kern="1200"/>
  </cs:legend>
  <cs:plotArea mods="allowNoFillOverride allowNoLineOverride">
    <cs:lnRef idx="0"/>
    <cs:fillRef idx="1">
      <a:schemeClr val="bg1"/>
    </cs:fillRef>
    <cs:effectRef idx="0"/>
    <cs:fontRef idx="minor">
      <a:schemeClr val="tx1"/>
    </cs:fontRef>
  </cs:plotArea>
  <cs:plotArea3D>
    <cs:lnRef idx="0"/>
    <cs:fillRef idx="0"/>
    <cs:effectRef idx="0"/>
    <cs:fontRef idx="minor">
      <a:schemeClr val="tx1"/>
    </cs:fontRef>
  </cs:plotArea3D>
  <cs:seriesAxis>
    <cs:lnRef idx="1">
      <a:schemeClr val="tx1">
        <a:tint val="75000"/>
      </a:schemeClr>
    </cs:lnRef>
    <cs:fillRef idx="0"/>
    <cs:effectRef idx="0"/>
    <cs:fontRef idx="minor">
      <a:schemeClr val="tx1"/>
    </cs:fontRef>
    <cs:spPr>
      <a:ln>
        <a:round/>
      </a:ln>
    </cs:spPr>
    <cs:defRPr sz="1000" kern="1200"/>
  </cs:seriesAxis>
  <cs:seriesLine>
    <cs:lnRef idx="1">
      <a:schemeClr val="tx1"/>
    </cs:lnRef>
    <cs:fillRef idx="0"/>
    <cs:effectRef idx="0"/>
    <cs:fontRef idx="minor">
      <a:schemeClr val="tx1"/>
    </cs:fontRef>
    <cs:spPr>
      <a:ln>
        <a:round/>
      </a:ln>
    </cs:spPr>
  </cs:seriesLine>
  <cs:title>
    <cs:lnRef idx="0"/>
    <cs:fillRef idx="0"/>
    <cs:effectRef idx="0"/>
    <cs:fontRef idx="minor">
      <a:schemeClr val="tx1"/>
    </cs:fontRef>
    <cs:defRPr sz="1800" b="1" kern="1200"/>
  </cs:title>
  <cs:trendline>
    <cs:lnRef idx="1">
      <a:schemeClr val="tx1"/>
    </cs:lnRef>
    <cs:fillRef idx="0"/>
    <cs:effectRef idx="0"/>
    <cs:fontRef idx="minor">
      <a:schemeClr val="tx1"/>
    </cs:fontRef>
    <cs:spPr>
      <a:ln cap="rnd">
        <a:round/>
      </a:ln>
    </cs:spPr>
  </cs:trendline>
  <cs:trendlineLabel>
    <cs:lnRef idx="0"/>
    <cs:fillRef idx="0"/>
    <cs:effectRef idx="0"/>
    <cs:fontRef idx="minor">
      <a:schemeClr val="tx1"/>
    </cs:fontRef>
    <cs:defRPr sz="1000" kern="1200"/>
  </cs:trendlineLabel>
  <cs:upBar>
    <cs:lnRef idx="1">
      <a:schemeClr val="tx1"/>
    </cs:lnRef>
    <cs:fillRef idx="1">
      <a:schemeClr val="dk1">
        <a:tint val="5000"/>
      </a:schemeClr>
    </cs:fillRef>
    <cs:effectRef idx="0"/>
    <cs:fontRef idx="minor">
      <a:schemeClr val="tx1"/>
    </cs:fontRef>
    <cs:spPr>
      <a:ln>
        <a:round/>
      </a:ln>
    </cs:spPr>
  </cs:upBar>
  <cs:valueAxis>
    <cs:lnRef idx="1">
      <a:schemeClr val="tx1">
        <a:tint val="75000"/>
      </a:schemeClr>
    </cs:lnRef>
    <cs:fillRef idx="0"/>
    <cs:effectRef idx="0"/>
    <cs:fontRef idx="minor">
      <a:schemeClr val="tx1"/>
    </cs:fontRef>
    <cs:spPr>
      <a:ln>
        <a:round/>
      </a:ln>
    </cs:spPr>
    <cs:defRPr sz="1000" kern="1200"/>
  </cs:valueAxis>
  <cs:wall>
    <cs:lnRef idx="0"/>
    <cs:fillRef idx="0"/>
    <cs:effectRef idx="0"/>
    <cs:fontRef idx="minor">
      <a:schemeClr val="tx1"/>
    </cs:fontRef>
  </cs:wall>
</cs:chartStyle>
</file>

<file path=ppt/charts/style4.xml><?xml version="1.0" encoding="utf-8"?>
<cs:chartStyle xmlns:cs="http://schemas.microsoft.com/office/drawing/2012/chartStyle" xmlns:a="http://schemas.openxmlformats.org/drawingml/2006/main" id="102">
  <cs:axisTitle>
    <cs:lnRef idx="0"/>
    <cs:fillRef idx="0"/>
    <cs:effectRef idx="0"/>
    <cs:fontRef idx="minor">
      <a:schemeClr val="tx1"/>
    </cs:fontRef>
    <cs:defRPr sz="1000" b="1" kern="1200"/>
  </cs:axisTitle>
  <cs:categoryAxis>
    <cs:lnRef idx="1">
      <a:schemeClr val="tx1">
        <a:tint val="75000"/>
      </a:schemeClr>
    </cs:lnRef>
    <cs:fillRef idx="0"/>
    <cs:effectRef idx="0"/>
    <cs:fontRef idx="minor">
      <a:schemeClr val="tx1"/>
    </cs:fontRef>
    <cs:spPr>
      <a:ln>
        <a:round/>
      </a:ln>
    </cs:spPr>
    <cs:defRPr sz="1000" kern="1200"/>
  </cs:categoryAxis>
  <cs:chartArea mods="allowNoFillOverride allowNoLineOverride">
    <cs:lnRef idx="1">
      <a:schemeClr val="tx1">
        <a:tint val="75000"/>
      </a:schemeClr>
    </cs:lnRef>
    <cs:fillRef idx="1">
      <a:schemeClr val="bg1"/>
    </cs:fillRef>
    <cs:effectRef idx="0"/>
    <cs:fontRef idx="minor">
      <a:schemeClr val="tx1"/>
    </cs:fontRef>
    <cs:spPr>
      <a:ln>
        <a:round/>
      </a:ln>
    </cs:spPr>
    <cs:defRPr sz="1000" kern="1200"/>
  </cs:chartArea>
  <cs:dataLabel>
    <cs:lnRef idx="0"/>
    <cs:fillRef idx="0"/>
    <cs:effectRef idx="0"/>
    <cs:fontRef idx="minor">
      <a:schemeClr val="tx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1">
      <cs:styleClr val="auto"/>
    </cs:lnRef>
    <cs:lineWidthScale>3</cs:lineWidthScale>
    <cs:fillRef idx="0"/>
    <cs:effectRef idx="0"/>
    <cs:fontRef idx="minor">
      <a:schemeClr val="tx1"/>
    </cs:fontRef>
    <cs:spPr>
      <a:ln cap="rnd">
        <a:round/>
      </a:ln>
    </cs:spPr>
  </cs:dataPointLine>
  <cs:dataPointMarker>
    <cs:lnRef idx="1">
      <cs:styleClr val="auto"/>
    </cs:lnRef>
    <cs:fillRef idx="1">
      <cs:styleClr val="auto"/>
    </cs:fillRef>
    <cs:effectRef idx="0"/>
    <cs:fontRef idx="minor">
      <a:schemeClr val="tx1"/>
    </cs:fontRef>
    <cs:spPr>
      <a:ln>
        <a:round/>
      </a:ln>
    </cs:spPr>
  </cs:dataPointMarker>
  <cs:dataPointMarkerLayout/>
  <cs:dataPointWireframe>
    <cs:lnRef idx="1">
      <cs:styleClr val="auto"/>
    </cs:lnRef>
    <cs:fillRef idx="0"/>
    <cs:effectRef idx="0"/>
    <cs:fontRef idx="minor">
      <a:schemeClr val="tx1"/>
    </cs:fontRef>
    <cs:spPr>
      <a:ln>
        <a:round/>
      </a:ln>
    </cs:spPr>
  </cs:dataPointWireframe>
  <cs:dataTable>
    <cs:lnRef idx="1">
      <a:schemeClr val="tx1">
        <a:tint val="75000"/>
      </a:schemeClr>
    </cs:lnRef>
    <cs:fillRef idx="0"/>
    <cs:effectRef idx="0"/>
    <cs:fontRef idx="minor">
      <a:schemeClr val="tx1"/>
    </cs:fontRef>
    <cs:spPr>
      <a:ln>
        <a:round/>
      </a:ln>
    </cs:spPr>
    <cs:defRPr sz="1000" kern="1200"/>
  </cs:dataTable>
  <cs:downBar>
    <cs:lnRef idx="1">
      <a:schemeClr val="tx1"/>
    </cs:lnRef>
    <cs:fillRef idx="1">
      <a:schemeClr val="dk1">
        <a:tint val="95000"/>
      </a:schemeClr>
    </cs:fillRef>
    <cs:effectRef idx="0"/>
    <cs:fontRef idx="minor">
      <a:schemeClr val="tx1"/>
    </cs:fontRef>
    <cs:spPr>
      <a:ln>
        <a:round/>
      </a:ln>
    </cs:spPr>
  </cs:downBar>
  <cs:dropLine>
    <cs:lnRef idx="1">
      <a:schemeClr val="tx1"/>
    </cs:lnRef>
    <cs:fillRef idx="0"/>
    <cs:effectRef idx="0"/>
    <cs:fontRef idx="minor">
      <a:schemeClr val="tx1"/>
    </cs:fontRef>
    <cs:spPr>
      <a:ln>
        <a:round/>
      </a:ln>
    </cs:spPr>
  </cs:dropLine>
  <cs:errorBar>
    <cs:lnRef idx="1">
      <a:schemeClr val="tx1"/>
    </cs:lnRef>
    <cs:fillRef idx="1">
      <a:schemeClr val="tx1"/>
    </cs:fillRef>
    <cs:effectRef idx="0"/>
    <cs:fontRef idx="minor">
      <a:schemeClr val="tx1"/>
    </cs:fontRef>
    <cs:spPr>
      <a:ln>
        <a:round/>
      </a:ln>
    </cs:spPr>
  </cs:errorBar>
  <cs:floor>
    <cs:lnRef idx="1">
      <a:schemeClr val="tx1">
        <a:tint val="75000"/>
      </a:schemeClr>
    </cs:lnRef>
    <cs:fillRef idx="0"/>
    <cs:effectRef idx="0"/>
    <cs:fontRef idx="minor">
      <a:schemeClr val="tx1"/>
    </cs:fontRef>
    <cs:spPr>
      <a:ln>
        <a:round/>
      </a:ln>
    </cs:spPr>
  </cs:floor>
  <cs:gridlineMajor>
    <cs:lnRef idx="1">
      <a:schemeClr val="tx1">
        <a:tint val="75000"/>
      </a:schemeClr>
    </cs:lnRef>
    <cs:fillRef idx="0"/>
    <cs:effectRef idx="0"/>
    <cs:fontRef idx="minor">
      <a:schemeClr val="tx1"/>
    </cs:fontRef>
    <cs:spPr>
      <a:ln>
        <a:round/>
      </a:ln>
    </cs:spPr>
  </cs:gridlineMajor>
  <cs:gridlineMinor>
    <cs:lnRef idx="1">
      <a:schemeClr val="tx1">
        <a:tint val="50000"/>
      </a:schemeClr>
    </cs:lnRef>
    <cs:fillRef idx="0"/>
    <cs:effectRef idx="0"/>
    <cs:fontRef idx="minor">
      <a:schemeClr val="tx1"/>
    </cs:fontRef>
    <cs:spPr>
      <a:ln>
        <a:round/>
      </a:ln>
    </cs:spPr>
  </cs:gridlineMinor>
  <cs:hiLoLine>
    <cs:lnRef idx="1">
      <a:schemeClr val="tx1"/>
    </cs:lnRef>
    <cs:fillRef idx="0"/>
    <cs:effectRef idx="0"/>
    <cs:fontRef idx="minor">
      <a:schemeClr val="tx1"/>
    </cs:fontRef>
    <cs:spPr>
      <a:ln>
        <a:round/>
      </a:ln>
    </cs:spPr>
  </cs:hiLoLine>
  <cs:leaderLine>
    <cs:lnRef idx="1">
      <a:schemeClr val="tx1"/>
    </cs:lnRef>
    <cs:fillRef idx="0"/>
    <cs:effectRef idx="0"/>
    <cs:fontRef idx="minor">
      <a:schemeClr val="tx1"/>
    </cs:fontRef>
    <cs:spPr>
      <a:ln>
        <a:round/>
      </a:ln>
    </cs:spPr>
  </cs:leaderLine>
  <cs:legend>
    <cs:lnRef idx="0"/>
    <cs:fillRef idx="0"/>
    <cs:effectRef idx="0"/>
    <cs:fontRef idx="minor">
      <a:schemeClr val="tx1"/>
    </cs:fontRef>
    <cs:defRPr sz="1000" kern="1200"/>
  </cs:legend>
  <cs:plotArea mods="allowNoFillOverride allowNoLineOverride">
    <cs:lnRef idx="0"/>
    <cs:fillRef idx="1">
      <a:schemeClr val="bg1"/>
    </cs:fillRef>
    <cs:effectRef idx="0"/>
    <cs:fontRef idx="minor">
      <a:schemeClr val="tx1"/>
    </cs:fontRef>
  </cs:plotArea>
  <cs:plotArea3D>
    <cs:lnRef idx="0"/>
    <cs:fillRef idx="0"/>
    <cs:effectRef idx="0"/>
    <cs:fontRef idx="minor">
      <a:schemeClr val="tx1"/>
    </cs:fontRef>
  </cs:plotArea3D>
  <cs:seriesAxis>
    <cs:lnRef idx="1">
      <a:schemeClr val="tx1">
        <a:tint val="75000"/>
      </a:schemeClr>
    </cs:lnRef>
    <cs:fillRef idx="0"/>
    <cs:effectRef idx="0"/>
    <cs:fontRef idx="minor">
      <a:schemeClr val="tx1"/>
    </cs:fontRef>
    <cs:spPr>
      <a:ln>
        <a:round/>
      </a:ln>
    </cs:spPr>
    <cs:defRPr sz="1000" kern="1200"/>
  </cs:seriesAxis>
  <cs:seriesLine>
    <cs:lnRef idx="1">
      <a:schemeClr val="tx1"/>
    </cs:lnRef>
    <cs:fillRef idx="0"/>
    <cs:effectRef idx="0"/>
    <cs:fontRef idx="minor">
      <a:schemeClr val="tx1"/>
    </cs:fontRef>
    <cs:spPr>
      <a:ln>
        <a:round/>
      </a:ln>
    </cs:spPr>
  </cs:seriesLine>
  <cs:title>
    <cs:lnRef idx="0"/>
    <cs:fillRef idx="0"/>
    <cs:effectRef idx="0"/>
    <cs:fontRef idx="minor">
      <a:schemeClr val="tx1"/>
    </cs:fontRef>
    <cs:defRPr sz="1800" b="1" kern="1200"/>
  </cs:title>
  <cs:trendline>
    <cs:lnRef idx="1">
      <a:schemeClr val="tx1"/>
    </cs:lnRef>
    <cs:fillRef idx="0"/>
    <cs:effectRef idx="0"/>
    <cs:fontRef idx="minor">
      <a:schemeClr val="tx1"/>
    </cs:fontRef>
    <cs:spPr>
      <a:ln cap="rnd">
        <a:round/>
      </a:ln>
    </cs:spPr>
  </cs:trendline>
  <cs:trendlineLabel>
    <cs:lnRef idx="0"/>
    <cs:fillRef idx="0"/>
    <cs:effectRef idx="0"/>
    <cs:fontRef idx="minor">
      <a:schemeClr val="tx1"/>
    </cs:fontRef>
    <cs:defRPr sz="1000" kern="1200"/>
  </cs:trendlineLabel>
  <cs:upBar>
    <cs:lnRef idx="1">
      <a:schemeClr val="tx1"/>
    </cs:lnRef>
    <cs:fillRef idx="1">
      <a:schemeClr val="dk1">
        <a:tint val="5000"/>
      </a:schemeClr>
    </cs:fillRef>
    <cs:effectRef idx="0"/>
    <cs:fontRef idx="minor">
      <a:schemeClr val="tx1"/>
    </cs:fontRef>
    <cs:spPr>
      <a:ln>
        <a:round/>
      </a:ln>
    </cs:spPr>
  </cs:upBar>
  <cs:valueAxis>
    <cs:lnRef idx="1">
      <a:schemeClr val="tx1">
        <a:tint val="75000"/>
      </a:schemeClr>
    </cs:lnRef>
    <cs:fillRef idx="0"/>
    <cs:effectRef idx="0"/>
    <cs:fontRef idx="minor">
      <a:schemeClr val="tx1"/>
    </cs:fontRef>
    <cs:spPr>
      <a:ln>
        <a:round/>
      </a:ln>
    </cs:spPr>
    <cs:defRPr sz="1000" kern="1200"/>
  </cs:valueAxis>
  <cs:wall>
    <cs:lnRef idx="0"/>
    <cs:fillRef idx="0"/>
    <cs:effectRef idx="0"/>
    <cs:fontRef idx="minor">
      <a:schemeClr val="tx1"/>
    </cs:fontRef>
  </cs:wall>
</cs:chartStyle>
</file>

<file path=ppt/drawings/drawing1.xml><?xml version="1.0" encoding="utf-8"?>
<c:userShapes xmlns:c="http://schemas.openxmlformats.org/drawingml/2006/chart">
  <cdr:relSizeAnchor xmlns:cdr="http://schemas.openxmlformats.org/drawingml/2006/chartDrawing">
    <cdr:from>
      <cdr:x>0.10742</cdr:x>
      <cdr:y>0.03933</cdr:y>
    </cdr:from>
    <cdr:to>
      <cdr:x>0.15925</cdr:x>
      <cdr:y>0.10058</cdr:y>
    </cdr:to>
    <cdr:sp macro="" textlink="">
      <cdr:nvSpPr>
        <cdr:cNvPr id="2" name="TextBox 1"/>
        <cdr:cNvSpPr txBox="1"/>
      </cdr:nvSpPr>
      <cdr:spPr>
        <a:xfrm xmlns:a="http://schemas.openxmlformats.org/drawingml/2006/main">
          <a:off x="922919" y="148239"/>
          <a:ext cx="445233" cy="230832"/>
        </a:xfrm>
        <a:prstGeom xmlns:a="http://schemas.openxmlformats.org/drawingml/2006/main" prst="rect">
          <a:avLst/>
        </a:prstGeom>
        <a:noFill xmlns:a="http://schemas.openxmlformats.org/drawingml/2006/main"/>
      </cdr:spPr>
      <cdr:txBody>
        <a:bodyPr xmlns:a="http://schemas.openxmlformats.org/drawingml/2006/main" vertOverflow="clip" wrap="square" rtlCol="0">
          <a:spAutoFit/>
        </a:bodyPr>
        <a:lstStyle xmlns:a="http://schemas.openxmlformats.org/drawingml/2006/main"/>
        <a:p xmlns:a="http://schemas.openxmlformats.org/drawingml/2006/main">
          <a:pPr algn="l"/>
          <a:r>
            <a:rPr lang="es-AR" sz="900" b="0" dirty="0" smtClean="0">
              <a:solidFill>
                <a:schemeClr val="bg1"/>
              </a:solidFill>
              <a:latin typeface="+mn-lt"/>
            </a:rPr>
            <a:t>5%</a:t>
          </a:r>
        </a:p>
      </cdr:txBody>
    </cdr:sp>
  </cdr:relSizeAnchor>
</c:userShapes>
</file>

<file path=ppt/drawings/drawing2.xml><?xml version="1.0" encoding="utf-8"?>
<c:userShapes xmlns:c="http://schemas.openxmlformats.org/drawingml/2006/chart">
  <cdr:relSizeAnchor xmlns:cdr="http://schemas.openxmlformats.org/drawingml/2006/chartDrawing">
    <cdr:from>
      <cdr:x>0.2914</cdr:x>
      <cdr:y>0.32024</cdr:y>
    </cdr:from>
    <cdr:to>
      <cdr:x>0.64723</cdr:x>
      <cdr:y>0.63507</cdr:y>
    </cdr:to>
    <cdr:sp macro="" textlink="">
      <cdr:nvSpPr>
        <cdr:cNvPr id="2" name="1 CuadroTexto"/>
        <cdr:cNvSpPr txBox="1"/>
      </cdr:nvSpPr>
      <cdr:spPr>
        <a:xfrm xmlns:a="http://schemas.openxmlformats.org/drawingml/2006/main">
          <a:off x="1025928" y="720080"/>
          <a:ext cx="1252773" cy="707886"/>
        </a:xfrm>
        <a:prstGeom xmlns:a="http://schemas.openxmlformats.org/drawingml/2006/main" prst="rect">
          <a:avLst/>
        </a:prstGeom>
        <a:noFill xmlns:a="http://schemas.openxmlformats.org/drawingml/2006/main"/>
      </cdr:spPr>
      <cdr:txBody>
        <a:bodyPr xmlns:a="http://schemas.openxmlformats.org/drawingml/2006/main" vertOverflow="clip" wrap="square" rtlCol="0">
          <a:spAutoFit/>
        </a:bodyPr>
        <a:lstStyle xmlns:a="http://schemas.openxmlformats.org/drawingml/2006/main"/>
        <a:p xmlns:a="http://schemas.openxmlformats.org/drawingml/2006/main">
          <a:pPr algn="ctr"/>
          <a:r>
            <a:rPr lang="es-AR" sz="4000" b="1" dirty="0" smtClean="0">
              <a:latin typeface="+mn-lt"/>
              <a:cs typeface="Arial" pitchFamily="34" charset="0"/>
            </a:rPr>
            <a:t>71%</a:t>
          </a:r>
        </a:p>
      </cdr:txBody>
    </cdr:sp>
  </cdr:relSizeAnchor>
</c:userShapes>
</file>

<file path=ppt/drawings/drawing3.xml><?xml version="1.0" encoding="utf-8"?>
<c:userShapes xmlns:c="http://schemas.openxmlformats.org/drawingml/2006/chart">
  <cdr:relSizeAnchor xmlns:cdr="http://schemas.openxmlformats.org/drawingml/2006/chartDrawing">
    <cdr:from>
      <cdr:x>0.28626</cdr:x>
      <cdr:y>0.32024</cdr:y>
    </cdr:from>
    <cdr:to>
      <cdr:x>0.64209</cdr:x>
      <cdr:y>0.63507</cdr:y>
    </cdr:to>
    <cdr:sp macro="" textlink="">
      <cdr:nvSpPr>
        <cdr:cNvPr id="2" name="1 CuadroTexto"/>
        <cdr:cNvSpPr txBox="1"/>
      </cdr:nvSpPr>
      <cdr:spPr>
        <a:xfrm xmlns:a="http://schemas.openxmlformats.org/drawingml/2006/main">
          <a:off x="1007832" y="720080"/>
          <a:ext cx="1252773" cy="707886"/>
        </a:xfrm>
        <a:prstGeom xmlns:a="http://schemas.openxmlformats.org/drawingml/2006/main" prst="rect">
          <a:avLst/>
        </a:prstGeom>
        <a:noFill xmlns:a="http://schemas.openxmlformats.org/drawingml/2006/main"/>
      </cdr:spPr>
      <cdr:txBody>
        <a:bodyPr xmlns:a="http://schemas.openxmlformats.org/drawingml/2006/main" vertOverflow="clip" wrap="square" rtlCol="0">
          <a:spAutoFit/>
        </a:bodyPr>
        <a:lstStyle xmlns:a="http://schemas.openxmlformats.org/drawingml/2006/main"/>
        <a:p xmlns:a="http://schemas.openxmlformats.org/drawingml/2006/main">
          <a:pPr algn="ctr"/>
          <a:r>
            <a:rPr lang="es-AR" sz="4000" b="1" dirty="0" smtClean="0">
              <a:latin typeface="+mn-lt"/>
              <a:cs typeface="Arial" pitchFamily="34" charset="0"/>
            </a:rPr>
            <a:t>58%</a:t>
          </a:r>
        </a:p>
      </cdr:txBody>
    </cdr:sp>
  </cdr:relSizeAnchor>
</c:userShapes>
</file>

<file path=ppt/drawings/drawing4.xml><?xml version="1.0" encoding="utf-8"?>
<c:userShapes xmlns:c="http://schemas.openxmlformats.org/drawingml/2006/chart">
  <cdr:relSizeAnchor xmlns:cdr="http://schemas.openxmlformats.org/drawingml/2006/chartDrawing">
    <cdr:from>
      <cdr:x>0.29866</cdr:x>
      <cdr:y>0.32024</cdr:y>
    </cdr:from>
    <cdr:to>
      <cdr:x>0.65449</cdr:x>
      <cdr:y>0.63507</cdr:y>
    </cdr:to>
    <cdr:sp macro="" textlink="">
      <cdr:nvSpPr>
        <cdr:cNvPr id="2" name="1 CuadroTexto"/>
        <cdr:cNvSpPr txBox="1"/>
      </cdr:nvSpPr>
      <cdr:spPr>
        <a:xfrm xmlns:a="http://schemas.openxmlformats.org/drawingml/2006/main">
          <a:off x="1051483" y="720080"/>
          <a:ext cx="1252773" cy="707886"/>
        </a:xfrm>
        <a:prstGeom xmlns:a="http://schemas.openxmlformats.org/drawingml/2006/main" prst="rect">
          <a:avLst/>
        </a:prstGeom>
        <a:noFill xmlns:a="http://schemas.openxmlformats.org/drawingml/2006/main"/>
      </cdr:spPr>
      <cdr:txBody>
        <a:bodyPr xmlns:a="http://schemas.openxmlformats.org/drawingml/2006/main" vertOverflow="clip" wrap="square" rtlCol="0">
          <a:spAutoFit/>
        </a:bodyPr>
        <a:lstStyle xmlns:a="http://schemas.openxmlformats.org/drawingml/2006/main"/>
        <a:p xmlns:a="http://schemas.openxmlformats.org/drawingml/2006/main">
          <a:pPr algn="ctr"/>
          <a:r>
            <a:rPr lang="es-AR" sz="4000" b="1" dirty="0" smtClean="0">
              <a:latin typeface="+mn-lt"/>
              <a:cs typeface="Arial" pitchFamily="34" charset="0"/>
            </a:rPr>
            <a:t>69%</a:t>
          </a:r>
          <a:endParaRPr lang="en-US" sz="4000" b="1" dirty="0">
            <a:latin typeface="+mn-lt"/>
            <a:cs typeface="Arial" pitchFamily="34" charset="0"/>
          </a:endParaRPr>
        </a:p>
      </cdr:txBody>
    </cdr: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2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18831" cy="493316"/>
          </a:xfrm>
          <a:prstGeom prst="rect">
            <a:avLst/>
          </a:prstGeom>
        </p:spPr>
        <p:txBody>
          <a:bodyPr vert="horz" lIns="90763" tIns="45381" rIns="90763" bIns="45381" rtlCol="0"/>
          <a:lstStyle>
            <a:lvl1pPr algn="l">
              <a:defRPr sz="1200"/>
            </a:lvl1pPr>
          </a:lstStyle>
          <a:p>
            <a:endParaRPr lang="en-AU" dirty="0"/>
          </a:p>
        </p:txBody>
      </p:sp>
      <p:sp>
        <p:nvSpPr>
          <p:cNvPr id="3" name="Date Placeholder 2"/>
          <p:cNvSpPr>
            <a:spLocks noGrp="1"/>
          </p:cNvSpPr>
          <p:nvPr>
            <p:ph type="dt" sz="quarter" idx="1"/>
          </p:nvPr>
        </p:nvSpPr>
        <p:spPr>
          <a:xfrm>
            <a:off x="3815376" y="0"/>
            <a:ext cx="2918831" cy="493316"/>
          </a:xfrm>
          <a:prstGeom prst="rect">
            <a:avLst/>
          </a:prstGeom>
        </p:spPr>
        <p:txBody>
          <a:bodyPr vert="horz" lIns="90763" tIns="45381" rIns="90763" bIns="45381" rtlCol="0"/>
          <a:lstStyle>
            <a:lvl1pPr algn="r">
              <a:defRPr sz="1200"/>
            </a:lvl1pPr>
          </a:lstStyle>
          <a:p>
            <a:fld id="{0A0688B5-1960-423E-835E-8F06233D093B}" type="datetimeFigureOut">
              <a:rPr lang="en-AU" smtClean="0"/>
              <a:pPr/>
              <a:t>18/02/2016</a:t>
            </a:fld>
            <a:endParaRPr lang="en-AU" dirty="0"/>
          </a:p>
        </p:txBody>
      </p:sp>
      <p:sp>
        <p:nvSpPr>
          <p:cNvPr id="4" name="Footer Placeholder 3"/>
          <p:cNvSpPr>
            <a:spLocks noGrp="1"/>
          </p:cNvSpPr>
          <p:nvPr>
            <p:ph type="ftr" sz="quarter" idx="2"/>
          </p:nvPr>
        </p:nvSpPr>
        <p:spPr>
          <a:xfrm>
            <a:off x="0" y="9371285"/>
            <a:ext cx="2918831" cy="493316"/>
          </a:xfrm>
          <a:prstGeom prst="rect">
            <a:avLst/>
          </a:prstGeom>
        </p:spPr>
        <p:txBody>
          <a:bodyPr vert="horz" lIns="90763" tIns="45381" rIns="90763" bIns="45381" rtlCol="0" anchor="b"/>
          <a:lstStyle>
            <a:lvl1pPr algn="l">
              <a:defRPr sz="1200"/>
            </a:lvl1pPr>
          </a:lstStyle>
          <a:p>
            <a:endParaRPr lang="en-AU" dirty="0"/>
          </a:p>
        </p:txBody>
      </p:sp>
      <p:sp>
        <p:nvSpPr>
          <p:cNvPr id="5" name="Slide Number Placeholder 4"/>
          <p:cNvSpPr>
            <a:spLocks noGrp="1"/>
          </p:cNvSpPr>
          <p:nvPr>
            <p:ph type="sldNum" sz="quarter" idx="3"/>
          </p:nvPr>
        </p:nvSpPr>
        <p:spPr>
          <a:xfrm>
            <a:off x="3815376" y="9371285"/>
            <a:ext cx="2918831" cy="493316"/>
          </a:xfrm>
          <a:prstGeom prst="rect">
            <a:avLst/>
          </a:prstGeom>
        </p:spPr>
        <p:txBody>
          <a:bodyPr vert="horz" lIns="90763" tIns="45381" rIns="90763" bIns="45381" rtlCol="0" anchor="b"/>
          <a:lstStyle>
            <a:lvl1pPr algn="r">
              <a:defRPr sz="1200"/>
            </a:lvl1pPr>
          </a:lstStyle>
          <a:p>
            <a:fld id="{0726DEDA-29FD-47AF-912B-4D224D938257}" type="slidenum">
              <a:rPr lang="en-AU" smtClean="0"/>
              <a:pPr/>
              <a:t>‹#›</a:t>
            </a:fld>
            <a:endParaRPr lang="en-AU" dirty="0"/>
          </a:p>
        </p:txBody>
      </p:sp>
    </p:spTree>
    <p:extLst>
      <p:ext uri="{BB962C8B-B14F-4D97-AF65-F5344CB8AC3E}">
        <p14:creationId xmlns:p14="http://schemas.microsoft.com/office/powerpoint/2010/main" val="2050272116"/>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18831" cy="493316"/>
          </a:xfrm>
          <a:prstGeom prst="rect">
            <a:avLst/>
          </a:prstGeom>
        </p:spPr>
        <p:txBody>
          <a:bodyPr vert="horz" lIns="90763" tIns="45381" rIns="90763" bIns="45381" rtlCol="0"/>
          <a:lstStyle>
            <a:lvl1pPr algn="l">
              <a:defRPr sz="1200"/>
            </a:lvl1pPr>
          </a:lstStyle>
          <a:p>
            <a:endParaRPr lang="en-AU" dirty="0"/>
          </a:p>
        </p:txBody>
      </p:sp>
      <p:sp>
        <p:nvSpPr>
          <p:cNvPr id="4" name="Slide Image Placeholder 3"/>
          <p:cNvSpPr>
            <a:spLocks noGrp="1" noRot="1" noChangeAspect="1"/>
          </p:cNvSpPr>
          <p:nvPr>
            <p:ph type="sldImg" idx="2"/>
          </p:nvPr>
        </p:nvSpPr>
        <p:spPr>
          <a:xfrm>
            <a:off x="814388" y="741363"/>
            <a:ext cx="5106987" cy="3698875"/>
          </a:xfrm>
          <a:prstGeom prst="rect">
            <a:avLst/>
          </a:prstGeom>
          <a:noFill/>
          <a:ln w="12700">
            <a:solidFill>
              <a:prstClr val="black"/>
            </a:solidFill>
          </a:ln>
        </p:spPr>
        <p:txBody>
          <a:bodyPr vert="horz" lIns="90763" tIns="45381" rIns="90763" bIns="45381" rtlCol="0" anchor="ctr"/>
          <a:lstStyle/>
          <a:p>
            <a:endParaRPr lang="en-AU" dirty="0"/>
          </a:p>
        </p:txBody>
      </p:sp>
      <p:sp>
        <p:nvSpPr>
          <p:cNvPr id="5" name="Notes Placeholder 4"/>
          <p:cNvSpPr>
            <a:spLocks noGrp="1"/>
          </p:cNvSpPr>
          <p:nvPr>
            <p:ph type="body" sz="quarter" idx="3"/>
          </p:nvPr>
        </p:nvSpPr>
        <p:spPr>
          <a:xfrm>
            <a:off x="673577" y="4686499"/>
            <a:ext cx="5388610" cy="4439841"/>
          </a:xfrm>
          <a:prstGeom prst="rect">
            <a:avLst/>
          </a:prstGeom>
        </p:spPr>
        <p:txBody>
          <a:bodyPr vert="horz" lIns="90763" tIns="45381" rIns="90763" bIns="45381"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6" name="Footer Placeholder 5"/>
          <p:cNvSpPr>
            <a:spLocks noGrp="1"/>
          </p:cNvSpPr>
          <p:nvPr>
            <p:ph type="ftr" sz="quarter" idx="4"/>
          </p:nvPr>
        </p:nvSpPr>
        <p:spPr>
          <a:xfrm>
            <a:off x="0" y="9371285"/>
            <a:ext cx="2918831" cy="493316"/>
          </a:xfrm>
          <a:prstGeom prst="rect">
            <a:avLst/>
          </a:prstGeom>
        </p:spPr>
        <p:txBody>
          <a:bodyPr vert="horz" lIns="90763" tIns="45381" rIns="90763" bIns="45381" rtlCol="0" anchor="b"/>
          <a:lstStyle>
            <a:lvl1pPr algn="l">
              <a:defRPr sz="1200"/>
            </a:lvl1pPr>
          </a:lstStyle>
          <a:p>
            <a:endParaRPr lang="en-AU" dirty="0"/>
          </a:p>
        </p:txBody>
      </p:sp>
      <p:sp>
        <p:nvSpPr>
          <p:cNvPr id="7" name="Slide Number Placeholder 6"/>
          <p:cNvSpPr>
            <a:spLocks noGrp="1"/>
          </p:cNvSpPr>
          <p:nvPr>
            <p:ph type="sldNum" sz="quarter" idx="5"/>
          </p:nvPr>
        </p:nvSpPr>
        <p:spPr>
          <a:xfrm>
            <a:off x="3815376" y="9371285"/>
            <a:ext cx="2918831" cy="493316"/>
          </a:xfrm>
          <a:prstGeom prst="rect">
            <a:avLst/>
          </a:prstGeom>
        </p:spPr>
        <p:txBody>
          <a:bodyPr vert="horz" lIns="90763" tIns="45381" rIns="90763" bIns="45381" rtlCol="0" anchor="b"/>
          <a:lstStyle>
            <a:lvl1pPr algn="r">
              <a:defRPr sz="1200"/>
            </a:lvl1pPr>
          </a:lstStyle>
          <a:p>
            <a:fld id="{B9487D93-240F-4041-8284-FC16D3A96101}" type="slidenum">
              <a:rPr lang="en-AU" smtClean="0"/>
              <a:pPr/>
              <a:t>‹#›</a:t>
            </a:fld>
            <a:endParaRPr lang="en-AU" dirty="0"/>
          </a:p>
        </p:txBody>
      </p:sp>
    </p:spTree>
    <p:extLst>
      <p:ext uri="{BB962C8B-B14F-4D97-AF65-F5344CB8AC3E}">
        <p14:creationId xmlns:p14="http://schemas.microsoft.com/office/powerpoint/2010/main" val="251539008"/>
      </p:ext>
    </p:extLst>
  </p:cSld>
  <p:clrMap bg1="lt1" tx1="dk1" bg2="lt2" tx2="dk2" accent1="accent1" accent2="accent2" accent3="accent3" accent4="accent4" accent5="accent5" accent6="accent6" hlink="hlink" folHlink="folHlink"/>
  <p:hf hdr="0" ftr="0" dt="0"/>
  <p:notesStyle>
    <a:lvl1pPr marL="0" algn="l" defTabSz="1019798" rtl="0" eaLnBrk="1" latinLnBrk="0" hangingPunct="1">
      <a:defRPr sz="1400" kern="1200">
        <a:solidFill>
          <a:schemeClr val="tx1"/>
        </a:solidFill>
        <a:latin typeface="+mn-lt"/>
        <a:ea typeface="+mn-ea"/>
        <a:cs typeface="+mn-cs"/>
      </a:defRPr>
    </a:lvl1pPr>
    <a:lvl2pPr marL="509903" algn="l" defTabSz="1019798" rtl="0" eaLnBrk="1" latinLnBrk="0" hangingPunct="1">
      <a:defRPr sz="1400" kern="1200">
        <a:solidFill>
          <a:schemeClr val="tx1"/>
        </a:solidFill>
        <a:latin typeface="+mn-lt"/>
        <a:ea typeface="+mn-ea"/>
        <a:cs typeface="+mn-cs"/>
      </a:defRPr>
    </a:lvl2pPr>
    <a:lvl3pPr marL="1019798" algn="l" defTabSz="1019798" rtl="0" eaLnBrk="1" latinLnBrk="0" hangingPunct="1">
      <a:defRPr sz="1400" kern="1200">
        <a:solidFill>
          <a:schemeClr val="tx1"/>
        </a:solidFill>
        <a:latin typeface="+mn-lt"/>
        <a:ea typeface="+mn-ea"/>
        <a:cs typeface="+mn-cs"/>
      </a:defRPr>
    </a:lvl3pPr>
    <a:lvl4pPr marL="1529717" algn="l" defTabSz="1019798" rtl="0" eaLnBrk="1" latinLnBrk="0" hangingPunct="1">
      <a:defRPr sz="1400" kern="1200">
        <a:solidFill>
          <a:schemeClr val="tx1"/>
        </a:solidFill>
        <a:latin typeface="+mn-lt"/>
        <a:ea typeface="+mn-ea"/>
        <a:cs typeface="+mn-cs"/>
      </a:defRPr>
    </a:lvl4pPr>
    <a:lvl5pPr marL="2039579" algn="l" defTabSz="1019798" rtl="0" eaLnBrk="1" latinLnBrk="0" hangingPunct="1">
      <a:defRPr sz="1400" kern="1200">
        <a:solidFill>
          <a:schemeClr val="tx1"/>
        </a:solidFill>
        <a:latin typeface="+mn-lt"/>
        <a:ea typeface="+mn-ea"/>
        <a:cs typeface="+mn-cs"/>
      </a:defRPr>
    </a:lvl5pPr>
    <a:lvl6pPr marL="2549477" algn="l" defTabSz="1019798" rtl="0" eaLnBrk="1" latinLnBrk="0" hangingPunct="1">
      <a:defRPr sz="1400" kern="1200">
        <a:solidFill>
          <a:schemeClr val="tx1"/>
        </a:solidFill>
        <a:latin typeface="+mn-lt"/>
        <a:ea typeface="+mn-ea"/>
        <a:cs typeface="+mn-cs"/>
      </a:defRPr>
    </a:lvl6pPr>
    <a:lvl7pPr marL="3059393" algn="l" defTabSz="1019798" rtl="0" eaLnBrk="1" latinLnBrk="0" hangingPunct="1">
      <a:defRPr sz="1400" kern="1200">
        <a:solidFill>
          <a:schemeClr val="tx1"/>
        </a:solidFill>
        <a:latin typeface="+mn-lt"/>
        <a:ea typeface="+mn-ea"/>
        <a:cs typeface="+mn-cs"/>
      </a:defRPr>
    </a:lvl7pPr>
    <a:lvl8pPr marL="3569252" algn="l" defTabSz="1019798" rtl="0" eaLnBrk="1" latinLnBrk="0" hangingPunct="1">
      <a:defRPr sz="1400" kern="1200">
        <a:solidFill>
          <a:schemeClr val="tx1"/>
        </a:solidFill>
        <a:latin typeface="+mn-lt"/>
        <a:ea typeface="+mn-ea"/>
        <a:cs typeface="+mn-cs"/>
      </a:defRPr>
    </a:lvl8pPr>
    <a:lvl9pPr marL="4079162" algn="l" defTabSz="1019798" rtl="0" eaLnBrk="1" latinLnBrk="0" hangingPunct="1">
      <a:defRPr sz="14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AR" dirty="0"/>
          </a:p>
        </p:txBody>
      </p:sp>
      <p:sp>
        <p:nvSpPr>
          <p:cNvPr id="4" name="Marcador de número de diapositiva 3"/>
          <p:cNvSpPr>
            <a:spLocks noGrp="1"/>
          </p:cNvSpPr>
          <p:nvPr>
            <p:ph type="sldNum" sz="quarter" idx="10"/>
          </p:nvPr>
        </p:nvSpPr>
        <p:spPr/>
        <p:txBody>
          <a:bodyPr/>
          <a:lstStyle/>
          <a:p>
            <a:fld id="{B9487D93-240F-4041-8284-FC16D3A96101}" type="slidenum">
              <a:rPr lang="en-AU" smtClean="0"/>
              <a:pPr/>
              <a:t>1</a:t>
            </a:fld>
            <a:endParaRPr lang="en-AU" dirty="0"/>
          </a:p>
        </p:txBody>
      </p:sp>
    </p:spTree>
    <p:extLst>
      <p:ext uri="{BB962C8B-B14F-4D97-AF65-F5344CB8AC3E}">
        <p14:creationId xmlns:p14="http://schemas.microsoft.com/office/powerpoint/2010/main" val="218403358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1 Marcador de imagen de diapositiva"/>
          <p:cNvSpPr>
            <a:spLocks noGrp="1" noRot="1" noChangeAspect="1" noTextEdit="1"/>
          </p:cNvSpPr>
          <p:nvPr>
            <p:ph type="sldImg"/>
          </p:nvPr>
        </p:nvSpPr>
        <p:spPr bwMode="auto">
          <a:xfrm>
            <a:off x="814388" y="741363"/>
            <a:ext cx="5106987" cy="3698875"/>
          </a:xfrm>
          <a:prstGeom prst="rect">
            <a:avLst/>
          </a:prstGeom>
          <a:noFill/>
          <a:ln>
            <a:solidFill>
              <a:srgbClr val="000000"/>
            </a:solidFill>
            <a:miter lim="800000"/>
            <a:headEnd/>
            <a:tailEnd/>
          </a:ln>
        </p:spPr>
      </p:sp>
      <p:sp>
        <p:nvSpPr>
          <p:cNvPr id="49155" name="2 Marcador de notas"/>
          <p:cNvSpPr>
            <a:spLocks noGrp="1"/>
          </p:cNvSpPr>
          <p:nvPr>
            <p:ph type="body" idx="1"/>
          </p:nvPr>
        </p:nvSpPr>
        <p:spPr bwMode="auto">
          <a:noFill/>
        </p:spPr>
        <p:txBody>
          <a:bodyPr wrap="square" numCol="1" anchor="t" anchorCtr="0" compatLnSpc="1">
            <a:prstTxWarp prst="textNoShape">
              <a:avLst/>
            </a:prstTxWarp>
          </a:bodyPr>
          <a:lstStyle/>
          <a:p>
            <a:endParaRPr lang="es-AR" altLang="es-AR" smtClean="0"/>
          </a:p>
        </p:txBody>
      </p:sp>
    </p:spTree>
    <p:extLst>
      <p:ext uri="{BB962C8B-B14F-4D97-AF65-F5344CB8AC3E}">
        <p14:creationId xmlns:p14="http://schemas.microsoft.com/office/powerpoint/2010/main" val="411126927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1 Marcador de imagen de diapositiva"/>
          <p:cNvSpPr>
            <a:spLocks noGrp="1" noRot="1" noChangeAspect="1" noTextEdit="1"/>
          </p:cNvSpPr>
          <p:nvPr>
            <p:ph type="sldImg"/>
          </p:nvPr>
        </p:nvSpPr>
        <p:spPr bwMode="auto">
          <a:xfrm>
            <a:off x="814388" y="741363"/>
            <a:ext cx="5106987" cy="3698875"/>
          </a:xfrm>
          <a:prstGeom prst="rect">
            <a:avLst/>
          </a:prstGeom>
          <a:noFill/>
          <a:ln>
            <a:solidFill>
              <a:srgbClr val="000000"/>
            </a:solidFill>
            <a:miter lim="800000"/>
            <a:headEnd/>
            <a:tailEnd/>
          </a:ln>
        </p:spPr>
      </p:sp>
      <p:sp>
        <p:nvSpPr>
          <p:cNvPr id="49155" name="2 Marcador de notas"/>
          <p:cNvSpPr>
            <a:spLocks noGrp="1"/>
          </p:cNvSpPr>
          <p:nvPr>
            <p:ph type="body" idx="1"/>
          </p:nvPr>
        </p:nvSpPr>
        <p:spPr bwMode="auto">
          <a:noFill/>
        </p:spPr>
        <p:txBody>
          <a:bodyPr wrap="square" numCol="1" anchor="t" anchorCtr="0" compatLnSpc="1">
            <a:prstTxWarp prst="textNoShape">
              <a:avLst/>
            </a:prstTxWarp>
          </a:bodyPr>
          <a:lstStyle/>
          <a:p>
            <a:endParaRPr lang="es-AR" altLang="es-AR" smtClean="0"/>
          </a:p>
        </p:txBody>
      </p:sp>
    </p:spTree>
    <p:extLst>
      <p:ext uri="{BB962C8B-B14F-4D97-AF65-F5344CB8AC3E}">
        <p14:creationId xmlns:p14="http://schemas.microsoft.com/office/powerpoint/2010/main" val="411126927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a:xfrm>
            <a:off x="814388" y="741363"/>
            <a:ext cx="5106987" cy="3698875"/>
          </a:xfrm>
          <a:prstGeom prst="rect">
            <a:avLst/>
          </a:prstGeom>
        </p:spPr>
      </p:sp>
      <p:sp>
        <p:nvSpPr>
          <p:cNvPr id="3" name="2 Marcador de notas"/>
          <p:cNvSpPr>
            <a:spLocks noGrp="1"/>
          </p:cNvSpPr>
          <p:nvPr>
            <p:ph type="body" idx="1"/>
          </p:nvPr>
        </p:nvSpPr>
        <p:spPr/>
        <p:txBody>
          <a:bodyPr/>
          <a:lstStyle/>
          <a:p>
            <a:endParaRPr lang="es-AR"/>
          </a:p>
        </p:txBody>
      </p:sp>
      <p:sp>
        <p:nvSpPr>
          <p:cNvPr id="4" name="3 Marcador de número de diapositiva"/>
          <p:cNvSpPr>
            <a:spLocks noGrp="1"/>
          </p:cNvSpPr>
          <p:nvPr>
            <p:ph type="sldNum" sz="quarter" idx="10"/>
          </p:nvPr>
        </p:nvSpPr>
        <p:spPr/>
        <p:txBody>
          <a:bodyPr/>
          <a:lstStyle/>
          <a:p>
            <a:fld id="{B9487D93-240F-4041-8284-FC16D3A96101}" type="slidenum">
              <a:rPr lang="en-AU" smtClean="0">
                <a:solidFill>
                  <a:prstClr val="black"/>
                </a:solidFill>
              </a:rPr>
              <a:pPr/>
              <a:t>5</a:t>
            </a:fld>
            <a:endParaRPr lang="en-AU" dirty="0">
              <a:solidFill>
                <a:prstClr val="black"/>
              </a:solidFill>
            </a:endParaRPr>
          </a:p>
        </p:txBody>
      </p:sp>
    </p:spTree>
    <p:extLst>
      <p:ext uri="{BB962C8B-B14F-4D97-AF65-F5344CB8AC3E}">
        <p14:creationId xmlns:p14="http://schemas.microsoft.com/office/powerpoint/2010/main" val="342860272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a:xfrm>
            <a:off x="814388" y="741363"/>
            <a:ext cx="5106987" cy="3698875"/>
          </a:xfrm>
        </p:spPr>
      </p:sp>
      <p:sp>
        <p:nvSpPr>
          <p:cNvPr id="3" name="2 Marcador de notas"/>
          <p:cNvSpPr>
            <a:spLocks noGrp="1"/>
          </p:cNvSpPr>
          <p:nvPr>
            <p:ph type="body" idx="1"/>
          </p:nvPr>
        </p:nvSpPr>
        <p:spPr/>
        <p:txBody>
          <a:bodyPr/>
          <a:lstStyle/>
          <a:p>
            <a:endParaRPr lang="es-AR"/>
          </a:p>
        </p:txBody>
      </p:sp>
      <p:sp>
        <p:nvSpPr>
          <p:cNvPr id="4" name="3 Marcador de número de diapositiva"/>
          <p:cNvSpPr>
            <a:spLocks noGrp="1"/>
          </p:cNvSpPr>
          <p:nvPr>
            <p:ph type="sldNum" sz="quarter" idx="10"/>
          </p:nvPr>
        </p:nvSpPr>
        <p:spPr/>
        <p:txBody>
          <a:bodyPr/>
          <a:lstStyle/>
          <a:p>
            <a:fld id="{B9487D93-240F-4041-8284-FC16D3A96101}" type="slidenum">
              <a:rPr lang="en-AU">
                <a:solidFill>
                  <a:prstClr val="black"/>
                </a:solidFill>
              </a:rPr>
              <a:pPr/>
              <a:t>6</a:t>
            </a:fld>
            <a:endParaRPr lang="en-AU" dirty="0">
              <a:solidFill>
                <a:prstClr val="black"/>
              </a:solidFill>
            </a:endParaRPr>
          </a:p>
        </p:txBody>
      </p:sp>
    </p:spTree>
    <p:extLst>
      <p:ext uri="{BB962C8B-B14F-4D97-AF65-F5344CB8AC3E}">
        <p14:creationId xmlns:p14="http://schemas.microsoft.com/office/powerpoint/2010/main" val="144649442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a:xfrm>
            <a:off x="814388" y="741363"/>
            <a:ext cx="5106987" cy="3698875"/>
          </a:xfrm>
        </p:spPr>
      </p:sp>
      <p:sp>
        <p:nvSpPr>
          <p:cNvPr id="3" name="2 Marcador de notas"/>
          <p:cNvSpPr>
            <a:spLocks noGrp="1"/>
          </p:cNvSpPr>
          <p:nvPr>
            <p:ph type="body" idx="1"/>
          </p:nvPr>
        </p:nvSpPr>
        <p:spPr/>
        <p:txBody>
          <a:bodyPr/>
          <a:lstStyle/>
          <a:p>
            <a:endParaRPr lang="es-AR"/>
          </a:p>
        </p:txBody>
      </p:sp>
      <p:sp>
        <p:nvSpPr>
          <p:cNvPr id="4" name="3 Marcador de número de diapositiva"/>
          <p:cNvSpPr>
            <a:spLocks noGrp="1"/>
          </p:cNvSpPr>
          <p:nvPr>
            <p:ph type="sldNum" sz="quarter" idx="10"/>
          </p:nvPr>
        </p:nvSpPr>
        <p:spPr/>
        <p:txBody>
          <a:bodyPr/>
          <a:lstStyle/>
          <a:p>
            <a:fld id="{B9487D93-240F-4041-8284-FC16D3A96101}" type="slidenum">
              <a:rPr lang="en-AU" smtClean="0">
                <a:solidFill>
                  <a:prstClr val="black"/>
                </a:solidFill>
              </a:rPr>
              <a:pPr/>
              <a:t>7</a:t>
            </a:fld>
            <a:endParaRPr lang="en-AU" dirty="0">
              <a:solidFill>
                <a:prstClr val="black"/>
              </a:solidFill>
            </a:endParaRPr>
          </a:p>
        </p:txBody>
      </p:sp>
    </p:spTree>
    <p:extLst>
      <p:ext uri="{BB962C8B-B14F-4D97-AF65-F5344CB8AC3E}">
        <p14:creationId xmlns:p14="http://schemas.microsoft.com/office/powerpoint/2010/main" val="69119529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814388" y="739775"/>
            <a:ext cx="5106987" cy="3700463"/>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s-MX" b="1" dirty="0" smtClean="0"/>
              <a:t>Para mercados </a:t>
            </a:r>
            <a:r>
              <a:rPr lang="es-MX" b="1" u="sng" dirty="0" smtClean="0"/>
              <a:t>sin Año con Año</a:t>
            </a:r>
          </a:p>
          <a:p>
            <a:pPr marL="228600" indent="-228600">
              <a:buFont typeface="+mj-lt"/>
              <a:buAutoNum type="arabicPeriod"/>
            </a:pPr>
            <a:r>
              <a:rPr lang="es-MX" baseline="0" dirty="0" smtClean="0"/>
              <a:t>Posesión de dispositivos:</a:t>
            </a:r>
            <a:r>
              <a:rPr lang="es-MX" dirty="0" smtClean="0">
                <a:ea typeface="Calibri"/>
                <a:cs typeface="Times New Roman"/>
              </a:rPr>
              <a:t> </a:t>
            </a:r>
          </a:p>
          <a:p>
            <a:pPr marL="741984" marR="0" lvl="1" indent="-285379" algn="l" defTabSz="914400" rtl="0" eaLnBrk="1" fontAlgn="auto" latinLnBrk="0" hangingPunct="1">
              <a:lnSpc>
                <a:spcPct val="115000"/>
              </a:lnSpc>
              <a:spcBef>
                <a:spcPts val="0"/>
              </a:spcBef>
              <a:spcAft>
                <a:spcPts val="0"/>
              </a:spcAft>
              <a:buClrTx/>
              <a:buSzTx/>
              <a:buFont typeface="Arial"/>
              <a:buChar char="•"/>
              <a:tabLst>
                <a:tab pos="913211" algn="l"/>
              </a:tabLst>
              <a:defRPr/>
            </a:pPr>
            <a:r>
              <a:rPr lang="es-MX" dirty="0" smtClean="0"/>
              <a:t>Tabla:</a:t>
            </a:r>
            <a:r>
              <a:rPr lang="es-MX" baseline="0" dirty="0" smtClean="0"/>
              <a:t> </a:t>
            </a:r>
            <a:r>
              <a:rPr lang="es-MX" dirty="0" smtClean="0"/>
              <a:t>(B1) Posesión de dispositivos</a:t>
            </a:r>
            <a:endParaRPr lang="es-MX" dirty="0" smtClean="0">
              <a:ea typeface="Calibri"/>
              <a:cs typeface="Times New Roman"/>
            </a:endParaRPr>
          </a:p>
          <a:p>
            <a:pPr marL="741984" marR="0" lvl="1" indent="-285379" algn="l" defTabSz="914400" rtl="0" eaLnBrk="1" fontAlgn="auto" latinLnBrk="0" hangingPunct="1">
              <a:lnSpc>
                <a:spcPct val="115000"/>
              </a:lnSpc>
              <a:spcBef>
                <a:spcPts val="0"/>
              </a:spcBef>
              <a:spcAft>
                <a:spcPts val="0"/>
              </a:spcAft>
              <a:buClrTx/>
              <a:buSzTx/>
              <a:buFont typeface="Arial"/>
              <a:buChar char="•"/>
              <a:tabLst>
                <a:tab pos="913211" algn="l"/>
              </a:tabLst>
              <a:defRPr/>
            </a:pPr>
            <a:r>
              <a:rPr lang="es-MX" dirty="0" smtClean="0">
                <a:ea typeface="Calibri"/>
                <a:cs typeface="Times New Roman"/>
              </a:rPr>
              <a:t>Banner: Principal – [Mercado], [Región] </a:t>
            </a:r>
          </a:p>
          <a:p>
            <a:pPr marL="741984" lvl="1" indent="-285379">
              <a:lnSpc>
                <a:spcPct val="115000"/>
              </a:lnSpc>
              <a:spcAft>
                <a:spcPts val="0"/>
              </a:spcAft>
              <a:buFont typeface="Arial"/>
              <a:buChar char="•"/>
              <a:tabLst>
                <a:tab pos="913211" algn="l"/>
              </a:tabLst>
              <a:defRPr/>
            </a:pPr>
            <a:r>
              <a:rPr lang="es-MX" dirty="0" smtClean="0">
                <a:ea typeface="Calibri"/>
                <a:cs typeface="Times New Roman"/>
              </a:rPr>
              <a:t>Stub: </a:t>
            </a:r>
            <a:r>
              <a:rPr lang="es-MX" baseline="0" dirty="0" smtClean="0">
                <a:ea typeface="Calibri"/>
                <a:cs typeface="Times New Roman"/>
              </a:rPr>
              <a:t>Dispositivo</a:t>
            </a:r>
            <a:endParaRPr lang="es-MX" dirty="0" smtClean="0"/>
          </a:p>
          <a:p>
            <a:pPr marL="228600" indent="-228600">
              <a:buFont typeface="+mj-lt"/>
              <a:buAutoNum type="arabicPeriod"/>
            </a:pPr>
            <a:r>
              <a:rPr lang="es-MX" dirty="0" smtClean="0"/>
              <a:t>Intención</a:t>
            </a:r>
            <a:r>
              <a:rPr lang="es-MX" baseline="0" dirty="0" smtClean="0"/>
              <a:t> de dispositivos:</a:t>
            </a:r>
            <a:endParaRPr lang="es-MX" dirty="0" smtClean="0"/>
          </a:p>
          <a:p>
            <a:pPr marL="741984" marR="0" lvl="1" indent="-285379" algn="l" defTabSz="914400" rtl="0" eaLnBrk="1" fontAlgn="auto" latinLnBrk="0" hangingPunct="1">
              <a:lnSpc>
                <a:spcPct val="115000"/>
              </a:lnSpc>
              <a:spcBef>
                <a:spcPts val="0"/>
              </a:spcBef>
              <a:spcAft>
                <a:spcPts val="0"/>
              </a:spcAft>
              <a:buClrTx/>
              <a:buSzTx/>
              <a:buFont typeface="Arial"/>
              <a:buChar char="•"/>
              <a:tabLst>
                <a:tab pos="913211" algn="l"/>
              </a:tabLst>
              <a:defRPr/>
            </a:pPr>
            <a:r>
              <a:rPr lang="es-MX" dirty="0" smtClean="0"/>
              <a:t>Tabla:</a:t>
            </a:r>
            <a:r>
              <a:rPr lang="es-MX" baseline="0" dirty="0" smtClean="0"/>
              <a:t> </a:t>
            </a:r>
            <a:r>
              <a:rPr lang="es-MX" dirty="0" smtClean="0"/>
              <a:t>Tabla:</a:t>
            </a:r>
            <a:r>
              <a:rPr lang="es-MX" baseline="0" dirty="0" smtClean="0"/>
              <a:t> </a:t>
            </a:r>
            <a:r>
              <a:rPr lang="es-MX" dirty="0" smtClean="0"/>
              <a:t>(B2) Intención</a:t>
            </a:r>
            <a:r>
              <a:rPr lang="es-MX" baseline="0" dirty="0" smtClean="0"/>
              <a:t> de dispositivos entre no poseedores</a:t>
            </a:r>
            <a:endParaRPr lang="es-MX" dirty="0" smtClean="0">
              <a:ea typeface="Calibri"/>
              <a:cs typeface="Times New Roman"/>
            </a:endParaRPr>
          </a:p>
          <a:p>
            <a:pPr marL="741984" marR="0" lvl="1" indent="-285379" algn="l" defTabSz="914400" rtl="0" eaLnBrk="1" fontAlgn="auto" latinLnBrk="0" hangingPunct="1">
              <a:lnSpc>
                <a:spcPct val="115000"/>
              </a:lnSpc>
              <a:spcBef>
                <a:spcPts val="0"/>
              </a:spcBef>
              <a:spcAft>
                <a:spcPts val="0"/>
              </a:spcAft>
              <a:buClrTx/>
              <a:buSzTx/>
              <a:buFont typeface="Arial"/>
              <a:buChar char="•"/>
              <a:tabLst>
                <a:tab pos="913211" algn="l"/>
              </a:tabLst>
              <a:defRPr/>
            </a:pPr>
            <a:r>
              <a:rPr lang="es-MX" dirty="0" smtClean="0">
                <a:ea typeface="Calibri"/>
                <a:cs typeface="Times New Roman"/>
              </a:rPr>
              <a:t>Banner: Principal – [Mercado], [Región]  </a:t>
            </a:r>
          </a:p>
          <a:p>
            <a:pPr marL="741984" marR="0" lvl="1" indent="-285379" algn="l" defTabSz="914400" rtl="0" eaLnBrk="1" fontAlgn="auto" latinLnBrk="0" hangingPunct="1">
              <a:lnSpc>
                <a:spcPct val="115000"/>
              </a:lnSpc>
              <a:spcBef>
                <a:spcPts val="0"/>
              </a:spcBef>
              <a:spcAft>
                <a:spcPts val="0"/>
              </a:spcAft>
              <a:buClrTx/>
              <a:buSzTx/>
              <a:buFont typeface="Arial"/>
              <a:buChar char="•"/>
              <a:tabLst>
                <a:tab pos="913211" algn="l"/>
              </a:tabLst>
              <a:defRPr/>
            </a:pPr>
            <a:r>
              <a:rPr lang="es-MX" dirty="0" smtClean="0">
                <a:ea typeface="Calibri"/>
                <a:cs typeface="Times New Roman"/>
              </a:rPr>
              <a:t>Stub: </a:t>
            </a:r>
            <a:r>
              <a:rPr lang="es-MX" baseline="0" dirty="0" smtClean="0">
                <a:ea typeface="Calibri"/>
                <a:cs typeface="Times New Roman"/>
              </a:rPr>
              <a:t>Dispositivo</a:t>
            </a:r>
          </a:p>
          <a:p>
            <a:pPr marL="741984" marR="0" lvl="1" indent="-285379" algn="l" defTabSz="914400" rtl="0" eaLnBrk="1" fontAlgn="auto" latinLnBrk="0" hangingPunct="1">
              <a:lnSpc>
                <a:spcPct val="115000"/>
              </a:lnSpc>
              <a:spcBef>
                <a:spcPts val="0"/>
              </a:spcBef>
              <a:spcAft>
                <a:spcPts val="0"/>
              </a:spcAft>
              <a:buClrTx/>
              <a:buSzTx/>
              <a:buFont typeface="Arial"/>
              <a:buChar char="•"/>
              <a:tabLst>
                <a:tab pos="913211" algn="l"/>
              </a:tabLst>
              <a:defRPr/>
            </a:pPr>
            <a:r>
              <a:rPr lang="es-MX" baseline="0" dirty="0" smtClean="0">
                <a:ea typeface="Calibri"/>
                <a:cs typeface="Times New Roman"/>
              </a:rPr>
              <a:t>Cálculo: Nueva base del % de intención de dispositivos  respecto al % de la base total del [</a:t>
            </a:r>
            <a:r>
              <a:rPr lang="es-MX" dirty="0" smtClean="0">
                <a:ea typeface="Calibri"/>
                <a:cs typeface="Times New Roman"/>
              </a:rPr>
              <a:t>M</a:t>
            </a:r>
            <a:r>
              <a:rPr lang="es-MX" baseline="0" dirty="0" smtClean="0">
                <a:ea typeface="Calibri"/>
                <a:cs typeface="Times New Roman"/>
              </a:rPr>
              <a:t>ercado] y [</a:t>
            </a:r>
            <a:r>
              <a:rPr lang="es-MX" dirty="0" smtClean="0">
                <a:ea typeface="Calibri"/>
                <a:cs typeface="Times New Roman"/>
              </a:rPr>
              <a:t>R</a:t>
            </a:r>
            <a:r>
              <a:rPr lang="es-MX" baseline="0" dirty="0" smtClean="0">
                <a:ea typeface="Calibri"/>
                <a:cs typeface="Times New Roman"/>
              </a:rPr>
              <a:t>egión]</a:t>
            </a:r>
            <a:endParaRPr lang="es-MX" dirty="0" smtClean="0">
              <a:ea typeface="Calibri"/>
              <a:cs typeface="Times New Roman"/>
            </a:endParaRPr>
          </a:p>
          <a:p>
            <a:pPr marL="456605" marR="0" lvl="1" indent="0" algn="l" defTabSz="914400" rtl="0" eaLnBrk="1" fontAlgn="auto" latinLnBrk="0" hangingPunct="1">
              <a:lnSpc>
                <a:spcPct val="115000"/>
              </a:lnSpc>
              <a:spcBef>
                <a:spcPts val="0"/>
              </a:spcBef>
              <a:spcAft>
                <a:spcPts val="0"/>
              </a:spcAft>
              <a:buClrTx/>
              <a:buSzTx/>
              <a:buFont typeface="Arial"/>
              <a:buNone/>
              <a:tabLst>
                <a:tab pos="913211" algn="l"/>
              </a:tabLst>
              <a:defRPr/>
            </a:pPr>
            <a:endParaRPr lang="es-MX" dirty="0" smtClean="0">
              <a:ea typeface="Calibri"/>
              <a:cs typeface="Times New Roman"/>
            </a:endParaRP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s-MX" dirty="0" smtClean="0"/>
              <a:t>Número promedio de dispositivos:</a:t>
            </a:r>
          </a:p>
          <a:p>
            <a:pPr marL="741984" marR="0" lvl="1" indent="-285379" algn="l" defTabSz="914400" rtl="0" eaLnBrk="1" fontAlgn="auto" latinLnBrk="0" hangingPunct="1">
              <a:lnSpc>
                <a:spcPct val="115000"/>
              </a:lnSpc>
              <a:spcBef>
                <a:spcPts val="0"/>
              </a:spcBef>
              <a:spcAft>
                <a:spcPts val="0"/>
              </a:spcAft>
              <a:buClrTx/>
              <a:buSzTx/>
              <a:buFont typeface="Arial"/>
              <a:buChar char="•"/>
              <a:tabLst>
                <a:tab pos="913211" algn="l"/>
              </a:tabLst>
              <a:defRPr/>
            </a:pPr>
            <a:r>
              <a:rPr lang="es-MX" dirty="0" smtClean="0"/>
              <a:t>Tabla:</a:t>
            </a:r>
            <a:r>
              <a:rPr lang="es-MX" baseline="0" dirty="0" smtClean="0"/>
              <a:t> </a:t>
            </a:r>
            <a:r>
              <a:rPr lang="es-MX" dirty="0" smtClean="0"/>
              <a:t>(B1) Posesión de dispositivos</a:t>
            </a:r>
            <a:endParaRPr lang="es-MX" dirty="0" smtClean="0">
              <a:ea typeface="Calibri"/>
              <a:cs typeface="Times New Roman"/>
            </a:endParaRPr>
          </a:p>
          <a:p>
            <a:pPr marL="741984" lvl="1" indent="-285379">
              <a:lnSpc>
                <a:spcPct val="115000"/>
              </a:lnSpc>
              <a:buFont typeface="Arial"/>
              <a:buChar char="•"/>
              <a:tabLst>
                <a:tab pos="913211" algn="l"/>
              </a:tabLst>
              <a:defRPr/>
            </a:pPr>
            <a:r>
              <a:rPr lang="es-MX" dirty="0" smtClean="0">
                <a:ea typeface="Calibri"/>
                <a:cs typeface="Times New Roman"/>
              </a:rPr>
              <a:t>Banner: Principal – [Mercado], [Región] </a:t>
            </a:r>
          </a:p>
          <a:p>
            <a:pPr marL="741984" lvl="1" indent="-285379">
              <a:lnSpc>
                <a:spcPct val="115000"/>
              </a:lnSpc>
              <a:spcAft>
                <a:spcPts val="0"/>
              </a:spcAft>
              <a:buFont typeface="Arial"/>
              <a:buChar char="•"/>
              <a:tabLst>
                <a:tab pos="913211" algn="l"/>
              </a:tabLst>
              <a:defRPr/>
            </a:pPr>
            <a:r>
              <a:rPr lang="es-MX" dirty="0" smtClean="0">
                <a:ea typeface="Calibri"/>
                <a:cs typeface="Times New Roman"/>
              </a:rPr>
              <a:t>Stub: </a:t>
            </a:r>
            <a:r>
              <a:rPr lang="es-MX" baseline="0" dirty="0" smtClean="0">
                <a:ea typeface="Calibri"/>
                <a:cs typeface="Times New Roman"/>
              </a:rPr>
              <a:t>Número promedio de dispositivos que se poseen (N)</a:t>
            </a:r>
            <a:endParaRPr lang="es-MX" dirty="0" smtClean="0"/>
          </a:p>
          <a:p>
            <a:pPr marL="456605" lvl="1" indent="0">
              <a:lnSpc>
                <a:spcPct val="115000"/>
              </a:lnSpc>
              <a:spcAft>
                <a:spcPts val="0"/>
              </a:spcAft>
              <a:buFont typeface="Arial"/>
              <a:buNone/>
              <a:tabLst>
                <a:tab pos="913211" algn="l"/>
              </a:tabLst>
              <a:defRPr/>
            </a:pPr>
            <a:endParaRPr lang="es-MX" baseline="0" dirty="0" smtClean="0">
              <a:ea typeface="Calibri"/>
              <a:cs typeface="Times New Roman"/>
            </a:endParaRPr>
          </a:p>
          <a:p>
            <a:pPr marL="0" marR="0" lvl="0" indent="-595" algn="l" defTabSz="914400" rtl="0" eaLnBrk="1" fontAlgn="auto" latinLnBrk="0" hangingPunct="1">
              <a:lnSpc>
                <a:spcPct val="115000"/>
              </a:lnSpc>
              <a:spcBef>
                <a:spcPts val="0"/>
              </a:spcBef>
              <a:spcAft>
                <a:spcPts val="0"/>
              </a:spcAft>
              <a:buClrTx/>
              <a:buSzTx/>
              <a:buFont typeface="Arial"/>
              <a:buNone/>
              <a:tabLst>
                <a:tab pos="913211" algn="l"/>
              </a:tabLst>
              <a:defRPr/>
            </a:pPr>
            <a:r>
              <a:rPr lang="es-MX" dirty="0" smtClean="0">
                <a:ea typeface="Calibri"/>
                <a:cs typeface="Times New Roman"/>
              </a:rPr>
              <a:t>Base: Total no ponderado del punto del banner</a:t>
            </a:r>
            <a:r>
              <a:rPr lang="es-MX" baseline="0" dirty="0" smtClean="0">
                <a:ea typeface="Calibri"/>
                <a:cs typeface="Times New Roman"/>
              </a:rPr>
              <a:t> </a:t>
            </a:r>
            <a:r>
              <a:rPr lang="es-MX" dirty="0" smtClean="0">
                <a:ea typeface="Calibri"/>
                <a:cs typeface="Times New Roman"/>
              </a:rPr>
              <a:t>– [Mercado], [Región] </a:t>
            </a:r>
          </a:p>
          <a:p>
            <a:pPr>
              <a:lnSpc>
                <a:spcPct val="115000"/>
              </a:lnSpc>
              <a:spcAft>
                <a:spcPts val="0"/>
              </a:spcAft>
              <a:defRPr/>
            </a:pPr>
            <a:endParaRPr lang="es-MX" dirty="0" smtClean="0">
              <a:ea typeface="Calibri"/>
              <a:cs typeface="Times New Roman"/>
            </a:endParaRPr>
          </a:p>
          <a:p>
            <a:endParaRPr lang="es-MX" b="1" u="sng" dirty="0" smtClean="0"/>
          </a:p>
          <a:p>
            <a:endParaRPr lang="es-MX" b="1" u="none" dirty="0" smtClean="0"/>
          </a:p>
          <a:p>
            <a:endParaRPr lang="es-MX" dirty="0"/>
          </a:p>
        </p:txBody>
      </p:sp>
      <p:sp>
        <p:nvSpPr>
          <p:cNvPr id="4" name="3 Marcador de número de diapositiva"/>
          <p:cNvSpPr>
            <a:spLocks noGrp="1"/>
          </p:cNvSpPr>
          <p:nvPr>
            <p:ph type="sldNum" sz="quarter" idx="10"/>
          </p:nvPr>
        </p:nvSpPr>
        <p:spPr/>
        <p:txBody>
          <a:bodyPr/>
          <a:lstStyle/>
          <a:p>
            <a:fld id="{B9487D93-240F-4041-8284-FC16D3A96101}" type="slidenum">
              <a:rPr lang="es-MX" smtClean="0">
                <a:solidFill>
                  <a:prstClr val="black"/>
                </a:solidFill>
              </a:rPr>
              <a:pPr/>
              <a:t>11</a:t>
            </a:fld>
            <a:endParaRPr lang="es-MX" dirty="0">
              <a:solidFill>
                <a:prstClr val="black"/>
              </a:solidFill>
            </a:endParaRPr>
          </a:p>
        </p:txBody>
      </p:sp>
    </p:spTree>
    <p:extLst>
      <p:ext uri="{BB962C8B-B14F-4D97-AF65-F5344CB8AC3E}">
        <p14:creationId xmlns:p14="http://schemas.microsoft.com/office/powerpoint/2010/main" val="168882778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a:xfrm>
            <a:off x="814388" y="741363"/>
            <a:ext cx="5106987" cy="3698875"/>
          </a:xfrm>
        </p:spPr>
      </p:sp>
      <p:sp>
        <p:nvSpPr>
          <p:cNvPr id="3" name="2 Marcador de notas"/>
          <p:cNvSpPr>
            <a:spLocks noGrp="1"/>
          </p:cNvSpPr>
          <p:nvPr>
            <p:ph type="body" idx="1"/>
          </p:nvPr>
        </p:nvSpPr>
        <p:spPr/>
        <p:txBody>
          <a:bodyPr/>
          <a:lstStyle/>
          <a:p>
            <a:r>
              <a:rPr lang="es-AR" dirty="0" smtClean="0"/>
              <a:t>Crecimiento del 26%. 88%</a:t>
            </a:r>
            <a:endParaRPr lang="es-AR" dirty="0"/>
          </a:p>
        </p:txBody>
      </p:sp>
      <p:sp>
        <p:nvSpPr>
          <p:cNvPr id="4" name="3 Marcador de número de diapositiva"/>
          <p:cNvSpPr>
            <a:spLocks noGrp="1"/>
          </p:cNvSpPr>
          <p:nvPr>
            <p:ph type="sldNum" sz="quarter" idx="10"/>
          </p:nvPr>
        </p:nvSpPr>
        <p:spPr/>
        <p:txBody>
          <a:bodyPr/>
          <a:lstStyle/>
          <a:p>
            <a:fld id="{B9487D93-240F-4041-8284-FC16D3A96101}" type="slidenum">
              <a:rPr lang="en-AU" smtClean="0">
                <a:solidFill>
                  <a:prstClr val="black"/>
                </a:solidFill>
              </a:rPr>
              <a:pPr/>
              <a:t>12</a:t>
            </a:fld>
            <a:endParaRPr lang="en-AU" dirty="0">
              <a:solidFill>
                <a:prstClr val="black"/>
              </a:solidFill>
            </a:endParaRPr>
          </a:p>
        </p:txBody>
      </p:sp>
    </p:spTree>
    <p:extLst>
      <p:ext uri="{BB962C8B-B14F-4D97-AF65-F5344CB8AC3E}">
        <p14:creationId xmlns:p14="http://schemas.microsoft.com/office/powerpoint/2010/main" val="6719075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a:xfrm>
            <a:off x="814388" y="741363"/>
            <a:ext cx="5106987" cy="3698875"/>
          </a:xfrm>
        </p:spPr>
      </p:sp>
      <p:sp>
        <p:nvSpPr>
          <p:cNvPr id="3" name="2 Marcador de notas"/>
          <p:cNvSpPr>
            <a:spLocks noGrp="1"/>
          </p:cNvSpPr>
          <p:nvPr>
            <p:ph type="body" idx="1"/>
          </p:nvPr>
        </p:nvSpPr>
        <p:spPr/>
        <p:txBody>
          <a:bodyPr/>
          <a:lstStyle/>
          <a:p>
            <a:endParaRPr lang="es-AR"/>
          </a:p>
        </p:txBody>
      </p:sp>
      <p:sp>
        <p:nvSpPr>
          <p:cNvPr id="4" name="3 Marcador de número de diapositiva"/>
          <p:cNvSpPr>
            <a:spLocks noGrp="1"/>
          </p:cNvSpPr>
          <p:nvPr>
            <p:ph type="sldNum" sz="quarter" idx="10"/>
          </p:nvPr>
        </p:nvSpPr>
        <p:spPr/>
        <p:txBody>
          <a:bodyPr/>
          <a:lstStyle/>
          <a:p>
            <a:fld id="{B9487D93-240F-4041-8284-FC16D3A96101}" type="slidenum">
              <a:rPr lang="en-AU" smtClean="0">
                <a:solidFill>
                  <a:prstClr val="black"/>
                </a:solidFill>
              </a:rPr>
              <a:pPr/>
              <a:t>14</a:t>
            </a:fld>
            <a:endParaRPr lang="en-AU" dirty="0">
              <a:solidFill>
                <a:prstClr val="black"/>
              </a:solidFill>
            </a:endParaRPr>
          </a:p>
        </p:txBody>
      </p:sp>
    </p:spTree>
    <p:extLst>
      <p:ext uri="{BB962C8B-B14F-4D97-AF65-F5344CB8AC3E}">
        <p14:creationId xmlns:p14="http://schemas.microsoft.com/office/powerpoint/2010/main" val="177028541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Slide Image Placeholder 1"/>
          <p:cNvSpPr>
            <a:spLocks noGrp="1" noRot="1" noChangeAspect="1" noTextEdit="1"/>
          </p:cNvSpPr>
          <p:nvPr>
            <p:ph type="sldImg"/>
          </p:nvPr>
        </p:nvSpPr>
        <p:spPr bwMode="auto">
          <a:xfrm>
            <a:off x="581025" y="809625"/>
            <a:ext cx="5584825" cy="4046538"/>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Notes Placeholder 2"/>
          <p:cNvSpPr>
            <a:spLocks noGrp="1"/>
          </p:cNvSpPr>
          <p:nvPr>
            <p:ph type="body" idx="1"/>
          </p:nvPr>
        </p:nvSpPr>
        <p:spPr/>
        <p:txBody>
          <a:bodyPr>
            <a:normAutofit/>
          </a:bodyPr>
          <a:lstStyle/>
          <a:p>
            <a:pPr eaLnBrk="1" fontAlgn="auto" hangingPunct="1">
              <a:lnSpc>
                <a:spcPct val="115000"/>
              </a:lnSpc>
              <a:spcBef>
                <a:spcPts val="0"/>
              </a:spcBef>
              <a:spcAft>
                <a:spcPts val="0"/>
              </a:spcAft>
              <a:defRPr/>
            </a:pPr>
            <a:r>
              <a:rPr lang="en-ZA" altLang="zh-HK" sz="1400" b="1" kern="1200" dirty="0" smtClean="0">
                <a:solidFill>
                  <a:schemeClr val="tx1"/>
                </a:solidFill>
                <a:latin typeface="+mn-lt"/>
                <a:ea typeface="ＭＳ Ｐゴシック" pitchFamily="34" charset="-128"/>
                <a:cs typeface="+mn-cs"/>
              </a:rPr>
              <a:t>For all markets </a:t>
            </a:r>
          </a:p>
          <a:p>
            <a:pPr marL="228600" indent="-228600">
              <a:buFont typeface="+mj-lt"/>
              <a:buAutoNum type="arabicPeriod"/>
            </a:pPr>
            <a:r>
              <a:rPr lang="en-US" baseline="0" dirty="0" smtClean="0"/>
              <a:t>Device and media usage by daypart:</a:t>
            </a:r>
            <a:r>
              <a:rPr lang="en-ZA" dirty="0" smtClean="0">
                <a:ea typeface="Calibri"/>
                <a:cs typeface="Times New Roman"/>
              </a:rPr>
              <a:t> </a:t>
            </a:r>
          </a:p>
          <a:p>
            <a:pPr marL="741984" marR="0" lvl="1" indent="-285379" algn="l" defTabSz="914400" rtl="0" eaLnBrk="1" fontAlgn="auto" latinLnBrk="0" hangingPunct="1">
              <a:lnSpc>
                <a:spcPct val="115000"/>
              </a:lnSpc>
              <a:spcBef>
                <a:spcPts val="0"/>
              </a:spcBef>
              <a:spcAft>
                <a:spcPts val="0"/>
              </a:spcAft>
              <a:buClrTx/>
              <a:buSzTx/>
              <a:buFont typeface="Arial"/>
              <a:buChar char="•"/>
              <a:tabLst>
                <a:tab pos="913211" algn="l"/>
              </a:tabLst>
              <a:defRPr/>
            </a:pPr>
            <a:r>
              <a:rPr lang="en-US" dirty="0" smtClean="0"/>
              <a:t>Table:</a:t>
            </a:r>
            <a:r>
              <a:rPr lang="en-US" baseline="0" dirty="0" smtClean="0"/>
              <a:t> </a:t>
            </a:r>
            <a:r>
              <a:rPr lang="en-US" dirty="0" smtClean="0"/>
              <a:t>(D5) Device / media / activity usage by daypart - Market summary</a:t>
            </a:r>
            <a:endParaRPr lang="en-ZA" dirty="0" smtClean="0">
              <a:ea typeface="Calibri"/>
              <a:cs typeface="Times New Roman"/>
            </a:endParaRPr>
          </a:p>
          <a:p>
            <a:pPr marL="741984" marR="0" lvl="1" indent="-285379" algn="l" defTabSz="914400" rtl="0" eaLnBrk="1" fontAlgn="auto" latinLnBrk="0" hangingPunct="1">
              <a:lnSpc>
                <a:spcPct val="115000"/>
              </a:lnSpc>
              <a:spcBef>
                <a:spcPts val="0"/>
              </a:spcBef>
              <a:spcAft>
                <a:spcPts val="0"/>
              </a:spcAft>
              <a:buClrTx/>
              <a:buSzTx/>
              <a:buFont typeface="Arial"/>
              <a:buChar char="•"/>
              <a:tabLst>
                <a:tab pos="913211" algn="l"/>
              </a:tabLst>
              <a:defRPr/>
            </a:pPr>
            <a:r>
              <a:rPr lang="en-ZA" dirty="0" smtClean="0">
                <a:ea typeface="Calibri"/>
                <a:cs typeface="Times New Roman"/>
              </a:rPr>
              <a:t>Banner: Mobile, Tablet, PC/laptop,</a:t>
            </a:r>
            <a:r>
              <a:rPr lang="en-ZA" baseline="0" dirty="0" smtClean="0">
                <a:ea typeface="Calibri"/>
                <a:cs typeface="Times New Roman"/>
              </a:rPr>
              <a:t> TV, Radio, Newspaper/Magazine</a:t>
            </a:r>
            <a:endParaRPr lang="en-ZA" dirty="0" smtClean="0">
              <a:ea typeface="Calibri"/>
              <a:cs typeface="Times New Roman"/>
            </a:endParaRPr>
          </a:p>
          <a:p>
            <a:pPr marL="741984" marR="0" lvl="1" indent="-285379" algn="l" defTabSz="914400" rtl="0" eaLnBrk="1" fontAlgn="auto" latinLnBrk="0" hangingPunct="1">
              <a:lnSpc>
                <a:spcPct val="115000"/>
              </a:lnSpc>
              <a:spcBef>
                <a:spcPts val="0"/>
              </a:spcBef>
              <a:spcAft>
                <a:spcPts val="0"/>
              </a:spcAft>
              <a:buClrTx/>
              <a:buSzTx/>
              <a:buFont typeface="Arial"/>
              <a:buChar char="•"/>
              <a:tabLst>
                <a:tab pos="913211" algn="l"/>
              </a:tabLst>
              <a:defRPr/>
            </a:pPr>
            <a:r>
              <a:rPr lang="en-ZA" dirty="0" smtClean="0">
                <a:ea typeface="Calibri"/>
                <a:cs typeface="Times New Roman"/>
              </a:rPr>
              <a:t>Stub: </a:t>
            </a:r>
            <a:r>
              <a:rPr lang="en-US" baseline="0" dirty="0" smtClean="0">
                <a:cs typeface="Times New Roman"/>
              </a:rPr>
              <a:t>Daypart </a:t>
            </a:r>
            <a:endParaRPr lang="en-US" baseline="0" dirty="0" smtClean="0">
              <a:ea typeface="Calibri"/>
              <a:cs typeface="Times New Roman"/>
            </a:endParaRPr>
          </a:p>
          <a:p>
            <a:pPr marL="0" marR="0" lvl="0" indent="-595" algn="l" defTabSz="914400" rtl="0" eaLnBrk="1" fontAlgn="auto" latinLnBrk="0" hangingPunct="1">
              <a:lnSpc>
                <a:spcPct val="115000"/>
              </a:lnSpc>
              <a:spcBef>
                <a:spcPts val="0"/>
              </a:spcBef>
              <a:spcAft>
                <a:spcPts val="0"/>
              </a:spcAft>
              <a:buClrTx/>
              <a:buSzTx/>
              <a:buFont typeface="Arial"/>
              <a:buNone/>
              <a:tabLst>
                <a:tab pos="913211" algn="l"/>
              </a:tabLst>
              <a:defRPr/>
            </a:pPr>
            <a:endParaRPr lang="en-ZA" baseline="0" dirty="0" smtClean="0">
              <a:ea typeface="Calibri"/>
              <a:cs typeface="Times New Roman"/>
            </a:endParaRPr>
          </a:p>
          <a:p>
            <a:pPr marL="0" marR="0" lvl="0" indent="-595" algn="l" defTabSz="914400" rtl="0" eaLnBrk="1" fontAlgn="auto" latinLnBrk="0" hangingPunct="1">
              <a:lnSpc>
                <a:spcPct val="115000"/>
              </a:lnSpc>
              <a:spcBef>
                <a:spcPts val="0"/>
              </a:spcBef>
              <a:spcAft>
                <a:spcPts val="0"/>
              </a:spcAft>
              <a:buClrTx/>
              <a:buSzTx/>
              <a:buFont typeface="Arial"/>
              <a:buNone/>
              <a:tabLst>
                <a:tab pos="913211" algn="l"/>
              </a:tabLst>
              <a:defRPr/>
            </a:pPr>
            <a:r>
              <a:rPr lang="en-US" dirty="0" smtClean="0">
                <a:ea typeface="Calibri"/>
                <a:cs typeface="Times New Roman"/>
              </a:rPr>
              <a:t>Base: Unweighted total of all who had a typical</a:t>
            </a:r>
            <a:r>
              <a:rPr lang="en-US" baseline="0" dirty="0" smtClean="0">
                <a:ea typeface="Calibri"/>
                <a:cs typeface="Times New Roman"/>
              </a:rPr>
              <a:t> day</a:t>
            </a:r>
            <a:r>
              <a:rPr lang="en-ZA" dirty="0" smtClean="0">
                <a:ea typeface="Calibri"/>
                <a:cs typeface="Times New Roman"/>
              </a:rPr>
              <a:t>– [Market]</a:t>
            </a:r>
          </a:p>
          <a:p>
            <a:endParaRPr lang="en-US" dirty="0" smtClean="0"/>
          </a:p>
          <a:p>
            <a:pPr eaLnBrk="1" fontAlgn="auto" hangingPunct="1">
              <a:lnSpc>
                <a:spcPct val="115000"/>
              </a:lnSpc>
              <a:spcBef>
                <a:spcPts val="0"/>
              </a:spcBef>
              <a:spcAft>
                <a:spcPts val="0"/>
              </a:spcAft>
              <a:defRPr/>
            </a:pPr>
            <a:endParaRPr lang="en-ZA" altLang="zh-HK" sz="1400" b="1" kern="1200" dirty="0" smtClean="0">
              <a:solidFill>
                <a:schemeClr val="tx1"/>
              </a:solidFill>
              <a:latin typeface="+mn-lt"/>
              <a:ea typeface="ＭＳ Ｐゴシック" pitchFamily="34" charset="-128"/>
              <a:cs typeface="+mn-cs"/>
            </a:endParaRPr>
          </a:p>
        </p:txBody>
      </p:sp>
      <p:sp>
        <p:nvSpPr>
          <p:cNvPr id="2" name="1 Marcador de número de diapositiva"/>
          <p:cNvSpPr>
            <a:spLocks noGrp="1"/>
          </p:cNvSpPr>
          <p:nvPr>
            <p:ph type="sldNum" sz="quarter" idx="10"/>
          </p:nvPr>
        </p:nvSpPr>
        <p:spPr/>
        <p:txBody>
          <a:bodyPr/>
          <a:lstStyle/>
          <a:p>
            <a:fld id="{B9487D93-240F-4041-8284-FC16D3A96101}" type="slidenum">
              <a:rPr lang="en-AU" smtClean="0"/>
              <a:pPr/>
              <a:t>15</a:t>
            </a:fld>
            <a:endParaRPr lang="en-AU" dirty="0"/>
          </a:p>
        </p:txBody>
      </p:sp>
    </p:spTree>
    <p:extLst>
      <p:ext uri="{BB962C8B-B14F-4D97-AF65-F5344CB8AC3E}">
        <p14:creationId xmlns:p14="http://schemas.microsoft.com/office/powerpoint/2010/main" val="407461158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AR" sz="1400" b="0" i="0" u="none" strike="noStrike" kern="1200" dirty="0" smtClean="0">
                <a:solidFill>
                  <a:schemeClr val="tx1"/>
                </a:solidFill>
                <a:effectLst/>
                <a:latin typeface="+mn-lt"/>
                <a:ea typeface="+mn-ea"/>
                <a:cs typeface="+mn-cs"/>
              </a:rPr>
              <a:t>Valores</a:t>
            </a:r>
            <a:r>
              <a:rPr lang="es-AR" sz="1400" b="0" i="0" u="none" strike="noStrike" kern="1200" baseline="0" dirty="0" smtClean="0">
                <a:solidFill>
                  <a:schemeClr val="tx1"/>
                </a:solidFill>
                <a:effectLst/>
                <a:latin typeface="+mn-lt"/>
                <a:ea typeface="+mn-ea"/>
                <a:cs typeface="+mn-cs"/>
              </a:rPr>
              <a:t> 2015-</a:t>
            </a:r>
            <a:r>
              <a:rPr lang="es-AR" sz="1400" b="1" i="0" u="none" strike="noStrike" kern="1200" baseline="0" dirty="0" smtClean="0">
                <a:solidFill>
                  <a:schemeClr val="tx1"/>
                </a:solidFill>
                <a:effectLst/>
                <a:latin typeface="+mn-lt"/>
                <a:ea typeface="+mn-ea"/>
                <a:cs typeface="+mn-cs"/>
              </a:rPr>
              <a:t>2014</a:t>
            </a:r>
            <a:endParaRPr lang="es-AR" sz="1400" b="1" i="0" u="none" strike="noStrike" kern="1200" dirty="0" smtClean="0">
              <a:solidFill>
                <a:schemeClr val="tx1"/>
              </a:solidFill>
              <a:effectLst/>
              <a:latin typeface="+mn-lt"/>
              <a:ea typeface="+mn-ea"/>
              <a:cs typeface="+mn-cs"/>
            </a:endParaRPr>
          </a:p>
          <a:p>
            <a:r>
              <a:rPr lang="es-AR" sz="1400" b="0" i="0" u="none" strike="noStrike" kern="1200" dirty="0" smtClean="0">
                <a:solidFill>
                  <a:schemeClr val="tx1"/>
                </a:solidFill>
                <a:effectLst/>
                <a:latin typeface="+mn-lt"/>
                <a:ea typeface="+mn-ea"/>
                <a:cs typeface="+mn-cs"/>
              </a:rPr>
              <a:t>Varias veces por semana</a:t>
            </a:r>
            <a:r>
              <a:rPr lang="es-AR" dirty="0" smtClean="0"/>
              <a:t> </a:t>
            </a:r>
            <a:r>
              <a:rPr lang="es-AR" sz="1400" b="0" i="1" u="none" strike="noStrike" kern="1200" dirty="0" smtClean="0">
                <a:solidFill>
                  <a:schemeClr val="tx1"/>
                </a:solidFill>
                <a:effectLst/>
                <a:latin typeface="+mn-lt"/>
                <a:ea typeface="+mn-ea"/>
                <a:cs typeface="+mn-cs"/>
              </a:rPr>
              <a:t>5%</a:t>
            </a:r>
            <a:r>
              <a:rPr lang="es-AR" dirty="0" smtClean="0"/>
              <a:t> </a:t>
            </a:r>
            <a:r>
              <a:rPr lang="es-AR" sz="1400" b="1" i="0" u="none" strike="noStrike" kern="1200" dirty="0" smtClean="0">
                <a:solidFill>
                  <a:schemeClr val="tx1"/>
                </a:solidFill>
                <a:effectLst/>
                <a:latin typeface="+mn-lt"/>
                <a:ea typeface="+mn-ea"/>
                <a:cs typeface="+mn-cs"/>
              </a:rPr>
              <a:t>3%</a:t>
            </a:r>
            <a:r>
              <a:rPr lang="es-AR" dirty="0" smtClean="0"/>
              <a:t> </a:t>
            </a:r>
          </a:p>
          <a:p>
            <a:r>
              <a:rPr lang="es-AR" sz="1400" b="0" i="0" u="none" strike="noStrike" kern="1200" dirty="0" smtClean="0">
                <a:solidFill>
                  <a:schemeClr val="tx1"/>
                </a:solidFill>
                <a:effectLst/>
                <a:latin typeface="+mn-lt"/>
                <a:ea typeface="+mn-ea"/>
                <a:cs typeface="+mn-cs"/>
              </a:rPr>
              <a:t>Una vez por semana</a:t>
            </a:r>
            <a:r>
              <a:rPr lang="es-AR" dirty="0" smtClean="0"/>
              <a:t> </a:t>
            </a:r>
            <a:r>
              <a:rPr lang="es-AR" sz="1400" b="0" i="1" u="none" strike="noStrike" kern="1200" dirty="0" smtClean="0">
                <a:solidFill>
                  <a:schemeClr val="tx1"/>
                </a:solidFill>
                <a:effectLst/>
                <a:latin typeface="+mn-lt"/>
                <a:ea typeface="+mn-ea"/>
                <a:cs typeface="+mn-cs"/>
              </a:rPr>
              <a:t>8%</a:t>
            </a:r>
            <a:r>
              <a:rPr lang="es-AR" dirty="0" smtClean="0"/>
              <a:t> </a:t>
            </a:r>
            <a:r>
              <a:rPr lang="es-AR" sz="1400" b="1" i="0" u="none" strike="noStrike" kern="1200" dirty="0" smtClean="0">
                <a:solidFill>
                  <a:schemeClr val="tx1"/>
                </a:solidFill>
                <a:effectLst/>
                <a:latin typeface="+mn-lt"/>
                <a:ea typeface="+mn-ea"/>
                <a:cs typeface="+mn-cs"/>
              </a:rPr>
              <a:t>5%</a:t>
            </a:r>
            <a:r>
              <a:rPr lang="es-AR" dirty="0" smtClean="0"/>
              <a:t> </a:t>
            </a:r>
          </a:p>
          <a:p>
            <a:r>
              <a:rPr lang="es-AR" sz="1400" b="0" i="0" u="none" strike="noStrike" kern="1200" dirty="0" smtClean="0">
                <a:solidFill>
                  <a:schemeClr val="tx1"/>
                </a:solidFill>
                <a:effectLst/>
                <a:latin typeface="+mn-lt"/>
                <a:ea typeface="+mn-ea"/>
                <a:cs typeface="+mn-cs"/>
              </a:rPr>
              <a:t>Una vez cada 15 días</a:t>
            </a:r>
            <a:r>
              <a:rPr lang="es-AR" dirty="0" smtClean="0"/>
              <a:t> </a:t>
            </a:r>
            <a:r>
              <a:rPr lang="es-AR" sz="1400" b="0" i="1" u="none" strike="noStrike" kern="1200" dirty="0" smtClean="0">
                <a:solidFill>
                  <a:schemeClr val="tx1"/>
                </a:solidFill>
                <a:effectLst/>
                <a:latin typeface="+mn-lt"/>
                <a:ea typeface="+mn-ea"/>
                <a:cs typeface="+mn-cs"/>
              </a:rPr>
              <a:t>13%</a:t>
            </a:r>
            <a:r>
              <a:rPr lang="es-AR" dirty="0" smtClean="0"/>
              <a:t> </a:t>
            </a:r>
            <a:r>
              <a:rPr lang="es-AR" sz="1400" b="1" i="0" u="none" strike="noStrike" kern="1200" dirty="0" smtClean="0">
                <a:solidFill>
                  <a:schemeClr val="tx1"/>
                </a:solidFill>
                <a:effectLst/>
                <a:latin typeface="+mn-lt"/>
                <a:ea typeface="+mn-ea"/>
                <a:cs typeface="+mn-cs"/>
              </a:rPr>
              <a:t>9%</a:t>
            </a:r>
            <a:r>
              <a:rPr lang="es-AR" dirty="0" smtClean="0"/>
              <a:t> </a:t>
            </a:r>
          </a:p>
          <a:p>
            <a:r>
              <a:rPr lang="es-AR" sz="1400" b="0" i="0" u="none" strike="noStrike" kern="1200" dirty="0" smtClean="0">
                <a:solidFill>
                  <a:schemeClr val="tx1"/>
                </a:solidFill>
                <a:effectLst/>
                <a:latin typeface="+mn-lt"/>
                <a:ea typeface="+mn-ea"/>
                <a:cs typeface="+mn-cs"/>
              </a:rPr>
              <a:t>Una vez por mes</a:t>
            </a:r>
            <a:r>
              <a:rPr lang="es-AR" dirty="0" smtClean="0"/>
              <a:t> </a:t>
            </a:r>
            <a:r>
              <a:rPr lang="es-AR" sz="1400" b="0" i="1" u="none" strike="noStrike" kern="1200" dirty="0" smtClean="0">
                <a:solidFill>
                  <a:schemeClr val="tx1"/>
                </a:solidFill>
                <a:effectLst/>
                <a:latin typeface="+mn-lt"/>
                <a:ea typeface="+mn-ea"/>
                <a:cs typeface="+mn-cs"/>
              </a:rPr>
              <a:t>26%</a:t>
            </a:r>
            <a:r>
              <a:rPr lang="es-AR" dirty="0" smtClean="0"/>
              <a:t> </a:t>
            </a:r>
            <a:r>
              <a:rPr lang="es-AR" sz="1400" b="1" i="0" u="none" strike="noStrike" kern="1200" dirty="0" smtClean="0">
                <a:solidFill>
                  <a:schemeClr val="tx1"/>
                </a:solidFill>
                <a:effectLst/>
                <a:latin typeface="+mn-lt"/>
                <a:ea typeface="+mn-ea"/>
                <a:cs typeface="+mn-cs"/>
              </a:rPr>
              <a:t>20%</a:t>
            </a:r>
            <a:r>
              <a:rPr lang="es-AR" dirty="0" smtClean="0"/>
              <a:t> </a:t>
            </a:r>
          </a:p>
          <a:p>
            <a:r>
              <a:rPr lang="es-AR" sz="1400" b="0" i="0" u="none" strike="noStrike" kern="1200" dirty="0" smtClean="0">
                <a:solidFill>
                  <a:schemeClr val="tx1"/>
                </a:solidFill>
                <a:effectLst/>
                <a:latin typeface="+mn-lt"/>
                <a:ea typeface="+mn-ea"/>
                <a:cs typeface="+mn-cs"/>
              </a:rPr>
              <a:t>Una vez cada 2 o 3 meses</a:t>
            </a:r>
            <a:r>
              <a:rPr lang="es-AR" dirty="0" smtClean="0"/>
              <a:t> </a:t>
            </a:r>
            <a:r>
              <a:rPr lang="es-AR" sz="1400" b="0" i="1" u="none" strike="noStrike" kern="1200" dirty="0" smtClean="0">
                <a:solidFill>
                  <a:schemeClr val="tx1"/>
                </a:solidFill>
                <a:effectLst/>
                <a:latin typeface="+mn-lt"/>
                <a:ea typeface="+mn-ea"/>
                <a:cs typeface="+mn-cs"/>
              </a:rPr>
              <a:t>29%</a:t>
            </a:r>
            <a:r>
              <a:rPr lang="es-AR" dirty="0" smtClean="0"/>
              <a:t> </a:t>
            </a:r>
            <a:r>
              <a:rPr lang="es-AR" sz="1400" b="1" i="0" u="none" strike="noStrike" kern="1200" dirty="0" smtClean="0">
                <a:solidFill>
                  <a:schemeClr val="tx1"/>
                </a:solidFill>
                <a:effectLst/>
                <a:latin typeface="+mn-lt"/>
                <a:ea typeface="+mn-ea"/>
                <a:cs typeface="+mn-cs"/>
              </a:rPr>
              <a:t>29%</a:t>
            </a:r>
            <a:r>
              <a:rPr lang="es-AR" dirty="0" smtClean="0"/>
              <a:t> </a:t>
            </a:r>
          </a:p>
          <a:p>
            <a:r>
              <a:rPr lang="es-AR" sz="1400" b="0" i="0" u="none" strike="noStrike" kern="1200" dirty="0" smtClean="0">
                <a:solidFill>
                  <a:schemeClr val="tx1"/>
                </a:solidFill>
                <a:effectLst/>
                <a:latin typeface="+mn-lt"/>
                <a:ea typeface="+mn-ea"/>
                <a:cs typeface="+mn-cs"/>
              </a:rPr>
              <a:t>Una vez cada 6 meses</a:t>
            </a:r>
            <a:r>
              <a:rPr lang="es-AR" dirty="0" smtClean="0"/>
              <a:t> </a:t>
            </a:r>
            <a:r>
              <a:rPr lang="es-AR" sz="1400" b="0" i="1" u="none" strike="noStrike" kern="1200" dirty="0" smtClean="0">
                <a:solidFill>
                  <a:schemeClr val="tx1"/>
                </a:solidFill>
                <a:effectLst/>
                <a:latin typeface="+mn-lt"/>
                <a:ea typeface="+mn-ea"/>
                <a:cs typeface="+mn-cs"/>
              </a:rPr>
              <a:t>12%</a:t>
            </a:r>
            <a:r>
              <a:rPr lang="es-AR" dirty="0" smtClean="0"/>
              <a:t> </a:t>
            </a:r>
            <a:r>
              <a:rPr lang="es-AR" sz="1400" b="1" i="0" u="none" strike="noStrike" kern="1200" dirty="0" smtClean="0">
                <a:solidFill>
                  <a:schemeClr val="tx1"/>
                </a:solidFill>
                <a:effectLst/>
                <a:latin typeface="+mn-lt"/>
                <a:ea typeface="+mn-ea"/>
                <a:cs typeface="+mn-cs"/>
              </a:rPr>
              <a:t>15%</a:t>
            </a:r>
            <a:r>
              <a:rPr lang="es-AR" dirty="0" smtClean="0"/>
              <a:t> </a:t>
            </a:r>
          </a:p>
          <a:p>
            <a:r>
              <a:rPr lang="es-AR" sz="1400" b="0" i="0" u="none" strike="noStrike" kern="1200" dirty="0" smtClean="0">
                <a:solidFill>
                  <a:schemeClr val="tx1"/>
                </a:solidFill>
                <a:effectLst/>
                <a:latin typeface="+mn-lt"/>
                <a:ea typeface="+mn-ea"/>
                <a:cs typeface="+mn-cs"/>
              </a:rPr>
              <a:t>Con menor frecuencia que cada 6 meses</a:t>
            </a:r>
            <a:r>
              <a:rPr lang="es-AR" dirty="0" smtClean="0"/>
              <a:t> </a:t>
            </a:r>
            <a:r>
              <a:rPr lang="es-AR" sz="1400" b="0" i="1" u="none" strike="noStrike" kern="1200" dirty="0" smtClean="0">
                <a:solidFill>
                  <a:schemeClr val="tx1"/>
                </a:solidFill>
                <a:effectLst/>
                <a:latin typeface="+mn-lt"/>
                <a:ea typeface="+mn-ea"/>
                <a:cs typeface="+mn-cs"/>
              </a:rPr>
              <a:t>7%</a:t>
            </a:r>
            <a:r>
              <a:rPr lang="es-AR" dirty="0" smtClean="0"/>
              <a:t> </a:t>
            </a:r>
            <a:r>
              <a:rPr lang="es-AR" sz="1400" b="1" i="0" u="none" strike="noStrike" kern="1200" dirty="0" smtClean="0">
                <a:solidFill>
                  <a:schemeClr val="tx1"/>
                </a:solidFill>
                <a:effectLst/>
                <a:latin typeface="+mn-lt"/>
                <a:ea typeface="+mn-ea"/>
                <a:cs typeface="+mn-cs"/>
              </a:rPr>
              <a:t>19%</a:t>
            </a:r>
            <a:r>
              <a:rPr lang="es-AR" dirty="0" smtClean="0"/>
              <a:t> </a:t>
            </a:r>
            <a:endParaRPr lang="es-AR" dirty="0"/>
          </a:p>
        </p:txBody>
      </p:sp>
      <p:sp>
        <p:nvSpPr>
          <p:cNvPr id="4" name="Slide Number Placeholder 3"/>
          <p:cNvSpPr>
            <a:spLocks noGrp="1"/>
          </p:cNvSpPr>
          <p:nvPr>
            <p:ph type="sldNum" sz="quarter" idx="10"/>
          </p:nvPr>
        </p:nvSpPr>
        <p:spPr/>
        <p:txBody>
          <a:bodyPr/>
          <a:lstStyle/>
          <a:p>
            <a:fld id="{B9487D93-240F-4041-8284-FC16D3A96101}" type="slidenum">
              <a:rPr lang="en-AU" smtClean="0">
                <a:solidFill>
                  <a:prstClr val="black"/>
                </a:solidFill>
              </a:rPr>
              <a:pPr/>
              <a:t>16</a:t>
            </a:fld>
            <a:endParaRPr lang="en-AU" dirty="0">
              <a:solidFill>
                <a:prstClr val="black"/>
              </a:solidFill>
            </a:endParaRPr>
          </a:p>
        </p:txBody>
      </p:sp>
    </p:spTree>
    <p:extLst>
      <p:ext uri="{BB962C8B-B14F-4D97-AF65-F5344CB8AC3E}">
        <p14:creationId xmlns:p14="http://schemas.microsoft.com/office/powerpoint/2010/main" val="399826542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a:xfrm>
            <a:off x="814388" y="741363"/>
            <a:ext cx="5106987" cy="3698875"/>
          </a:xfrm>
        </p:spPr>
      </p:sp>
      <p:sp>
        <p:nvSpPr>
          <p:cNvPr id="3" name="2 Marcador de notas"/>
          <p:cNvSpPr>
            <a:spLocks noGrp="1"/>
          </p:cNvSpPr>
          <p:nvPr>
            <p:ph type="body" idx="1"/>
          </p:nvPr>
        </p:nvSpPr>
        <p:spPr/>
        <p:txBody>
          <a:bodyPr/>
          <a:lstStyle/>
          <a:p>
            <a:endParaRPr lang="es-AR"/>
          </a:p>
        </p:txBody>
      </p:sp>
      <p:sp>
        <p:nvSpPr>
          <p:cNvPr id="4" name="3 Marcador de número de diapositiva"/>
          <p:cNvSpPr>
            <a:spLocks noGrp="1"/>
          </p:cNvSpPr>
          <p:nvPr>
            <p:ph type="sldNum" sz="quarter" idx="10"/>
          </p:nvPr>
        </p:nvSpPr>
        <p:spPr/>
        <p:txBody>
          <a:bodyPr/>
          <a:lstStyle/>
          <a:p>
            <a:fld id="{B9487D93-240F-4041-8284-FC16D3A96101}" type="slidenum">
              <a:rPr lang="en-AU" smtClean="0">
                <a:solidFill>
                  <a:prstClr val="black"/>
                </a:solidFill>
              </a:rPr>
              <a:pPr/>
              <a:t>26</a:t>
            </a:fld>
            <a:endParaRPr lang="en-AU" dirty="0">
              <a:solidFill>
                <a:prstClr val="black"/>
              </a:solidFill>
            </a:endParaRPr>
          </a:p>
        </p:txBody>
      </p:sp>
    </p:spTree>
    <p:extLst>
      <p:ext uri="{BB962C8B-B14F-4D97-AF65-F5344CB8AC3E}">
        <p14:creationId xmlns:p14="http://schemas.microsoft.com/office/powerpoint/2010/main" val="232146443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AR" dirty="0"/>
          </a:p>
        </p:txBody>
      </p:sp>
      <p:sp>
        <p:nvSpPr>
          <p:cNvPr id="4" name="Marcador de número de diapositiva 3"/>
          <p:cNvSpPr>
            <a:spLocks noGrp="1"/>
          </p:cNvSpPr>
          <p:nvPr>
            <p:ph type="sldNum" sz="quarter" idx="10"/>
          </p:nvPr>
        </p:nvSpPr>
        <p:spPr/>
        <p:txBody>
          <a:bodyPr/>
          <a:lstStyle/>
          <a:p>
            <a:fld id="{B9487D93-240F-4041-8284-FC16D3A96101}" type="slidenum">
              <a:rPr lang="en-AU" smtClean="0"/>
              <a:pPr/>
              <a:t>29</a:t>
            </a:fld>
            <a:endParaRPr lang="en-AU" dirty="0"/>
          </a:p>
        </p:txBody>
      </p:sp>
    </p:spTree>
    <p:extLst>
      <p:ext uri="{BB962C8B-B14F-4D97-AF65-F5344CB8AC3E}">
        <p14:creationId xmlns:p14="http://schemas.microsoft.com/office/powerpoint/2010/main" val="187737458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a:xfrm>
            <a:off x="815975" y="741363"/>
            <a:ext cx="5105400" cy="3697287"/>
          </a:xfrm>
        </p:spPr>
      </p:sp>
      <p:sp>
        <p:nvSpPr>
          <p:cNvPr id="3" name="2 Marcador de notas"/>
          <p:cNvSpPr>
            <a:spLocks noGrp="1"/>
          </p:cNvSpPr>
          <p:nvPr>
            <p:ph type="body" idx="1"/>
          </p:nvPr>
        </p:nvSpPr>
        <p:spPr/>
        <p:txBody>
          <a:bodyPr/>
          <a:lstStyle/>
          <a:p>
            <a:endParaRPr lang="es-AR"/>
          </a:p>
        </p:txBody>
      </p:sp>
      <p:sp>
        <p:nvSpPr>
          <p:cNvPr id="4" name="3 Marcador de número de diapositiva"/>
          <p:cNvSpPr>
            <a:spLocks noGrp="1"/>
          </p:cNvSpPr>
          <p:nvPr>
            <p:ph type="sldNum" sz="quarter" idx="10"/>
          </p:nvPr>
        </p:nvSpPr>
        <p:spPr/>
        <p:txBody>
          <a:bodyPr/>
          <a:lstStyle/>
          <a:p>
            <a:pPr>
              <a:defRPr/>
            </a:pPr>
            <a:fld id="{F630CDF0-3E71-4742-86A8-7448CD0089F9}" type="slidenum">
              <a:rPr lang="en-AU" smtClean="0"/>
              <a:pPr>
                <a:defRPr/>
              </a:pPr>
              <a:t>35</a:t>
            </a:fld>
            <a:endParaRPr lang="en-AU"/>
          </a:p>
        </p:txBody>
      </p:sp>
    </p:spTree>
    <p:extLst>
      <p:ext uri="{BB962C8B-B14F-4D97-AF65-F5344CB8AC3E}">
        <p14:creationId xmlns:p14="http://schemas.microsoft.com/office/powerpoint/2010/main" val="69050394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1 Marcador de imagen de diapositiva"/>
          <p:cNvSpPr>
            <a:spLocks noGrp="1" noRot="1" noChangeAspect="1" noTextEdit="1"/>
          </p:cNvSpPr>
          <p:nvPr>
            <p:ph type="sldImg"/>
          </p:nvPr>
        </p:nvSpPr>
        <p:spPr bwMode="auto">
          <a:xfrm>
            <a:off x="815975" y="741363"/>
            <a:ext cx="5105400" cy="3697287"/>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987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s-AR" smtClean="0"/>
          </a:p>
        </p:txBody>
      </p:sp>
      <p:sp>
        <p:nvSpPr>
          <p:cNvPr id="79876"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b="1">
                <a:solidFill>
                  <a:schemeClr val="tx1"/>
                </a:solidFill>
                <a:latin typeface="Arial" charset="0"/>
                <a:cs typeface="Arial" charset="0"/>
              </a:defRPr>
            </a:lvl1pPr>
            <a:lvl2pPr marL="736561" indent="-283293" eaLnBrk="0" hangingPunct="0">
              <a:defRPr b="1">
                <a:solidFill>
                  <a:schemeClr val="tx1"/>
                </a:solidFill>
                <a:latin typeface="Arial" charset="0"/>
                <a:cs typeface="Arial" charset="0"/>
              </a:defRPr>
            </a:lvl2pPr>
            <a:lvl3pPr marL="1133170" indent="-226634" eaLnBrk="0" hangingPunct="0">
              <a:defRPr b="1">
                <a:solidFill>
                  <a:schemeClr val="tx1"/>
                </a:solidFill>
                <a:latin typeface="Arial" charset="0"/>
                <a:cs typeface="Arial" charset="0"/>
              </a:defRPr>
            </a:lvl3pPr>
            <a:lvl4pPr marL="1586438" indent="-226634" eaLnBrk="0" hangingPunct="0">
              <a:defRPr b="1">
                <a:solidFill>
                  <a:schemeClr val="tx1"/>
                </a:solidFill>
                <a:latin typeface="Arial" charset="0"/>
                <a:cs typeface="Arial" charset="0"/>
              </a:defRPr>
            </a:lvl4pPr>
            <a:lvl5pPr eaLnBrk="0" hangingPunct="0">
              <a:defRPr b="1">
                <a:solidFill>
                  <a:schemeClr val="tx1"/>
                </a:solidFill>
                <a:latin typeface="Arial" charset="0"/>
                <a:cs typeface="Arial" charset="0"/>
              </a:defRPr>
            </a:lvl5pPr>
            <a:lvl6pPr marL="2492974" indent="-226634" eaLnBrk="0" fontAlgn="base" hangingPunct="0">
              <a:spcBef>
                <a:spcPct val="0"/>
              </a:spcBef>
              <a:spcAft>
                <a:spcPct val="0"/>
              </a:spcAft>
              <a:defRPr b="1">
                <a:solidFill>
                  <a:schemeClr val="tx1"/>
                </a:solidFill>
                <a:latin typeface="Arial" charset="0"/>
                <a:cs typeface="Arial" charset="0"/>
              </a:defRPr>
            </a:lvl6pPr>
            <a:lvl7pPr marL="2946243" indent="-226634" eaLnBrk="0" fontAlgn="base" hangingPunct="0">
              <a:spcBef>
                <a:spcPct val="0"/>
              </a:spcBef>
              <a:spcAft>
                <a:spcPct val="0"/>
              </a:spcAft>
              <a:defRPr b="1">
                <a:solidFill>
                  <a:schemeClr val="tx1"/>
                </a:solidFill>
                <a:latin typeface="Arial" charset="0"/>
                <a:cs typeface="Arial" charset="0"/>
              </a:defRPr>
            </a:lvl7pPr>
            <a:lvl8pPr marL="3399511" indent="-226634" eaLnBrk="0" fontAlgn="base" hangingPunct="0">
              <a:spcBef>
                <a:spcPct val="0"/>
              </a:spcBef>
              <a:spcAft>
                <a:spcPct val="0"/>
              </a:spcAft>
              <a:defRPr b="1">
                <a:solidFill>
                  <a:schemeClr val="tx1"/>
                </a:solidFill>
                <a:latin typeface="Arial" charset="0"/>
                <a:cs typeface="Arial" charset="0"/>
              </a:defRPr>
            </a:lvl8pPr>
            <a:lvl9pPr marL="3852779" indent="-226634" eaLnBrk="0" fontAlgn="base" hangingPunct="0">
              <a:spcBef>
                <a:spcPct val="0"/>
              </a:spcBef>
              <a:spcAft>
                <a:spcPct val="0"/>
              </a:spcAft>
              <a:defRPr b="1">
                <a:solidFill>
                  <a:schemeClr val="tx1"/>
                </a:solidFill>
                <a:latin typeface="Arial" charset="0"/>
                <a:cs typeface="Arial" charset="0"/>
              </a:defRPr>
            </a:lvl9pPr>
          </a:lstStyle>
          <a:p>
            <a:pPr eaLnBrk="1" hangingPunct="1"/>
            <a:fld id="{7BCCF4AC-DC5B-4BC4-A2B6-1A66A25D2FC3}" type="slidenum">
              <a:rPr lang="en-AU">
                <a:solidFill>
                  <a:prstClr val="black"/>
                </a:solidFill>
              </a:rPr>
              <a:pPr eaLnBrk="1" hangingPunct="1"/>
              <a:t>36</a:t>
            </a:fld>
            <a:endParaRPr lang="en-AU">
              <a:solidFill>
                <a:prstClr val="black"/>
              </a:solidFill>
            </a:endParaRPr>
          </a:p>
        </p:txBody>
      </p:sp>
    </p:spTree>
    <p:extLst>
      <p:ext uri="{BB962C8B-B14F-4D97-AF65-F5344CB8AC3E}">
        <p14:creationId xmlns:p14="http://schemas.microsoft.com/office/powerpoint/2010/main" val="382205990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a:xfrm>
            <a:off x="814388" y="741363"/>
            <a:ext cx="5106987" cy="3698875"/>
          </a:xfrm>
        </p:spPr>
      </p:sp>
      <p:sp>
        <p:nvSpPr>
          <p:cNvPr id="3" name="2 Marcador de notas"/>
          <p:cNvSpPr>
            <a:spLocks noGrp="1"/>
          </p:cNvSpPr>
          <p:nvPr>
            <p:ph type="body" idx="1"/>
          </p:nvPr>
        </p:nvSpPr>
        <p:spPr/>
        <p:txBody>
          <a:bodyPr/>
          <a:lstStyle/>
          <a:p>
            <a:endParaRPr lang="es-AR"/>
          </a:p>
        </p:txBody>
      </p:sp>
      <p:sp>
        <p:nvSpPr>
          <p:cNvPr id="4" name="3 Marcador de número de diapositiva"/>
          <p:cNvSpPr>
            <a:spLocks noGrp="1"/>
          </p:cNvSpPr>
          <p:nvPr>
            <p:ph type="sldNum" sz="quarter" idx="10"/>
          </p:nvPr>
        </p:nvSpPr>
        <p:spPr/>
        <p:txBody>
          <a:bodyPr/>
          <a:lstStyle/>
          <a:p>
            <a:fld id="{B9487D93-240F-4041-8284-FC16D3A96101}" type="slidenum">
              <a:rPr lang="en-AU" smtClean="0"/>
              <a:pPr/>
              <a:t>37</a:t>
            </a:fld>
            <a:endParaRPr lang="en-AU" dirty="0"/>
          </a:p>
        </p:txBody>
      </p:sp>
    </p:spTree>
    <p:extLst>
      <p:ext uri="{BB962C8B-B14F-4D97-AF65-F5344CB8AC3E}">
        <p14:creationId xmlns:p14="http://schemas.microsoft.com/office/powerpoint/2010/main" val="115480299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8.xml.rels><?xml version="1.0" encoding="UTF-8" standalone="yes"?>
<Relationships xmlns="http://schemas.openxmlformats.org/package/2006/relationships"><Relationship Id="rId2" Type="http://schemas.openxmlformats.org/officeDocument/2006/relationships/slideMaster" Target="../slideMasters/slideMaster11.xml"/><Relationship Id="rId1" Type="http://schemas.openxmlformats.org/officeDocument/2006/relationships/tags" Target="../tags/tag21.xml"/></Relationships>
</file>

<file path=ppt/slideLayouts/_rels/slideLayout109.xml.rels><?xml version="1.0" encoding="UTF-8" standalone="yes"?>
<Relationships xmlns="http://schemas.openxmlformats.org/package/2006/relationships"><Relationship Id="rId2" Type="http://schemas.openxmlformats.org/officeDocument/2006/relationships/slideMaster" Target="../slideMasters/slideMaster11.xml"/><Relationship Id="rId1" Type="http://schemas.openxmlformats.org/officeDocument/2006/relationships/tags" Target="../tags/tag22.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52.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53.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55.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56.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57.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58.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59.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0.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1.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2.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63.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64.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65.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66.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67.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68.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69.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70.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71.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72.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73.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74.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75.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76.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77.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78.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79.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0.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81.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82.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83.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84.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85.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86.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87.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88.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89.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0.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1.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2.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193.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194.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195.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196.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197.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198.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199.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0.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1.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2.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3.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04.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05.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06.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07.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08.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09.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10.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11.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12.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13.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14.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15.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16.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17.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18.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19.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20.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21.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22.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23.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24.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 with Image">
    <p:spTree>
      <p:nvGrpSpPr>
        <p:cNvPr id="1" name=""/>
        <p:cNvGrpSpPr/>
        <p:nvPr/>
      </p:nvGrpSpPr>
      <p:grpSpPr>
        <a:xfrm>
          <a:off x="0" y="0"/>
          <a:ext cx="0" cy="0"/>
          <a:chOff x="0" y="0"/>
          <a:chExt cx="0" cy="0"/>
        </a:xfrm>
      </p:grpSpPr>
      <p:sp>
        <p:nvSpPr>
          <p:cNvPr id="6" name="Picture Placeholder 6"/>
          <p:cNvSpPr>
            <a:spLocks noGrp="1"/>
          </p:cNvSpPr>
          <p:nvPr>
            <p:ph type="pic" sz="quarter" idx="19"/>
          </p:nvPr>
        </p:nvSpPr>
        <p:spPr>
          <a:xfrm>
            <a:off x="326383" y="1417737"/>
            <a:ext cx="9784801" cy="5002336"/>
          </a:xfrm>
          <a:prstGeom prst="rect">
            <a:avLst/>
          </a:prstGeom>
        </p:spPr>
        <p:txBody>
          <a:bodyPr lIns="102009" tIns="50997" rIns="102009" bIns="50997">
            <a:noAutofit/>
          </a:bodyPr>
          <a:lstStyle>
            <a:lvl1pPr>
              <a:defRPr b="0">
                <a:solidFill>
                  <a:schemeClr val="tx1"/>
                </a:solidFill>
              </a:defRPr>
            </a:lvl1pPr>
          </a:lstStyle>
          <a:p>
            <a:r>
              <a:rPr lang="en-US" dirty="0" smtClean="0"/>
              <a:t>Click icon to add picture</a:t>
            </a:r>
            <a:endParaRPr lang="en-AU" dirty="0"/>
          </a:p>
        </p:txBody>
      </p:sp>
      <p:sp>
        <p:nvSpPr>
          <p:cNvPr id="4" name="Title 3"/>
          <p:cNvSpPr>
            <a:spLocks noGrp="1"/>
          </p:cNvSpPr>
          <p:nvPr>
            <p:ph type="title"/>
          </p:nvPr>
        </p:nvSpPr>
        <p:spPr>
          <a:xfrm>
            <a:off x="321786" y="1"/>
            <a:ext cx="9789296" cy="1008168"/>
          </a:xfrm>
        </p:spPr>
        <p:txBody>
          <a:bodyPr/>
          <a:lstStyle/>
          <a:p>
            <a:r>
              <a:rPr lang="en-US" smtClean="0"/>
              <a:t>Click to edit Master title style</a:t>
            </a:r>
            <a:endParaRPr lang="en-GB" dirty="0"/>
          </a:p>
        </p:txBody>
      </p:sp>
      <p:sp>
        <p:nvSpPr>
          <p:cNvPr id="8" name="Slide Number Placeholder 5"/>
          <p:cNvSpPr>
            <a:spLocks noGrp="1"/>
          </p:cNvSpPr>
          <p:nvPr>
            <p:ph type="sldNum" sz="quarter" idx="4"/>
          </p:nvPr>
        </p:nvSpPr>
        <p:spPr>
          <a:xfrm>
            <a:off x="5292590" y="6948983"/>
            <a:ext cx="577163" cy="300014"/>
          </a:xfrm>
          <a:prstGeom prst="rect">
            <a:avLst/>
          </a:prstGeom>
        </p:spPr>
        <p:txBody>
          <a:bodyPr/>
          <a:lstStyle>
            <a:lvl1pPr>
              <a:defRPr sz="1200"/>
            </a:lvl1pPr>
          </a:lstStyle>
          <a:p>
            <a:fld id="{5AF57F2D-FD0A-4A42-A2E3-927C55E4DECA}"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2877725026"/>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userDrawn="1">
  <p:cSld name="x2 Box">
    <p:spTree>
      <p:nvGrpSpPr>
        <p:cNvPr id="1" name=""/>
        <p:cNvGrpSpPr/>
        <p:nvPr/>
      </p:nvGrpSpPr>
      <p:grpSpPr>
        <a:xfrm>
          <a:off x="0" y="0"/>
          <a:ext cx="0" cy="0"/>
          <a:chOff x="0" y="0"/>
          <a:chExt cx="0" cy="0"/>
        </a:xfrm>
      </p:grpSpPr>
      <p:sp>
        <p:nvSpPr>
          <p:cNvPr id="2" name="Title 1"/>
          <p:cNvSpPr>
            <a:spLocks noGrp="1"/>
          </p:cNvSpPr>
          <p:nvPr>
            <p:ph type="title"/>
          </p:nvPr>
        </p:nvSpPr>
        <p:spPr>
          <a:xfrm>
            <a:off x="3" y="1"/>
            <a:ext cx="10442834" cy="1137649"/>
          </a:xfrm>
          <a:prstGeom prst="rect">
            <a:avLst/>
          </a:prstGeom>
        </p:spPr>
        <p:txBody>
          <a:bodyPr/>
          <a:lstStyle/>
          <a:p>
            <a:r>
              <a:rPr lang="en-US" smtClean="0"/>
              <a:t>Click to edit Master title style</a:t>
            </a:r>
            <a:endParaRPr lang="en-AU" dirty="0"/>
          </a:p>
        </p:txBody>
      </p:sp>
      <p:sp>
        <p:nvSpPr>
          <p:cNvPr id="7" name="Content Placeholder 6"/>
          <p:cNvSpPr>
            <a:spLocks noGrp="1"/>
          </p:cNvSpPr>
          <p:nvPr>
            <p:ph sz="quarter" idx="11"/>
          </p:nvPr>
        </p:nvSpPr>
        <p:spPr>
          <a:xfrm>
            <a:off x="326280" y="1137650"/>
            <a:ext cx="4602374" cy="5294675"/>
          </a:xfrm>
          <a:prstGeom prst="rect">
            <a:avLst/>
          </a:prstGeom>
        </p:spPr>
        <p:txBody>
          <a:bodyPr lIns="90756" tIns="45378" rIns="90756" bIns="45378">
            <a:noAutofit/>
          </a:bodyPr>
          <a:lstStyle>
            <a:lvl1pPr>
              <a:defRPr b="0"/>
            </a:lvl1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dirty="0"/>
          </a:p>
        </p:txBody>
      </p:sp>
      <p:sp>
        <p:nvSpPr>
          <p:cNvPr id="5" name="Content Placeholder 6"/>
          <p:cNvSpPr>
            <a:spLocks noGrp="1"/>
          </p:cNvSpPr>
          <p:nvPr>
            <p:ph sz="quarter" idx="12"/>
          </p:nvPr>
        </p:nvSpPr>
        <p:spPr>
          <a:xfrm>
            <a:off x="5510522" y="1137650"/>
            <a:ext cx="4600560" cy="5294675"/>
          </a:xfrm>
          <a:prstGeom prst="rect">
            <a:avLst/>
          </a:prstGeom>
        </p:spPr>
        <p:txBody>
          <a:bodyPr lIns="0" tIns="45378" rIns="90756" bIns="45378">
            <a:noAutofit/>
          </a:bodyPr>
          <a:lstStyle>
            <a:lvl1pPr>
              <a:defRPr b="0"/>
            </a:lvl1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dirty="0"/>
          </a:p>
        </p:txBody>
      </p:sp>
      <p:sp>
        <p:nvSpPr>
          <p:cNvPr id="8" name="Slide Number Placeholder 5"/>
          <p:cNvSpPr>
            <a:spLocks noGrp="1"/>
          </p:cNvSpPr>
          <p:nvPr>
            <p:ph type="sldNum" sz="quarter" idx="4"/>
          </p:nvPr>
        </p:nvSpPr>
        <p:spPr>
          <a:xfrm>
            <a:off x="5292590" y="6948983"/>
            <a:ext cx="577163" cy="300014"/>
          </a:xfrm>
          <a:prstGeom prst="rect">
            <a:avLst/>
          </a:prstGeom>
        </p:spPr>
        <p:txBody>
          <a:bodyPr/>
          <a:lstStyle>
            <a:lvl1pPr>
              <a:defRPr sz="1200"/>
            </a:lvl1pPr>
          </a:lstStyle>
          <a:p>
            <a:fld id="{5AF57F2D-FD0A-4A42-A2E3-927C55E4DECA}"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217375092"/>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userDrawn="1">
  <p:cSld name="Double Object">
    <p:spTree>
      <p:nvGrpSpPr>
        <p:cNvPr id="1" name=""/>
        <p:cNvGrpSpPr/>
        <p:nvPr/>
      </p:nvGrpSpPr>
      <p:grpSpPr>
        <a:xfrm>
          <a:off x="0" y="0"/>
          <a:ext cx="0" cy="0"/>
          <a:chOff x="0" y="0"/>
          <a:chExt cx="0" cy="0"/>
        </a:xfrm>
      </p:grpSpPr>
      <p:sp>
        <p:nvSpPr>
          <p:cNvPr id="2" name="Title 1"/>
          <p:cNvSpPr>
            <a:spLocks noGrp="1"/>
          </p:cNvSpPr>
          <p:nvPr>
            <p:ph type="title"/>
          </p:nvPr>
        </p:nvSpPr>
        <p:spPr>
          <a:xfrm>
            <a:off x="3" y="1"/>
            <a:ext cx="10442834" cy="1137649"/>
          </a:xfrm>
          <a:prstGeom prst="rect">
            <a:avLst/>
          </a:prstGeom>
        </p:spPr>
        <p:txBody>
          <a:bodyPr/>
          <a:lstStyle/>
          <a:p>
            <a:r>
              <a:rPr lang="en-US" dirty="0" smtClean="0"/>
              <a:t>Click to edit Master title style</a:t>
            </a:r>
            <a:endParaRPr lang="en-AU" dirty="0"/>
          </a:p>
        </p:txBody>
      </p:sp>
      <p:sp>
        <p:nvSpPr>
          <p:cNvPr id="7" name="Content Placeholder 6"/>
          <p:cNvSpPr>
            <a:spLocks noGrp="1"/>
          </p:cNvSpPr>
          <p:nvPr>
            <p:ph sz="quarter" idx="11"/>
          </p:nvPr>
        </p:nvSpPr>
        <p:spPr>
          <a:xfrm>
            <a:off x="0" y="1137650"/>
            <a:ext cx="5220494" cy="5420696"/>
          </a:xfrm>
          <a:prstGeom prst="rect">
            <a:avLst/>
          </a:prstGeom>
        </p:spPr>
        <p:txBody>
          <a:bodyPr lIns="90657" tIns="45329" rIns="90657" bIns="45329"/>
          <a:lstStyle>
            <a:lvl1pPr>
              <a:defRPr b="1"/>
            </a:lvl1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AU" dirty="0"/>
          </a:p>
        </p:txBody>
      </p:sp>
      <p:sp>
        <p:nvSpPr>
          <p:cNvPr id="5" name="Content Placeholder 6"/>
          <p:cNvSpPr>
            <a:spLocks noGrp="1"/>
          </p:cNvSpPr>
          <p:nvPr>
            <p:ph sz="quarter" idx="12"/>
          </p:nvPr>
        </p:nvSpPr>
        <p:spPr>
          <a:xfrm>
            <a:off x="5222340" y="1137650"/>
            <a:ext cx="5220494" cy="5420696"/>
          </a:xfrm>
          <a:prstGeom prst="rect">
            <a:avLst/>
          </a:prstGeom>
        </p:spPr>
        <p:txBody>
          <a:bodyPr lIns="264951" tIns="45329" rIns="90657" bIns="45329"/>
          <a:lstStyle>
            <a:lvl1pPr>
              <a:defRPr b="1"/>
            </a:lvl1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AU" dirty="0"/>
          </a:p>
        </p:txBody>
      </p:sp>
      <p:sp>
        <p:nvSpPr>
          <p:cNvPr id="12" name="Text Placeholder 9"/>
          <p:cNvSpPr>
            <a:spLocks noGrp="1"/>
          </p:cNvSpPr>
          <p:nvPr>
            <p:ph type="body" sz="quarter" idx="17"/>
          </p:nvPr>
        </p:nvSpPr>
        <p:spPr>
          <a:xfrm>
            <a:off x="1475518" y="6141776"/>
            <a:ext cx="8635567" cy="406068"/>
          </a:xfrm>
          <a:prstGeom prst="rect">
            <a:avLst/>
          </a:prstGeom>
        </p:spPr>
        <p:txBody>
          <a:bodyPr lIns="0" tIns="0" rIns="0" bIns="120456" anchor="b"/>
          <a:lstStyle>
            <a:lvl1pPr>
              <a:defRPr sz="700" b="0"/>
            </a:lvl1pPr>
            <a:lvl2pPr>
              <a:defRPr sz="700"/>
            </a:lvl2pPr>
            <a:lvl3pPr>
              <a:defRPr sz="700"/>
            </a:lvl3pPr>
            <a:lvl4pPr>
              <a:defRPr sz="700"/>
            </a:lvl4pPr>
            <a:lvl5pPr>
              <a:defRPr sz="700"/>
            </a:lvl5pPr>
          </a:lstStyle>
          <a:p>
            <a:pPr lvl="0"/>
            <a:r>
              <a:rPr lang="en-US" smtClean="0"/>
              <a:t>Click to edit Master text styles</a:t>
            </a:r>
          </a:p>
        </p:txBody>
      </p:sp>
      <p:sp>
        <p:nvSpPr>
          <p:cNvPr id="8" name="Footer Placeholder 70"/>
          <p:cNvSpPr>
            <a:spLocks noGrp="1"/>
          </p:cNvSpPr>
          <p:nvPr>
            <p:ph type="ftr" sz="quarter" idx="19"/>
          </p:nvPr>
        </p:nvSpPr>
        <p:spPr>
          <a:xfrm>
            <a:off x="897274" y="6556595"/>
            <a:ext cx="8626969" cy="415728"/>
          </a:xfrm>
          <a:prstGeom prst="rect">
            <a:avLst/>
          </a:prstGeom>
        </p:spPr>
        <p:txBody>
          <a:bodyPr lIns="90756" tIns="45378" rIns="90657" bIns="45329"/>
          <a:lstStyle>
            <a:lvl1pPr>
              <a:defRPr/>
            </a:lvl1pPr>
          </a:lstStyle>
          <a:p>
            <a:pPr>
              <a:defRPr/>
            </a:pPr>
            <a:endParaRPr dirty="0"/>
          </a:p>
        </p:txBody>
      </p:sp>
      <p:sp>
        <p:nvSpPr>
          <p:cNvPr id="10" name="Slide Number Placeholder 5"/>
          <p:cNvSpPr>
            <a:spLocks noGrp="1"/>
          </p:cNvSpPr>
          <p:nvPr>
            <p:ph type="sldNum" sz="quarter" idx="4"/>
          </p:nvPr>
        </p:nvSpPr>
        <p:spPr>
          <a:xfrm>
            <a:off x="5292590" y="6948983"/>
            <a:ext cx="577163" cy="300014"/>
          </a:xfrm>
          <a:prstGeom prst="rect">
            <a:avLst/>
          </a:prstGeom>
        </p:spPr>
        <p:txBody>
          <a:bodyPr/>
          <a:lstStyle>
            <a:lvl1pPr>
              <a:defRPr sz="1200"/>
            </a:lvl1pPr>
          </a:lstStyle>
          <a:p>
            <a:fld id="{5AF57F2D-FD0A-4A42-A2E3-927C55E4DECA}"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231247914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userDrawn="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3" y="1"/>
            <a:ext cx="10442834" cy="1137649"/>
          </a:xfrm>
          <a:prstGeom prst="rect">
            <a:avLst/>
          </a:prstGeom>
        </p:spPr>
        <p:txBody>
          <a:bodyPr/>
          <a:lstStyle/>
          <a:p>
            <a:r>
              <a:rPr lang="en-US" dirty="0" smtClean="0"/>
              <a:t>Click to edit Master title style</a:t>
            </a:r>
            <a:endParaRPr lang="en-AU" dirty="0"/>
          </a:p>
        </p:txBody>
      </p:sp>
      <p:sp>
        <p:nvSpPr>
          <p:cNvPr id="6" name="Text Placeholder 9"/>
          <p:cNvSpPr>
            <a:spLocks noGrp="1"/>
          </p:cNvSpPr>
          <p:nvPr>
            <p:ph type="body" sz="quarter" idx="16" hasCustomPrompt="1"/>
          </p:nvPr>
        </p:nvSpPr>
        <p:spPr>
          <a:xfrm>
            <a:off x="1475518" y="6141776"/>
            <a:ext cx="8635567" cy="406068"/>
          </a:xfrm>
          <a:prstGeom prst="rect">
            <a:avLst/>
          </a:prstGeom>
        </p:spPr>
        <p:txBody>
          <a:bodyPr lIns="0" tIns="0" rIns="0" bIns="120432" anchor="b">
            <a:noAutofit/>
          </a:bodyPr>
          <a:lstStyle>
            <a:lvl1pPr>
              <a:defRPr sz="700" b="0"/>
            </a:lvl1pPr>
            <a:lvl2pPr>
              <a:defRPr sz="700"/>
            </a:lvl2pPr>
            <a:lvl3pPr>
              <a:defRPr sz="700"/>
            </a:lvl3pPr>
            <a:lvl4pPr>
              <a:defRPr sz="700"/>
            </a:lvl4pPr>
            <a:lvl5pPr>
              <a:defRPr sz="700"/>
            </a:lvl5pPr>
          </a:lstStyle>
          <a:p>
            <a:pPr lvl="0"/>
            <a:r>
              <a:rPr lang="en-US" dirty="0" smtClean="0"/>
              <a:t>SOURCE:</a:t>
            </a:r>
          </a:p>
        </p:txBody>
      </p:sp>
      <p:sp>
        <p:nvSpPr>
          <p:cNvPr id="7" name="Footer Placeholder 3"/>
          <p:cNvSpPr>
            <a:spLocks noGrp="1"/>
          </p:cNvSpPr>
          <p:nvPr>
            <p:ph type="ftr" sz="quarter" idx="11"/>
          </p:nvPr>
        </p:nvSpPr>
        <p:spPr>
          <a:xfrm>
            <a:off x="897274" y="6556595"/>
            <a:ext cx="8626969" cy="415728"/>
          </a:xfrm>
          <a:prstGeom prst="rect">
            <a:avLst/>
          </a:prstGeom>
        </p:spPr>
        <p:txBody>
          <a:bodyPr lIns="90756" tIns="45378" rIns="90756" bIns="45378">
            <a:noAutofit/>
          </a:bodyPr>
          <a:lstStyle/>
          <a:p>
            <a:endParaRPr dirty="0" smtClean="0"/>
          </a:p>
        </p:txBody>
      </p:sp>
      <p:sp>
        <p:nvSpPr>
          <p:cNvPr id="9" name="Slide Number Placeholder 5"/>
          <p:cNvSpPr>
            <a:spLocks noGrp="1"/>
          </p:cNvSpPr>
          <p:nvPr>
            <p:ph type="sldNum" sz="quarter" idx="4"/>
          </p:nvPr>
        </p:nvSpPr>
        <p:spPr>
          <a:xfrm>
            <a:off x="5292590" y="6948983"/>
            <a:ext cx="577163" cy="300014"/>
          </a:xfrm>
          <a:prstGeom prst="rect">
            <a:avLst/>
          </a:prstGeom>
        </p:spPr>
        <p:txBody>
          <a:bodyPr/>
          <a:lstStyle>
            <a:lvl1pPr>
              <a:defRPr sz="1200"/>
            </a:lvl1pPr>
          </a:lstStyle>
          <a:p>
            <a:fld id="{5AF57F2D-FD0A-4A42-A2E3-927C55E4DECA}"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882503983"/>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Single Object ">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AU" dirty="0"/>
          </a:p>
        </p:txBody>
      </p:sp>
      <p:sp>
        <p:nvSpPr>
          <p:cNvPr id="3" name="Slide Number Placeholder 2"/>
          <p:cNvSpPr>
            <a:spLocks noGrp="1"/>
          </p:cNvSpPr>
          <p:nvPr>
            <p:ph type="sldNum" sz="quarter" idx="10"/>
          </p:nvPr>
        </p:nvSpPr>
        <p:spPr>
          <a:xfrm>
            <a:off x="9534011" y="6972323"/>
            <a:ext cx="577163" cy="300014"/>
          </a:xfrm>
        </p:spPr>
        <p:txBody>
          <a:bodyPr/>
          <a:lstStyle/>
          <a:p>
            <a:fld id="{9784CBA3-D598-4B1F-BAA3-EE14B5154290}" type="slidenum">
              <a:rPr lang="en-AU" smtClean="0"/>
              <a:pPr/>
              <a:t>‹#›</a:t>
            </a:fld>
            <a:endParaRPr lang="en-AU" dirty="0"/>
          </a:p>
        </p:txBody>
      </p:sp>
      <p:sp>
        <p:nvSpPr>
          <p:cNvPr id="7" name="Content Placeholder 6"/>
          <p:cNvSpPr>
            <a:spLocks noGrp="1"/>
          </p:cNvSpPr>
          <p:nvPr>
            <p:ph sz="quarter" idx="11"/>
          </p:nvPr>
        </p:nvSpPr>
        <p:spPr>
          <a:xfrm>
            <a:off x="0" y="1137653"/>
            <a:ext cx="10440988" cy="5410194"/>
          </a:xfrm>
        </p:spPr>
        <p:txBody>
          <a:bodyPr>
            <a:noAutofit/>
          </a:bodyPr>
          <a:lstStyle>
            <a:lvl1pPr>
              <a:defRPr b="1"/>
            </a:lvl1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AU" dirty="0"/>
          </a:p>
        </p:txBody>
      </p:sp>
      <p:sp>
        <p:nvSpPr>
          <p:cNvPr id="10" name="Text Placeholder 9"/>
          <p:cNvSpPr>
            <a:spLocks noGrp="1"/>
          </p:cNvSpPr>
          <p:nvPr>
            <p:ph type="body" sz="quarter" idx="16" hasCustomPrompt="1"/>
          </p:nvPr>
        </p:nvSpPr>
        <p:spPr>
          <a:xfrm>
            <a:off x="1475518" y="6141776"/>
            <a:ext cx="8635567" cy="406068"/>
          </a:xfrm>
        </p:spPr>
        <p:txBody>
          <a:bodyPr lIns="0" tIns="0" rIns="0" bIns="120564" anchor="b">
            <a:noAutofit/>
          </a:bodyPr>
          <a:lstStyle>
            <a:lvl1pPr>
              <a:defRPr sz="700" b="0"/>
            </a:lvl1pPr>
            <a:lvl2pPr>
              <a:defRPr sz="700"/>
            </a:lvl2pPr>
            <a:lvl3pPr>
              <a:defRPr sz="700"/>
            </a:lvl3pPr>
            <a:lvl4pPr>
              <a:defRPr sz="700"/>
            </a:lvl4pPr>
            <a:lvl5pPr>
              <a:defRPr sz="700"/>
            </a:lvl5pPr>
          </a:lstStyle>
          <a:p>
            <a:pPr lvl="0"/>
            <a:r>
              <a:rPr lang="en-US" dirty="0" smtClean="0"/>
              <a:t>SOURCE:</a:t>
            </a:r>
          </a:p>
        </p:txBody>
      </p:sp>
      <p:sp>
        <p:nvSpPr>
          <p:cNvPr id="8" name="Footer Placeholder 3"/>
          <p:cNvSpPr>
            <a:spLocks noGrp="1"/>
          </p:cNvSpPr>
          <p:nvPr>
            <p:ph type="ftr" sz="quarter" idx="17"/>
          </p:nvPr>
        </p:nvSpPr>
        <p:spPr>
          <a:xfrm>
            <a:off x="897274" y="6556595"/>
            <a:ext cx="8626969" cy="415728"/>
          </a:xfrm>
        </p:spPr>
        <p:txBody>
          <a:bodyPr>
            <a:noAutofit/>
          </a:bodyPr>
          <a:lstStyle/>
          <a:p>
            <a:pPr>
              <a:spcBef>
                <a:spcPct val="20000"/>
              </a:spcBef>
              <a:buFont typeface="Arial" pitchFamily="34" charset="0"/>
              <a:buNone/>
            </a:pPr>
            <a:endParaRPr dirty="0" smtClean="0"/>
          </a:p>
        </p:txBody>
      </p:sp>
    </p:spTree>
    <p:extLst>
      <p:ext uri="{BB962C8B-B14F-4D97-AF65-F5344CB8AC3E}">
        <p14:creationId xmlns:p14="http://schemas.microsoft.com/office/powerpoint/2010/main" val="247862348"/>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Single Object + titl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AU" dirty="0"/>
          </a:p>
        </p:txBody>
      </p:sp>
      <p:sp>
        <p:nvSpPr>
          <p:cNvPr id="3" name="Slide Number Placeholder 2"/>
          <p:cNvSpPr>
            <a:spLocks noGrp="1"/>
          </p:cNvSpPr>
          <p:nvPr>
            <p:ph type="sldNum" sz="quarter" idx="10"/>
          </p:nvPr>
        </p:nvSpPr>
        <p:spPr>
          <a:xfrm>
            <a:off x="9534011" y="6972323"/>
            <a:ext cx="577163" cy="300014"/>
          </a:xfrm>
        </p:spPr>
        <p:txBody>
          <a:bodyPr/>
          <a:lstStyle/>
          <a:p>
            <a:fld id="{9784CBA3-D598-4B1F-BAA3-EE14B5154290}" type="slidenum">
              <a:rPr lang="en-AU" smtClean="0"/>
              <a:pPr/>
              <a:t>‹#›</a:t>
            </a:fld>
            <a:endParaRPr lang="en-AU" dirty="0"/>
          </a:p>
        </p:txBody>
      </p:sp>
      <p:sp>
        <p:nvSpPr>
          <p:cNvPr id="7" name="Content Placeholder 6"/>
          <p:cNvSpPr>
            <a:spLocks noGrp="1"/>
          </p:cNvSpPr>
          <p:nvPr>
            <p:ph sz="quarter" idx="11"/>
          </p:nvPr>
        </p:nvSpPr>
        <p:spPr>
          <a:xfrm>
            <a:off x="0" y="1974330"/>
            <a:ext cx="10440988" cy="4573514"/>
          </a:xfrm>
        </p:spPr>
        <p:txBody>
          <a:bodyPr tIns="0">
            <a:noAutofit/>
          </a:bodyPr>
          <a:lstStyle>
            <a:lvl1pPr>
              <a:defRPr b="1"/>
            </a:lvl1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AU" dirty="0"/>
          </a:p>
        </p:txBody>
      </p:sp>
      <p:sp>
        <p:nvSpPr>
          <p:cNvPr id="8" name="Text Placeholder 9"/>
          <p:cNvSpPr>
            <a:spLocks noGrp="1"/>
          </p:cNvSpPr>
          <p:nvPr>
            <p:ph type="body" sz="quarter" idx="15"/>
          </p:nvPr>
        </p:nvSpPr>
        <p:spPr>
          <a:xfrm>
            <a:off x="4" y="1137742"/>
            <a:ext cx="10111081" cy="836679"/>
          </a:xfrm>
        </p:spPr>
        <p:txBody>
          <a:bodyPr/>
          <a:lstStyle/>
          <a:p>
            <a:pPr lvl="0"/>
            <a:r>
              <a:rPr lang="en-US" dirty="0" smtClean="0"/>
              <a:t>Click to edit Master text styles</a:t>
            </a:r>
          </a:p>
        </p:txBody>
      </p:sp>
      <p:sp>
        <p:nvSpPr>
          <p:cNvPr id="10" name="Text Placeholder 9"/>
          <p:cNvSpPr>
            <a:spLocks noGrp="1"/>
          </p:cNvSpPr>
          <p:nvPr>
            <p:ph type="body" sz="quarter" idx="16" hasCustomPrompt="1"/>
          </p:nvPr>
        </p:nvSpPr>
        <p:spPr>
          <a:xfrm>
            <a:off x="1475518" y="6141776"/>
            <a:ext cx="8635567" cy="406068"/>
          </a:xfrm>
        </p:spPr>
        <p:txBody>
          <a:bodyPr lIns="0" tIns="0" rIns="0" bIns="120564" anchor="b">
            <a:noAutofit/>
          </a:bodyPr>
          <a:lstStyle>
            <a:lvl1pPr>
              <a:defRPr sz="700" b="0"/>
            </a:lvl1pPr>
            <a:lvl2pPr>
              <a:defRPr sz="700"/>
            </a:lvl2pPr>
            <a:lvl3pPr>
              <a:defRPr sz="700"/>
            </a:lvl3pPr>
            <a:lvl4pPr>
              <a:defRPr sz="700"/>
            </a:lvl4pPr>
            <a:lvl5pPr>
              <a:defRPr sz="700"/>
            </a:lvl5pPr>
          </a:lstStyle>
          <a:p>
            <a:pPr lvl="0"/>
            <a:r>
              <a:rPr lang="en-US" dirty="0" smtClean="0"/>
              <a:t>SOURCE:</a:t>
            </a:r>
          </a:p>
        </p:txBody>
      </p:sp>
      <p:sp>
        <p:nvSpPr>
          <p:cNvPr id="9" name="Footer Placeholder 3"/>
          <p:cNvSpPr>
            <a:spLocks noGrp="1"/>
          </p:cNvSpPr>
          <p:nvPr>
            <p:ph type="ftr" sz="quarter" idx="17"/>
          </p:nvPr>
        </p:nvSpPr>
        <p:spPr>
          <a:xfrm>
            <a:off x="897274" y="6556595"/>
            <a:ext cx="8626969" cy="415728"/>
          </a:xfrm>
        </p:spPr>
        <p:txBody>
          <a:bodyPr>
            <a:noAutofit/>
          </a:bodyPr>
          <a:lstStyle/>
          <a:p>
            <a:pPr>
              <a:spcBef>
                <a:spcPct val="20000"/>
              </a:spcBef>
              <a:buFont typeface="Arial" pitchFamily="34" charset="0"/>
              <a:buNone/>
            </a:pPr>
            <a:endParaRPr dirty="0" smtClean="0"/>
          </a:p>
        </p:txBody>
      </p:sp>
    </p:spTree>
    <p:extLst>
      <p:ext uri="{BB962C8B-B14F-4D97-AF65-F5344CB8AC3E}">
        <p14:creationId xmlns:p14="http://schemas.microsoft.com/office/powerpoint/2010/main" val="2687898995"/>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Double Objec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AU" dirty="0"/>
          </a:p>
        </p:txBody>
      </p:sp>
      <p:sp>
        <p:nvSpPr>
          <p:cNvPr id="3" name="Slide Number Placeholder 2"/>
          <p:cNvSpPr>
            <a:spLocks noGrp="1"/>
          </p:cNvSpPr>
          <p:nvPr>
            <p:ph type="sldNum" sz="quarter" idx="10"/>
          </p:nvPr>
        </p:nvSpPr>
        <p:spPr>
          <a:xfrm>
            <a:off x="9534011" y="6972323"/>
            <a:ext cx="577163" cy="300014"/>
          </a:xfrm>
        </p:spPr>
        <p:txBody>
          <a:bodyPr/>
          <a:lstStyle/>
          <a:p>
            <a:fld id="{9784CBA3-D598-4B1F-BAA3-EE14B5154290}" type="slidenum">
              <a:rPr lang="en-AU" smtClean="0"/>
              <a:pPr/>
              <a:t>‹#›</a:t>
            </a:fld>
            <a:endParaRPr lang="en-AU" dirty="0"/>
          </a:p>
        </p:txBody>
      </p:sp>
      <p:sp>
        <p:nvSpPr>
          <p:cNvPr id="7" name="Content Placeholder 6"/>
          <p:cNvSpPr>
            <a:spLocks noGrp="1"/>
          </p:cNvSpPr>
          <p:nvPr>
            <p:ph sz="quarter" idx="11"/>
          </p:nvPr>
        </p:nvSpPr>
        <p:spPr>
          <a:xfrm>
            <a:off x="0" y="1137650"/>
            <a:ext cx="5220494" cy="5420696"/>
          </a:xfrm>
        </p:spPr>
        <p:txBody>
          <a:bodyPr>
            <a:noAutofit/>
          </a:bodyPr>
          <a:lstStyle>
            <a:lvl1pPr>
              <a:defRPr b="1"/>
            </a:lvl1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AU" dirty="0"/>
          </a:p>
        </p:txBody>
      </p:sp>
      <p:sp>
        <p:nvSpPr>
          <p:cNvPr id="5" name="Content Placeholder 6"/>
          <p:cNvSpPr>
            <a:spLocks noGrp="1"/>
          </p:cNvSpPr>
          <p:nvPr>
            <p:ph sz="quarter" idx="12"/>
          </p:nvPr>
        </p:nvSpPr>
        <p:spPr>
          <a:xfrm>
            <a:off x="5222340" y="1137650"/>
            <a:ext cx="5220494" cy="5420696"/>
          </a:xfrm>
        </p:spPr>
        <p:txBody>
          <a:bodyPr lIns="265194">
            <a:noAutofit/>
          </a:bodyPr>
          <a:lstStyle>
            <a:lvl1pPr>
              <a:defRPr b="1"/>
            </a:lvl1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AU" dirty="0"/>
          </a:p>
        </p:txBody>
      </p:sp>
      <p:sp>
        <p:nvSpPr>
          <p:cNvPr id="12" name="Text Placeholder 9"/>
          <p:cNvSpPr>
            <a:spLocks noGrp="1"/>
          </p:cNvSpPr>
          <p:nvPr>
            <p:ph type="body" sz="quarter" idx="17" hasCustomPrompt="1"/>
          </p:nvPr>
        </p:nvSpPr>
        <p:spPr>
          <a:xfrm>
            <a:off x="1475518" y="6141776"/>
            <a:ext cx="8635567" cy="406068"/>
          </a:xfrm>
        </p:spPr>
        <p:txBody>
          <a:bodyPr lIns="0" tIns="0" rIns="0" bIns="120564" anchor="b">
            <a:noAutofit/>
          </a:bodyPr>
          <a:lstStyle>
            <a:lvl1pPr>
              <a:defRPr sz="700" b="0"/>
            </a:lvl1pPr>
            <a:lvl2pPr>
              <a:defRPr sz="700"/>
            </a:lvl2pPr>
            <a:lvl3pPr>
              <a:defRPr sz="700"/>
            </a:lvl3pPr>
            <a:lvl4pPr>
              <a:defRPr sz="700"/>
            </a:lvl4pPr>
            <a:lvl5pPr>
              <a:defRPr sz="700"/>
            </a:lvl5pPr>
          </a:lstStyle>
          <a:p>
            <a:pPr lvl="0"/>
            <a:r>
              <a:rPr lang="en-US" dirty="0" smtClean="0"/>
              <a:t>SOURCE:</a:t>
            </a:r>
          </a:p>
        </p:txBody>
      </p:sp>
      <p:sp>
        <p:nvSpPr>
          <p:cNvPr id="8" name="Footer Placeholder 3"/>
          <p:cNvSpPr>
            <a:spLocks noGrp="1"/>
          </p:cNvSpPr>
          <p:nvPr>
            <p:ph type="ftr" sz="quarter" idx="18"/>
          </p:nvPr>
        </p:nvSpPr>
        <p:spPr>
          <a:xfrm>
            <a:off x="897274" y="6556595"/>
            <a:ext cx="8626969" cy="415728"/>
          </a:xfrm>
        </p:spPr>
        <p:txBody>
          <a:bodyPr>
            <a:noAutofit/>
          </a:bodyPr>
          <a:lstStyle/>
          <a:p>
            <a:pPr>
              <a:spcBef>
                <a:spcPct val="20000"/>
              </a:spcBef>
              <a:buFont typeface="Arial" pitchFamily="34" charset="0"/>
              <a:buNone/>
            </a:pPr>
            <a:endParaRPr dirty="0" smtClean="0"/>
          </a:p>
        </p:txBody>
      </p:sp>
    </p:spTree>
    <p:extLst>
      <p:ext uri="{BB962C8B-B14F-4D97-AF65-F5344CB8AC3E}">
        <p14:creationId xmlns:p14="http://schemas.microsoft.com/office/powerpoint/2010/main" val="173749780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Double Object + titl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AU" dirty="0"/>
          </a:p>
        </p:txBody>
      </p:sp>
      <p:sp>
        <p:nvSpPr>
          <p:cNvPr id="3" name="Slide Number Placeholder 2"/>
          <p:cNvSpPr>
            <a:spLocks noGrp="1"/>
          </p:cNvSpPr>
          <p:nvPr>
            <p:ph type="sldNum" sz="quarter" idx="10"/>
          </p:nvPr>
        </p:nvSpPr>
        <p:spPr>
          <a:xfrm>
            <a:off x="9534011" y="6972323"/>
            <a:ext cx="577163" cy="300014"/>
          </a:xfrm>
        </p:spPr>
        <p:txBody>
          <a:bodyPr/>
          <a:lstStyle/>
          <a:p>
            <a:fld id="{9784CBA3-D598-4B1F-BAA3-EE14B5154290}" type="slidenum">
              <a:rPr lang="en-AU" smtClean="0"/>
              <a:pPr/>
              <a:t>‹#›</a:t>
            </a:fld>
            <a:endParaRPr lang="en-AU" dirty="0"/>
          </a:p>
        </p:txBody>
      </p:sp>
      <p:sp>
        <p:nvSpPr>
          <p:cNvPr id="7" name="Content Placeholder 6"/>
          <p:cNvSpPr>
            <a:spLocks noGrp="1"/>
          </p:cNvSpPr>
          <p:nvPr>
            <p:ph sz="quarter" idx="11"/>
          </p:nvPr>
        </p:nvSpPr>
        <p:spPr>
          <a:xfrm>
            <a:off x="0" y="1974329"/>
            <a:ext cx="5220494" cy="4584016"/>
          </a:xfrm>
        </p:spPr>
        <p:txBody>
          <a:bodyPr tIns="0">
            <a:noAutofit/>
          </a:bodyPr>
          <a:lstStyle>
            <a:lvl1pPr>
              <a:defRPr b="1"/>
            </a:lvl1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AU" dirty="0"/>
          </a:p>
        </p:txBody>
      </p:sp>
      <p:sp>
        <p:nvSpPr>
          <p:cNvPr id="5" name="Content Placeholder 6"/>
          <p:cNvSpPr>
            <a:spLocks noGrp="1"/>
          </p:cNvSpPr>
          <p:nvPr>
            <p:ph sz="quarter" idx="12"/>
          </p:nvPr>
        </p:nvSpPr>
        <p:spPr>
          <a:xfrm>
            <a:off x="5222340" y="1974329"/>
            <a:ext cx="5220494" cy="4584016"/>
          </a:xfrm>
        </p:spPr>
        <p:txBody>
          <a:bodyPr lIns="265194" tIns="0">
            <a:noAutofit/>
          </a:bodyPr>
          <a:lstStyle>
            <a:lvl1pPr>
              <a:defRPr b="1"/>
            </a:lvl1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AU" dirty="0"/>
          </a:p>
        </p:txBody>
      </p:sp>
      <p:sp>
        <p:nvSpPr>
          <p:cNvPr id="10" name="Text Placeholder 9"/>
          <p:cNvSpPr>
            <a:spLocks noGrp="1"/>
          </p:cNvSpPr>
          <p:nvPr>
            <p:ph type="body" sz="quarter" idx="15"/>
          </p:nvPr>
        </p:nvSpPr>
        <p:spPr>
          <a:xfrm>
            <a:off x="0" y="1137742"/>
            <a:ext cx="5220494" cy="836679"/>
          </a:xfrm>
        </p:spPr>
        <p:txBody>
          <a:bodyPr/>
          <a:lstStyle>
            <a:lvl1pPr>
              <a:defRPr sz="1200"/>
            </a:lvl1pPr>
          </a:lstStyle>
          <a:p>
            <a:pPr lvl="0"/>
            <a:r>
              <a:rPr lang="en-US" dirty="0" smtClean="0"/>
              <a:t>Click to edit Master text styles</a:t>
            </a:r>
          </a:p>
        </p:txBody>
      </p:sp>
      <p:sp>
        <p:nvSpPr>
          <p:cNvPr id="11" name="Text Placeholder 9"/>
          <p:cNvSpPr>
            <a:spLocks noGrp="1"/>
          </p:cNvSpPr>
          <p:nvPr>
            <p:ph type="body" sz="quarter" idx="16"/>
          </p:nvPr>
        </p:nvSpPr>
        <p:spPr>
          <a:xfrm>
            <a:off x="5222343" y="1137742"/>
            <a:ext cx="5218648" cy="836679"/>
          </a:xfrm>
        </p:spPr>
        <p:txBody>
          <a:bodyPr lIns="265194"/>
          <a:lstStyle>
            <a:lvl1pPr>
              <a:defRPr sz="1200"/>
            </a:lvl1pPr>
          </a:lstStyle>
          <a:p>
            <a:pPr lvl="0"/>
            <a:r>
              <a:rPr lang="en-US" dirty="0" smtClean="0"/>
              <a:t>Click to edit Master text styles</a:t>
            </a:r>
          </a:p>
        </p:txBody>
      </p:sp>
      <p:sp>
        <p:nvSpPr>
          <p:cNvPr id="12" name="Text Placeholder 9"/>
          <p:cNvSpPr>
            <a:spLocks noGrp="1"/>
          </p:cNvSpPr>
          <p:nvPr>
            <p:ph type="body" sz="quarter" idx="17" hasCustomPrompt="1"/>
          </p:nvPr>
        </p:nvSpPr>
        <p:spPr>
          <a:xfrm>
            <a:off x="1475518" y="6141776"/>
            <a:ext cx="8635567" cy="406068"/>
          </a:xfrm>
        </p:spPr>
        <p:txBody>
          <a:bodyPr lIns="0" tIns="0" rIns="0" bIns="120564" anchor="b">
            <a:noAutofit/>
          </a:bodyPr>
          <a:lstStyle>
            <a:lvl1pPr>
              <a:defRPr sz="700" b="0"/>
            </a:lvl1pPr>
            <a:lvl2pPr>
              <a:defRPr sz="700"/>
            </a:lvl2pPr>
            <a:lvl3pPr>
              <a:defRPr sz="700"/>
            </a:lvl3pPr>
            <a:lvl4pPr>
              <a:defRPr sz="700"/>
            </a:lvl4pPr>
            <a:lvl5pPr>
              <a:defRPr sz="700"/>
            </a:lvl5pPr>
          </a:lstStyle>
          <a:p>
            <a:pPr lvl="0"/>
            <a:r>
              <a:rPr lang="en-US" dirty="0" smtClean="0"/>
              <a:t>SOURCE:</a:t>
            </a:r>
          </a:p>
        </p:txBody>
      </p:sp>
      <p:sp>
        <p:nvSpPr>
          <p:cNvPr id="13" name="Footer Placeholder 3"/>
          <p:cNvSpPr>
            <a:spLocks noGrp="1"/>
          </p:cNvSpPr>
          <p:nvPr>
            <p:ph type="ftr" sz="quarter" idx="18"/>
          </p:nvPr>
        </p:nvSpPr>
        <p:spPr>
          <a:xfrm>
            <a:off x="897274" y="6556595"/>
            <a:ext cx="8626969" cy="415728"/>
          </a:xfrm>
        </p:spPr>
        <p:txBody>
          <a:bodyPr>
            <a:noAutofit/>
          </a:bodyPr>
          <a:lstStyle/>
          <a:p>
            <a:pPr>
              <a:spcBef>
                <a:spcPct val="20000"/>
              </a:spcBef>
              <a:buFont typeface="Arial" pitchFamily="34" charset="0"/>
              <a:buNone/>
            </a:pPr>
            <a:endParaRPr dirty="0" smtClean="0"/>
          </a:p>
        </p:txBody>
      </p:sp>
    </p:spTree>
    <p:extLst>
      <p:ext uri="{BB962C8B-B14F-4D97-AF65-F5344CB8AC3E}">
        <p14:creationId xmlns:p14="http://schemas.microsoft.com/office/powerpoint/2010/main" val="404881054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riple Object ">
    <p:spTree>
      <p:nvGrpSpPr>
        <p:cNvPr id="1" name=""/>
        <p:cNvGrpSpPr/>
        <p:nvPr/>
      </p:nvGrpSpPr>
      <p:grpSpPr>
        <a:xfrm>
          <a:off x="0" y="0"/>
          <a:ext cx="0" cy="0"/>
          <a:chOff x="0" y="0"/>
          <a:chExt cx="0" cy="0"/>
        </a:xfrm>
      </p:grpSpPr>
      <p:sp>
        <p:nvSpPr>
          <p:cNvPr id="8" name="Content Placeholder 6"/>
          <p:cNvSpPr>
            <a:spLocks noGrp="1"/>
          </p:cNvSpPr>
          <p:nvPr>
            <p:ph sz="quarter" idx="16"/>
          </p:nvPr>
        </p:nvSpPr>
        <p:spPr>
          <a:xfrm>
            <a:off x="3197555" y="1139184"/>
            <a:ext cx="3458577" cy="5420696"/>
          </a:xfrm>
        </p:spPr>
        <p:txBody>
          <a:bodyPr lIns="277341">
            <a:noAutofit/>
          </a:bodyPr>
          <a:lstStyle>
            <a:lvl1pPr>
              <a:defRPr b="1"/>
            </a:lvl1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AU" dirty="0"/>
          </a:p>
        </p:txBody>
      </p:sp>
      <p:sp>
        <p:nvSpPr>
          <p:cNvPr id="9" name="Content Placeholder 6"/>
          <p:cNvSpPr>
            <a:spLocks noGrp="1"/>
          </p:cNvSpPr>
          <p:nvPr>
            <p:ph sz="quarter" idx="17"/>
          </p:nvPr>
        </p:nvSpPr>
        <p:spPr>
          <a:xfrm>
            <a:off x="6370054" y="1142244"/>
            <a:ext cx="3448375" cy="5416102"/>
          </a:xfrm>
        </p:spPr>
        <p:txBody>
          <a:bodyPr lIns="277341">
            <a:noAutofit/>
          </a:bodyPr>
          <a:lstStyle>
            <a:lvl1pPr>
              <a:defRPr b="1"/>
            </a:lvl1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AU" dirty="0"/>
          </a:p>
        </p:txBody>
      </p:sp>
      <p:sp>
        <p:nvSpPr>
          <p:cNvPr id="2" name="Title 1"/>
          <p:cNvSpPr>
            <a:spLocks noGrp="1"/>
          </p:cNvSpPr>
          <p:nvPr>
            <p:ph type="title"/>
          </p:nvPr>
        </p:nvSpPr>
        <p:spPr/>
        <p:txBody>
          <a:bodyPr/>
          <a:lstStyle/>
          <a:p>
            <a:r>
              <a:rPr lang="en-US" dirty="0" smtClean="0"/>
              <a:t>Click to edit Master title style</a:t>
            </a:r>
            <a:endParaRPr lang="en-AU" dirty="0"/>
          </a:p>
        </p:txBody>
      </p:sp>
      <p:sp>
        <p:nvSpPr>
          <p:cNvPr id="3" name="Slide Number Placeholder 2"/>
          <p:cNvSpPr>
            <a:spLocks noGrp="1"/>
          </p:cNvSpPr>
          <p:nvPr>
            <p:ph type="sldNum" sz="quarter" idx="10"/>
          </p:nvPr>
        </p:nvSpPr>
        <p:spPr>
          <a:xfrm>
            <a:off x="9534011" y="6972323"/>
            <a:ext cx="577163" cy="300014"/>
          </a:xfrm>
        </p:spPr>
        <p:txBody>
          <a:bodyPr/>
          <a:lstStyle/>
          <a:p>
            <a:fld id="{9784CBA3-D598-4B1F-BAA3-EE14B5154290}" type="slidenum">
              <a:rPr lang="en-AU" smtClean="0"/>
              <a:pPr/>
              <a:t>‹#›</a:t>
            </a:fld>
            <a:endParaRPr lang="en-AU" dirty="0"/>
          </a:p>
        </p:txBody>
      </p:sp>
      <p:sp>
        <p:nvSpPr>
          <p:cNvPr id="7" name="Content Placeholder 6"/>
          <p:cNvSpPr>
            <a:spLocks noGrp="1"/>
          </p:cNvSpPr>
          <p:nvPr>
            <p:ph sz="quarter" idx="11"/>
          </p:nvPr>
        </p:nvSpPr>
        <p:spPr>
          <a:xfrm>
            <a:off x="0" y="1137650"/>
            <a:ext cx="3489030" cy="5420696"/>
          </a:xfrm>
        </p:spPr>
        <p:txBody>
          <a:bodyPr>
            <a:noAutofit/>
          </a:bodyPr>
          <a:lstStyle>
            <a:lvl1pPr>
              <a:defRPr b="1"/>
            </a:lvl1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AU" dirty="0"/>
          </a:p>
        </p:txBody>
      </p:sp>
      <p:sp>
        <p:nvSpPr>
          <p:cNvPr id="12" name="Text Placeholder 9"/>
          <p:cNvSpPr>
            <a:spLocks noGrp="1"/>
          </p:cNvSpPr>
          <p:nvPr>
            <p:ph type="body" sz="quarter" idx="18" hasCustomPrompt="1"/>
          </p:nvPr>
        </p:nvSpPr>
        <p:spPr>
          <a:xfrm>
            <a:off x="1475518" y="6141776"/>
            <a:ext cx="8635567" cy="406068"/>
          </a:xfrm>
        </p:spPr>
        <p:txBody>
          <a:bodyPr lIns="0" tIns="0" rIns="0" bIns="120564" anchor="b">
            <a:noAutofit/>
          </a:bodyPr>
          <a:lstStyle>
            <a:lvl1pPr>
              <a:defRPr sz="700" b="0"/>
            </a:lvl1pPr>
            <a:lvl2pPr>
              <a:defRPr sz="700"/>
            </a:lvl2pPr>
            <a:lvl3pPr>
              <a:defRPr sz="700"/>
            </a:lvl3pPr>
            <a:lvl4pPr>
              <a:defRPr sz="700"/>
            </a:lvl4pPr>
            <a:lvl5pPr>
              <a:defRPr sz="700"/>
            </a:lvl5pPr>
          </a:lstStyle>
          <a:p>
            <a:pPr lvl="0"/>
            <a:r>
              <a:rPr lang="en-US" dirty="0" smtClean="0"/>
              <a:t>SOURCE:</a:t>
            </a:r>
          </a:p>
        </p:txBody>
      </p:sp>
      <p:sp>
        <p:nvSpPr>
          <p:cNvPr id="10" name="Footer Placeholder 3"/>
          <p:cNvSpPr>
            <a:spLocks noGrp="1"/>
          </p:cNvSpPr>
          <p:nvPr>
            <p:ph type="ftr" sz="quarter" idx="19"/>
          </p:nvPr>
        </p:nvSpPr>
        <p:spPr>
          <a:xfrm>
            <a:off x="897274" y="6556595"/>
            <a:ext cx="8626969" cy="415728"/>
          </a:xfrm>
        </p:spPr>
        <p:txBody>
          <a:bodyPr>
            <a:noAutofit/>
          </a:bodyPr>
          <a:lstStyle/>
          <a:p>
            <a:pPr>
              <a:spcBef>
                <a:spcPct val="20000"/>
              </a:spcBef>
              <a:buFont typeface="Arial" pitchFamily="34" charset="0"/>
              <a:buNone/>
            </a:pPr>
            <a:endParaRPr dirty="0" smtClean="0"/>
          </a:p>
        </p:txBody>
      </p:sp>
    </p:spTree>
    <p:extLst>
      <p:ext uri="{BB962C8B-B14F-4D97-AF65-F5344CB8AC3E}">
        <p14:creationId xmlns:p14="http://schemas.microsoft.com/office/powerpoint/2010/main" val="114458637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riple Object + Title ">
    <p:spTree>
      <p:nvGrpSpPr>
        <p:cNvPr id="1" name=""/>
        <p:cNvGrpSpPr/>
        <p:nvPr/>
      </p:nvGrpSpPr>
      <p:grpSpPr>
        <a:xfrm>
          <a:off x="0" y="0"/>
          <a:ext cx="0" cy="0"/>
          <a:chOff x="0" y="0"/>
          <a:chExt cx="0" cy="0"/>
        </a:xfrm>
      </p:grpSpPr>
      <p:sp>
        <p:nvSpPr>
          <p:cNvPr id="8" name="Content Placeholder 6"/>
          <p:cNvSpPr>
            <a:spLocks noGrp="1"/>
          </p:cNvSpPr>
          <p:nvPr>
            <p:ph sz="quarter" idx="16"/>
          </p:nvPr>
        </p:nvSpPr>
        <p:spPr>
          <a:xfrm>
            <a:off x="3197555" y="1971974"/>
            <a:ext cx="3458577" cy="4587904"/>
          </a:xfrm>
        </p:spPr>
        <p:txBody>
          <a:bodyPr lIns="277341" tIns="0">
            <a:noAutofit/>
          </a:bodyPr>
          <a:lstStyle>
            <a:lvl1pPr>
              <a:defRPr b="1"/>
            </a:lvl1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AU" dirty="0"/>
          </a:p>
        </p:txBody>
      </p:sp>
      <p:sp>
        <p:nvSpPr>
          <p:cNvPr id="9" name="Content Placeholder 6"/>
          <p:cNvSpPr>
            <a:spLocks noGrp="1"/>
          </p:cNvSpPr>
          <p:nvPr>
            <p:ph sz="quarter" idx="17"/>
          </p:nvPr>
        </p:nvSpPr>
        <p:spPr>
          <a:xfrm>
            <a:off x="6370054" y="1974329"/>
            <a:ext cx="3448375" cy="4584016"/>
          </a:xfrm>
        </p:spPr>
        <p:txBody>
          <a:bodyPr lIns="277341" tIns="0">
            <a:noAutofit/>
          </a:bodyPr>
          <a:lstStyle>
            <a:lvl1pPr>
              <a:defRPr b="1"/>
            </a:lvl1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AU" dirty="0"/>
          </a:p>
        </p:txBody>
      </p:sp>
      <p:sp>
        <p:nvSpPr>
          <p:cNvPr id="2" name="Title 1"/>
          <p:cNvSpPr>
            <a:spLocks noGrp="1"/>
          </p:cNvSpPr>
          <p:nvPr>
            <p:ph type="title"/>
          </p:nvPr>
        </p:nvSpPr>
        <p:spPr/>
        <p:txBody>
          <a:bodyPr/>
          <a:lstStyle/>
          <a:p>
            <a:r>
              <a:rPr lang="en-US" dirty="0" smtClean="0"/>
              <a:t>Click to edit Master title style</a:t>
            </a:r>
            <a:endParaRPr lang="en-AU" dirty="0"/>
          </a:p>
        </p:txBody>
      </p:sp>
      <p:sp>
        <p:nvSpPr>
          <p:cNvPr id="3" name="Slide Number Placeholder 2"/>
          <p:cNvSpPr>
            <a:spLocks noGrp="1"/>
          </p:cNvSpPr>
          <p:nvPr>
            <p:ph type="sldNum" sz="quarter" idx="10"/>
          </p:nvPr>
        </p:nvSpPr>
        <p:spPr>
          <a:xfrm>
            <a:off x="9534011" y="6972323"/>
            <a:ext cx="577163" cy="300014"/>
          </a:xfrm>
        </p:spPr>
        <p:txBody>
          <a:bodyPr/>
          <a:lstStyle/>
          <a:p>
            <a:fld id="{9784CBA3-D598-4B1F-BAA3-EE14B5154290}" type="slidenum">
              <a:rPr lang="en-AU" smtClean="0"/>
              <a:pPr/>
              <a:t>‹#›</a:t>
            </a:fld>
            <a:endParaRPr lang="en-AU" dirty="0"/>
          </a:p>
        </p:txBody>
      </p:sp>
      <p:sp>
        <p:nvSpPr>
          <p:cNvPr id="7" name="Content Placeholder 6"/>
          <p:cNvSpPr>
            <a:spLocks noGrp="1"/>
          </p:cNvSpPr>
          <p:nvPr>
            <p:ph sz="quarter" idx="11"/>
          </p:nvPr>
        </p:nvSpPr>
        <p:spPr>
          <a:xfrm>
            <a:off x="0" y="1970440"/>
            <a:ext cx="3489030" cy="4587904"/>
          </a:xfrm>
        </p:spPr>
        <p:txBody>
          <a:bodyPr tIns="0">
            <a:noAutofit/>
          </a:bodyPr>
          <a:lstStyle>
            <a:lvl1pPr>
              <a:defRPr b="1"/>
            </a:lvl1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AU" dirty="0"/>
          </a:p>
        </p:txBody>
      </p:sp>
      <p:sp>
        <p:nvSpPr>
          <p:cNvPr id="10" name="Text Placeholder 9"/>
          <p:cNvSpPr>
            <a:spLocks noGrp="1"/>
          </p:cNvSpPr>
          <p:nvPr>
            <p:ph type="body" sz="quarter" idx="15"/>
          </p:nvPr>
        </p:nvSpPr>
        <p:spPr>
          <a:xfrm>
            <a:off x="2" y="1137742"/>
            <a:ext cx="3197553" cy="836679"/>
          </a:xfrm>
        </p:spPr>
        <p:txBody>
          <a:bodyPr/>
          <a:lstStyle>
            <a:lvl1pPr>
              <a:defRPr sz="1200"/>
            </a:lvl1pPr>
          </a:lstStyle>
          <a:p>
            <a:pPr lvl="0"/>
            <a:r>
              <a:rPr lang="en-US" dirty="0" smtClean="0"/>
              <a:t>Click to edit Master text styles</a:t>
            </a:r>
          </a:p>
        </p:txBody>
      </p:sp>
      <p:sp>
        <p:nvSpPr>
          <p:cNvPr id="12" name="Text Placeholder 9"/>
          <p:cNvSpPr>
            <a:spLocks noGrp="1"/>
          </p:cNvSpPr>
          <p:nvPr>
            <p:ph type="body" sz="quarter" idx="18" hasCustomPrompt="1"/>
          </p:nvPr>
        </p:nvSpPr>
        <p:spPr>
          <a:xfrm>
            <a:off x="1475518" y="6141776"/>
            <a:ext cx="8635567" cy="406068"/>
          </a:xfrm>
        </p:spPr>
        <p:txBody>
          <a:bodyPr lIns="0" tIns="0" rIns="0" bIns="120564" anchor="b">
            <a:noAutofit/>
          </a:bodyPr>
          <a:lstStyle>
            <a:lvl1pPr>
              <a:defRPr sz="700" b="0"/>
            </a:lvl1pPr>
            <a:lvl2pPr>
              <a:defRPr sz="700"/>
            </a:lvl2pPr>
            <a:lvl3pPr>
              <a:defRPr sz="700"/>
            </a:lvl3pPr>
            <a:lvl4pPr>
              <a:defRPr sz="700"/>
            </a:lvl4pPr>
            <a:lvl5pPr>
              <a:defRPr sz="700"/>
            </a:lvl5pPr>
          </a:lstStyle>
          <a:p>
            <a:pPr lvl="0"/>
            <a:r>
              <a:rPr lang="en-US" dirty="0" smtClean="0"/>
              <a:t>SOURCE:</a:t>
            </a:r>
          </a:p>
        </p:txBody>
      </p:sp>
      <p:sp>
        <p:nvSpPr>
          <p:cNvPr id="11" name="Text Placeholder 9"/>
          <p:cNvSpPr>
            <a:spLocks noGrp="1"/>
          </p:cNvSpPr>
          <p:nvPr>
            <p:ph type="body" sz="quarter" idx="20"/>
          </p:nvPr>
        </p:nvSpPr>
        <p:spPr>
          <a:xfrm>
            <a:off x="3193802" y="1137742"/>
            <a:ext cx="3183902" cy="836679"/>
          </a:xfrm>
        </p:spPr>
        <p:txBody>
          <a:bodyPr lIns="281304"/>
          <a:lstStyle>
            <a:lvl1pPr>
              <a:defRPr sz="1200"/>
            </a:lvl1pPr>
          </a:lstStyle>
          <a:p>
            <a:pPr lvl="0"/>
            <a:r>
              <a:rPr lang="en-US" dirty="0" smtClean="0"/>
              <a:t>Click to edit Master text styles</a:t>
            </a:r>
          </a:p>
        </p:txBody>
      </p:sp>
      <p:sp>
        <p:nvSpPr>
          <p:cNvPr id="13" name="Text Placeholder 9"/>
          <p:cNvSpPr>
            <a:spLocks noGrp="1"/>
          </p:cNvSpPr>
          <p:nvPr>
            <p:ph type="body" sz="quarter" idx="21"/>
          </p:nvPr>
        </p:nvSpPr>
        <p:spPr>
          <a:xfrm>
            <a:off x="6369606" y="1146143"/>
            <a:ext cx="3183902" cy="836679"/>
          </a:xfrm>
        </p:spPr>
        <p:txBody>
          <a:bodyPr lIns="281304"/>
          <a:lstStyle>
            <a:lvl1pPr>
              <a:defRPr sz="1200"/>
            </a:lvl1pPr>
          </a:lstStyle>
          <a:p>
            <a:pPr lvl="0"/>
            <a:r>
              <a:rPr lang="en-US" dirty="0" smtClean="0"/>
              <a:t>Click to edit Master text styles</a:t>
            </a:r>
          </a:p>
        </p:txBody>
      </p:sp>
      <p:sp>
        <p:nvSpPr>
          <p:cNvPr id="14" name="Footer Placeholder 3"/>
          <p:cNvSpPr>
            <a:spLocks noGrp="1"/>
          </p:cNvSpPr>
          <p:nvPr>
            <p:ph type="ftr" sz="quarter" idx="22"/>
          </p:nvPr>
        </p:nvSpPr>
        <p:spPr>
          <a:xfrm>
            <a:off x="897274" y="6556595"/>
            <a:ext cx="8626969" cy="415728"/>
          </a:xfrm>
        </p:spPr>
        <p:txBody>
          <a:bodyPr>
            <a:noAutofit/>
          </a:bodyPr>
          <a:lstStyle/>
          <a:p>
            <a:pPr>
              <a:spcBef>
                <a:spcPct val="20000"/>
              </a:spcBef>
              <a:buFont typeface="Arial" pitchFamily="34" charset="0"/>
              <a:buNone/>
            </a:pPr>
            <a:endParaRPr dirty="0" smtClean="0"/>
          </a:p>
        </p:txBody>
      </p:sp>
    </p:spTree>
    <p:extLst>
      <p:ext uri="{BB962C8B-B14F-4D97-AF65-F5344CB8AC3E}">
        <p14:creationId xmlns:p14="http://schemas.microsoft.com/office/powerpoint/2010/main" val="23430649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AU" dirty="0"/>
          </a:p>
        </p:txBody>
      </p:sp>
      <p:sp>
        <p:nvSpPr>
          <p:cNvPr id="3" name="Slide Number Placeholder 2"/>
          <p:cNvSpPr>
            <a:spLocks noGrp="1"/>
          </p:cNvSpPr>
          <p:nvPr>
            <p:ph type="sldNum" sz="quarter" idx="10"/>
          </p:nvPr>
        </p:nvSpPr>
        <p:spPr>
          <a:xfrm>
            <a:off x="9534011" y="6972323"/>
            <a:ext cx="577163" cy="300014"/>
          </a:xfrm>
        </p:spPr>
        <p:txBody>
          <a:bodyPr/>
          <a:lstStyle/>
          <a:p>
            <a:fld id="{9784CBA3-D598-4B1F-BAA3-EE14B5154290}" type="slidenum">
              <a:rPr lang="en-AU" smtClean="0"/>
              <a:pPr/>
              <a:t>‹#›</a:t>
            </a:fld>
            <a:endParaRPr lang="en-AU" dirty="0"/>
          </a:p>
        </p:txBody>
      </p:sp>
      <p:sp>
        <p:nvSpPr>
          <p:cNvPr id="6" name="Text Placeholder 9"/>
          <p:cNvSpPr>
            <a:spLocks noGrp="1"/>
          </p:cNvSpPr>
          <p:nvPr>
            <p:ph type="body" sz="quarter" idx="16" hasCustomPrompt="1"/>
          </p:nvPr>
        </p:nvSpPr>
        <p:spPr>
          <a:xfrm>
            <a:off x="1475518" y="6141776"/>
            <a:ext cx="8635567" cy="406068"/>
          </a:xfrm>
        </p:spPr>
        <p:txBody>
          <a:bodyPr lIns="0" tIns="0" rIns="0" bIns="120564" anchor="b">
            <a:noAutofit/>
          </a:bodyPr>
          <a:lstStyle>
            <a:lvl1pPr>
              <a:defRPr sz="700" b="0"/>
            </a:lvl1pPr>
            <a:lvl2pPr>
              <a:defRPr sz="700"/>
            </a:lvl2pPr>
            <a:lvl3pPr>
              <a:defRPr sz="700"/>
            </a:lvl3pPr>
            <a:lvl4pPr>
              <a:defRPr sz="700"/>
            </a:lvl4pPr>
            <a:lvl5pPr>
              <a:defRPr sz="700"/>
            </a:lvl5pPr>
          </a:lstStyle>
          <a:p>
            <a:pPr lvl="0"/>
            <a:r>
              <a:rPr lang="en-US" dirty="0" smtClean="0"/>
              <a:t>SOURCE:</a:t>
            </a:r>
          </a:p>
        </p:txBody>
      </p:sp>
      <p:sp>
        <p:nvSpPr>
          <p:cNvPr id="7" name="Footer Placeholder 3"/>
          <p:cNvSpPr>
            <a:spLocks noGrp="1"/>
          </p:cNvSpPr>
          <p:nvPr>
            <p:ph type="ftr" sz="quarter" idx="11"/>
          </p:nvPr>
        </p:nvSpPr>
        <p:spPr>
          <a:xfrm>
            <a:off x="897274" y="6556595"/>
            <a:ext cx="8626969" cy="415728"/>
          </a:xfrm>
        </p:spPr>
        <p:txBody>
          <a:bodyPr>
            <a:noAutofit/>
          </a:bodyPr>
          <a:lstStyle/>
          <a:p>
            <a:pPr>
              <a:spcBef>
                <a:spcPct val="20000"/>
              </a:spcBef>
              <a:buFont typeface="Arial" pitchFamily="34" charset="0"/>
              <a:buNone/>
            </a:pPr>
            <a:endParaRPr dirty="0" smtClean="0"/>
          </a:p>
        </p:txBody>
      </p:sp>
    </p:spTree>
    <p:extLst>
      <p:ext uri="{BB962C8B-B14F-4D97-AF65-F5344CB8AC3E}">
        <p14:creationId xmlns:p14="http://schemas.microsoft.com/office/powerpoint/2010/main" val="50449379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Title Only">
    <p:spTree>
      <p:nvGrpSpPr>
        <p:cNvPr id="1" name=""/>
        <p:cNvGrpSpPr/>
        <p:nvPr/>
      </p:nvGrpSpPr>
      <p:grpSpPr>
        <a:xfrm>
          <a:off x="0" y="0"/>
          <a:ext cx="0" cy="0"/>
          <a:chOff x="0" y="0"/>
          <a:chExt cx="0" cy="0"/>
        </a:xfrm>
      </p:grpSpPr>
      <p:sp>
        <p:nvSpPr>
          <p:cNvPr id="2" name="Title 1"/>
          <p:cNvSpPr>
            <a:spLocks noGrp="1"/>
          </p:cNvSpPr>
          <p:nvPr>
            <p:ph type="title"/>
          </p:nvPr>
        </p:nvSpPr>
        <p:spPr>
          <a:xfrm>
            <a:off x="3" y="1"/>
            <a:ext cx="10442834" cy="1137649"/>
          </a:xfrm>
          <a:prstGeom prst="rect">
            <a:avLst/>
          </a:prstGeom>
        </p:spPr>
        <p:txBody>
          <a:bodyPr/>
          <a:lstStyle/>
          <a:p>
            <a:r>
              <a:rPr lang="en-US" smtClean="0"/>
              <a:t>Click to edit Master title style</a:t>
            </a:r>
            <a:endParaRPr lang="en-AU" dirty="0"/>
          </a:p>
        </p:txBody>
      </p:sp>
    </p:spTree>
    <p:extLst>
      <p:ext uri="{BB962C8B-B14F-4D97-AF65-F5344CB8AC3E}">
        <p14:creationId xmlns:p14="http://schemas.microsoft.com/office/powerpoint/2010/main" val="1858455645"/>
      </p:ext>
    </p:extLst>
  </p:cSld>
  <p:clrMapOvr>
    <a:masterClrMapping/>
  </p:clrMapOvr>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x2 Box">
    <p:spTree>
      <p:nvGrpSpPr>
        <p:cNvPr id="1" name=""/>
        <p:cNvGrpSpPr/>
        <p:nvPr/>
      </p:nvGrpSpPr>
      <p:grpSpPr>
        <a:xfrm>
          <a:off x="0" y="0"/>
          <a:ext cx="0" cy="0"/>
          <a:chOff x="0" y="0"/>
          <a:chExt cx="0" cy="0"/>
        </a:xfrm>
      </p:grpSpPr>
      <p:sp>
        <p:nvSpPr>
          <p:cNvPr id="2" name="Title 1"/>
          <p:cNvSpPr>
            <a:spLocks noGrp="1"/>
          </p:cNvSpPr>
          <p:nvPr>
            <p:ph type="title"/>
          </p:nvPr>
        </p:nvSpPr>
        <p:spPr>
          <a:xfrm>
            <a:off x="3" y="1"/>
            <a:ext cx="10442834" cy="1137649"/>
          </a:xfrm>
          <a:prstGeom prst="rect">
            <a:avLst/>
          </a:prstGeom>
        </p:spPr>
        <p:txBody>
          <a:bodyPr/>
          <a:lstStyle/>
          <a:p>
            <a:r>
              <a:rPr lang="en-US" smtClean="0"/>
              <a:t>Click to edit Master title style</a:t>
            </a:r>
            <a:endParaRPr lang="en-AU" dirty="0"/>
          </a:p>
        </p:txBody>
      </p:sp>
      <p:sp>
        <p:nvSpPr>
          <p:cNvPr id="7" name="Content Placeholder 6"/>
          <p:cNvSpPr>
            <a:spLocks noGrp="1"/>
          </p:cNvSpPr>
          <p:nvPr>
            <p:ph sz="quarter" idx="11"/>
          </p:nvPr>
        </p:nvSpPr>
        <p:spPr>
          <a:xfrm>
            <a:off x="326280" y="1137650"/>
            <a:ext cx="4602374" cy="5294675"/>
          </a:xfrm>
          <a:prstGeom prst="rect">
            <a:avLst/>
          </a:prstGeom>
        </p:spPr>
        <p:txBody>
          <a:bodyPr>
            <a:noAutofit/>
          </a:bodyPr>
          <a:lstStyle>
            <a:lvl1pPr>
              <a:defRPr b="0"/>
            </a:lvl1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dirty="0"/>
          </a:p>
        </p:txBody>
      </p:sp>
      <p:sp>
        <p:nvSpPr>
          <p:cNvPr id="5" name="Content Placeholder 6"/>
          <p:cNvSpPr>
            <a:spLocks noGrp="1"/>
          </p:cNvSpPr>
          <p:nvPr>
            <p:ph sz="quarter" idx="12"/>
          </p:nvPr>
        </p:nvSpPr>
        <p:spPr>
          <a:xfrm>
            <a:off x="5510522" y="1137650"/>
            <a:ext cx="4600560" cy="5294675"/>
          </a:xfrm>
          <a:prstGeom prst="rect">
            <a:avLst/>
          </a:prstGeom>
        </p:spPr>
        <p:txBody>
          <a:bodyPr lIns="0">
            <a:noAutofit/>
          </a:bodyPr>
          <a:lstStyle>
            <a:lvl1pPr>
              <a:defRPr b="0"/>
            </a:lvl1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dirty="0"/>
          </a:p>
        </p:txBody>
      </p:sp>
    </p:spTree>
    <p:extLst>
      <p:ext uri="{BB962C8B-B14F-4D97-AF65-F5344CB8AC3E}">
        <p14:creationId xmlns:p14="http://schemas.microsoft.com/office/powerpoint/2010/main" val="1907525800"/>
      </p:ext>
    </p:extLst>
  </p:cSld>
  <p:clrMapOvr>
    <a:masterClrMapping/>
  </p:clrMapOvr>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x1 Box">
    <p:spTree>
      <p:nvGrpSpPr>
        <p:cNvPr id="1" name=""/>
        <p:cNvGrpSpPr/>
        <p:nvPr/>
      </p:nvGrpSpPr>
      <p:grpSpPr>
        <a:xfrm>
          <a:off x="0" y="0"/>
          <a:ext cx="0" cy="0"/>
          <a:chOff x="0" y="0"/>
          <a:chExt cx="0" cy="0"/>
        </a:xfrm>
      </p:grpSpPr>
      <p:sp>
        <p:nvSpPr>
          <p:cNvPr id="2" name="Title 1"/>
          <p:cNvSpPr>
            <a:spLocks noGrp="1"/>
          </p:cNvSpPr>
          <p:nvPr>
            <p:ph type="title"/>
          </p:nvPr>
        </p:nvSpPr>
        <p:spPr>
          <a:xfrm>
            <a:off x="3" y="1"/>
            <a:ext cx="10442834" cy="1137649"/>
          </a:xfrm>
          <a:prstGeom prst="rect">
            <a:avLst/>
          </a:prstGeom>
        </p:spPr>
        <p:txBody>
          <a:bodyPr/>
          <a:lstStyle/>
          <a:p>
            <a:r>
              <a:rPr lang="en-US" smtClean="0"/>
              <a:t>Click to edit Master title style</a:t>
            </a:r>
            <a:endParaRPr lang="en-AU" dirty="0"/>
          </a:p>
        </p:txBody>
      </p:sp>
      <p:sp>
        <p:nvSpPr>
          <p:cNvPr id="7" name="Content Placeholder 6"/>
          <p:cNvSpPr>
            <a:spLocks noGrp="1"/>
          </p:cNvSpPr>
          <p:nvPr>
            <p:ph sz="quarter" idx="11"/>
          </p:nvPr>
        </p:nvSpPr>
        <p:spPr>
          <a:xfrm>
            <a:off x="326372" y="1137651"/>
            <a:ext cx="9784801" cy="5294675"/>
          </a:xfrm>
          <a:prstGeom prst="rect">
            <a:avLst/>
          </a:prstGeom>
        </p:spPr>
        <p:txBody>
          <a:bodyPr>
            <a:noAutofit/>
          </a:bodyPr>
          <a:lstStyle>
            <a:lvl1pPr>
              <a:defRPr b="0"/>
            </a:lvl1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dirty="0"/>
          </a:p>
        </p:txBody>
      </p:sp>
    </p:spTree>
    <p:extLst>
      <p:ext uri="{BB962C8B-B14F-4D97-AF65-F5344CB8AC3E}">
        <p14:creationId xmlns:p14="http://schemas.microsoft.com/office/powerpoint/2010/main" val="925707106"/>
      </p:ext>
    </p:extLst>
  </p:cSld>
  <p:clrMapOvr>
    <a:masterClrMapping/>
  </p:clrMapOvr>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Single Object ">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AU" dirty="0"/>
          </a:p>
        </p:txBody>
      </p:sp>
      <p:sp>
        <p:nvSpPr>
          <p:cNvPr id="3" name="Slide Number Placeholder 2"/>
          <p:cNvSpPr>
            <a:spLocks noGrp="1"/>
          </p:cNvSpPr>
          <p:nvPr>
            <p:ph type="sldNum" sz="quarter" idx="10"/>
          </p:nvPr>
        </p:nvSpPr>
        <p:spPr>
          <a:xfrm>
            <a:off x="9534011" y="6972323"/>
            <a:ext cx="577163" cy="300014"/>
          </a:xfrm>
        </p:spPr>
        <p:txBody>
          <a:bodyPr/>
          <a:lstStyle/>
          <a:p>
            <a:fld id="{9784CBA3-D598-4B1F-BAA3-EE14B5154290}" type="slidenum">
              <a:rPr lang="en-AU" smtClean="0"/>
              <a:pPr/>
              <a:t>‹#›</a:t>
            </a:fld>
            <a:endParaRPr lang="en-AU" dirty="0"/>
          </a:p>
        </p:txBody>
      </p:sp>
      <p:sp>
        <p:nvSpPr>
          <p:cNvPr id="7" name="Content Placeholder 6"/>
          <p:cNvSpPr>
            <a:spLocks noGrp="1"/>
          </p:cNvSpPr>
          <p:nvPr>
            <p:ph sz="quarter" idx="11"/>
          </p:nvPr>
        </p:nvSpPr>
        <p:spPr>
          <a:xfrm>
            <a:off x="0" y="1137653"/>
            <a:ext cx="10440988" cy="5410194"/>
          </a:xfrm>
        </p:spPr>
        <p:txBody>
          <a:bodyPr>
            <a:noAutofit/>
          </a:bodyPr>
          <a:lstStyle>
            <a:lvl1pPr>
              <a:defRPr b="1"/>
            </a:lvl1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AU" dirty="0"/>
          </a:p>
        </p:txBody>
      </p:sp>
      <p:sp>
        <p:nvSpPr>
          <p:cNvPr id="10" name="Text Placeholder 9"/>
          <p:cNvSpPr>
            <a:spLocks noGrp="1"/>
          </p:cNvSpPr>
          <p:nvPr>
            <p:ph type="body" sz="quarter" idx="16" hasCustomPrompt="1"/>
          </p:nvPr>
        </p:nvSpPr>
        <p:spPr>
          <a:xfrm>
            <a:off x="1475518" y="6141776"/>
            <a:ext cx="8635567" cy="406068"/>
          </a:xfrm>
        </p:spPr>
        <p:txBody>
          <a:bodyPr lIns="0" tIns="0" rIns="0" bIns="120564" anchor="b">
            <a:noAutofit/>
          </a:bodyPr>
          <a:lstStyle>
            <a:lvl1pPr>
              <a:defRPr sz="700" b="0"/>
            </a:lvl1pPr>
            <a:lvl2pPr>
              <a:defRPr sz="700"/>
            </a:lvl2pPr>
            <a:lvl3pPr>
              <a:defRPr sz="700"/>
            </a:lvl3pPr>
            <a:lvl4pPr>
              <a:defRPr sz="700"/>
            </a:lvl4pPr>
            <a:lvl5pPr>
              <a:defRPr sz="700"/>
            </a:lvl5pPr>
          </a:lstStyle>
          <a:p>
            <a:pPr lvl="0"/>
            <a:r>
              <a:rPr lang="en-US" dirty="0" smtClean="0"/>
              <a:t>SOURCE:</a:t>
            </a:r>
          </a:p>
        </p:txBody>
      </p:sp>
      <p:sp>
        <p:nvSpPr>
          <p:cNvPr id="8" name="Footer Placeholder 3"/>
          <p:cNvSpPr>
            <a:spLocks noGrp="1"/>
          </p:cNvSpPr>
          <p:nvPr>
            <p:ph type="ftr" sz="quarter" idx="17"/>
          </p:nvPr>
        </p:nvSpPr>
        <p:spPr>
          <a:xfrm>
            <a:off x="897274" y="6556595"/>
            <a:ext cx="8626969" cy="415728"/>
          </a:xfrm>
        </p:spPr>
        <p:txBody>
          <a:bodyPr>
            <a:noAutofit/>
          </a:bodyPr>
          <a:lstStyle/>
          <a:p>
            <a:pPr>
              <a:spcBef>
                <a:spcPct val="20000"/>
              </a:spcBef>
              <a:buFont typeface="Arial" pitchFamily="34" charset="0"/>
              <a:buNone/>
            </a:pPr>
            <a:endParaRPr dirty="0" smtClean="0"/>
          </a:p>
        </p:txBody>
      </p:sp>
    </p:spTree>
    <p:extLst>
      <p:ext uri="{BB962C8B-B14F-4D97-AF65-F5344CB8AC3E}">
        <p14:creationId xmlns:p14="http://schemas.microsoft.com/office/powerpoint/2010/main" val="81832220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Single Object + titl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AU" dirty="0"/>
          </a:p>
        </p:txBody>
      </p:sp>
      <p:sp>
        <p:nvSpPr>
          <p:cNvPr id="3" name="Slide Number Placeholder 2"/>
          <p:cNvSpPr>
            <a:spLocks noGrp="1"/>
          </p:cNvSpPr>
          <p:nvPr>
            <p:ph type="sldNum" sz="quarter" idx="10"/>
          </p:nvPr>
        </p:nvSpPr>
        <p:spPr>
          <a:xfrm>
            <a:off x="9534011" y="6972323"/>
            <a:ext cx="577163" cy="300014"/>
          </a:xfrm>
        </p:spPr>
        <p:txBody>
          <a:bodyPr/>
          <a:lstStyle/>
          <a:p>
            <a:fld id="{9784CBA3-D598-4B1F-BAA3-EE14B5154290}" type="slidenum">
              <a:rPr lang="en-AU" smtClean="0"/>
              <a:pPr/>
              <a:t>‹#›</a:t>
            </a:fld>
            <a:endParaRPr lang="en-AU" dirty="0"/>
          </a:p>
        </p:txBody>
      </p:sp>
      <p:sp>
        <p:nvSpPr>
          <p:cNvPr id="7" name="Content Placeholder 6"/>
          <p:cNvSpPr>
            <a:spLocks noGrp="1"/>
          </p:cNvSpPr>
          <p:nvPr>
            <p:ph sz="quarter" idx="11"/>
          </p:nvPr>
        </p:nvSpPr>
        <p:spPr>
          <a:xfrm>
            <a:off x="0" y="1974330"/>
            <a:ext cx="10440988" cy="4573514"/>
          </a:xfrm>
        </p:spPr>
        <p:txBody>
          <a:bodyPr tIns="0">
            <a:noAutofit/>
          </a:bodyPr>
          <a:lstStyle>
            <a:lvl1pPr>
              <a:defRPr b="1"/>
            </a:lvl1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AU" dirty="0"/>
          </a:p>
        </p:txBody>
      </p:sp>
      <p:sp>
        <p:nvSpPr>
          <p:cNvPr id="8" name="Text Placeholder 9"/>
          <p:cNvSpPr>
            <a:spLocks noGrp="1"/>
          </p:cNvSpPr>
          <p:nvPr>
            <p:ph type="body" sz="quarter" idx="15"/>
          </p:nvPr>
        </p:nvSpPr>
        <p:spPr>
          <a:xfrm>
            <a:off x="4" y="1137742"/>
            <a:ext cx="10111081" cy="836679"/>
          </a:xfrm>
        </p:spPr>
        <p:txBody>
          <a:bodyPr/>
          <a:lstStyle/>
          <a:p>
            <a:pPr lvl="0"/>
            <a:r>
              <a:rPr lang="en-US" dirty="0" smtClean="0"/>
              <a:t>Click to edit Master text styles</a:t>
            </a:r>
          </a:p>
        </p:txBody>
      </p:sp>
      <p:sp>
        <p:nvSpPr>
          <p:cNvPr id="10" name="Text Placeholder 9"/>
          <p:cNvSpPr>
            <a:spLocks noGrp="1"/>
          </p:cNvSpPr>
          <p:nvPr>
            <p:ph type="body" sz="quarter" idx="16" hasCustomPrompt="1"/>
          </p:nvPr>
        </p:nvSpPr>
        <p:spPr>
          <a:xfrm>
            <a:off x="1475518" y="6141776"/>
            <a:ext cx="8635567" cy="406068"/>
          </a:xfrm>
        </p:spPr>
        <p:txBody>
          <a:bodyPr lIns="0" tIns="0" rIns="0" bIns="120564" anchor="b">
            <a:noAutofit/>
          </a:bodyPr>
          <a:lstStyle>
            <a:lvl1pPr>
              <a:defRPr sz="700" b="0"/>
            </a:lvl1pPr>
            <a:lvl2pPr>
              <a:defRPr sz="700"/>
            </a:lvl2pPr>
            <a:lvl3pPr>
              <a:defRPr sz="700"/>
            </a:lvl3pPr>
            <a:lvl4pPr>
              <a:defRPr sz="700"/>
            </a:lvl4pPr>
            <a:lvl5pPr>
              <a:defRPr sz="700"/>
            </a:lvl5pPr>
          </a:lstStyle>
          <a:p>
            <a:pPr lvl="0"/>
            <a:r>
              <a:rPr lang="en-US" dirty="0" smtClean="0"/>
              <a:t>SOURCE:</a:t>
            </a:r>
          </a:p>
        </p:txBody>
      </p:sp>
      <p:sp>
        <p:nvSpPr>
          <p:cNvPr id="9" name="Footer Placeholder 3"/>
          <p:cNvSpPr>
            <a:spLocks noGrp="1"/>
          </p:cNvSpPr>
          <p:nvPr>
            <p:ph type="ftr" sz="quarter" idx="17"/>
          </p:nvPr>
        </p:nvSpPr>
        <p:spPr>
          <a:xfrm>
            <a:off x="897274" y="6556595"/>
            <a:ext cx="8626969" cy="415728"/>
          </a:xfrm>
        </p:spPr>
        <p:txBody>
          <a:bodyPr>
            <a:noAutofit/>
          </a:bodyPr>
          <a:lstStyle/>
          <a:p>
            <a:pPr>
              <a:spcBef>
                <a:spcPct val="20000"/>
              </a:spcBef>
              <a:buFont typeface="Arial" pitchFamily="34" charset="0"/>
              <a:buNone/>
            </a:pPr>
            <a:endParaRPr dirty="0" smtClean="0"/>
          </a:p>
        </p:txBody>
      </p:sp>
    </p:spTree>
    <p:extLst>
      <p:ext uri="{BB962C8B-B14F-4D97-AF65-F5344CB8AC3E}">
        <p14:creationId xmlns:p14="http://schemas.microsoft.com/office/powerpoint/2010/main" val="128062403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Double Objec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AU" dirty="0"/>
          </a:p>
        </p:txBody>
      </p:sp>
      <p:sp>
        <p:nvSpPr>
          <p:cNvPr id="3" name="Slide Number Placeholder 2"/>
          <p:cNvSpPr>
            <a:spLocks noGrp="1"/>
          </p:cNvSpPr>
          <p:nvPr>
            <p:ph type="sldNum" sz="quarter" idx="10"/>
          </p:nvPr>
        </p:nvSpPr>
        <p:spPr>
          <a:xfrm>
            <a:off x="9534011" y="6972323"/>
            <a:ext cx="577163" cy="300014"/>
          </a:xfrm>
        </p:spPr>
        <p:txBody>
          <a:bodyPr/>
          <a:lstStyle/>
          <a:p>
            <a:fld id="{9784CBA3-D598-4B1F-BAA3-EE14B5154290}" type="slidenum">
              <a:rPr lang="en-AU" smtClean="0"/>
              <a:pPr/>
              <a:t>‹#›</a:t>
            </a:fld>
            <a:endParaRPr lang="en-AU" dirty="0"/>
          </a:p>
        </p:txBody>
      </p:sp>
      <p:sp>
        <p:nvSpPr>
          <p:cNvPr id="7" name="Content Placeholder 6"/>
          <p:cNvSpPr>
            <a:spLocks noGrp="1"/>
          </p:cNvSpPr>
          <p:nvPr>
            <p:ph sz="quarter" idx="11"/>
          </p:nvPr>
        </p:nvSpPr>
        <p:spPr>
          <a:xfrm>
            <a:off x="0" y="1137650"/>
            <a:ext cx="5220494" cy="5420696"/>
          </a:xfrm>
        </p:spPr>
        <p:txBody>
          <a:bodyPr>
            <a:noAutofit/>
          </a:bodyPr>
          <a:lstStyle>
            <a:lvl1pPr>
              <a:defRPr b="1"/>
            </a:lvl1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AU" dirty="0"/>
          </a:p>
        </p:txBody>
      </p:sp>
      <p:sp>
        <p:nvSpPr>
          <p:cNvPr id="5" name="Content Placeholder 6"/>
          <p:cNvSpPr>
            <a:spLocks noGrp="1"/>
          </p:cNvSpPr>
          <p:nvPr>
            <p:ph sz="quarter" idx="12"/>
          </p:nvPr>
        </p:nvSpPr>
        <p:spPr>
          <a:xfrm>
            <a:off x="5222340" y="1137650"/>
            <a:ext cx="5220494" cy="5420696"/>
          </a:xfrm>
        </p:spPr>
        <p:txBody>
          <a:bodyPr lIns="265194">
            <a:noAutofit/>
          </a:bodyPr>
          <a:lstStyle>
            <a:lvl1pPr>
              <a:defRPr b="1"/>
            </a:lvl1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AU" dirty="0"/>
          </a:p>
        </p:txBody>
      </p:sp>
      <p:sp>
        <p:nvSpPr>
          <p:cNvPr id="12" name="Text Placeholder 9"/>
          <p:cNvSpPr>
            <a:spLocks noGrp="1"/>
          </p:cNvSpPr>
          <p:nvPr>
            <p:ph type="body" sz="quarter" idx="17" hasCustomPrompt="1"/>
          </p:nvPr>
        </p:nvSpPr>
        <p:spPr>
          <a:xfrm>
            <a:off x="1475518" y="6141776"/>
            <a:ext cx="8635567" cy="406068"/>
          </a:xfrm>
        </p:spPr>
        <p:txBody>
          <a:bodyPr lIns="0" tIns="0" rIns="0" bIns="120564" anchor="b">
            <a:noAutofit/>
          </a:bodyPr>
          <a:lstStyle>
            <a:lvl1pPr>
              <a:defRPr sz="700" b="0"/>
            </a:lvl1pPr>
            <a:lvl2pPr>
              <a:defRPr sz="700"/>
            </a:lvl2pPr>
            <a:lvl3pPr>
              <a:defRPr sz="700"/>
            </a:lvl3pPr>
            <a:lvl4pPr>
              <a:defRPr sz="700"/>
            </a:lvl4pPr>
            <a:lvl5pPr>
              <a:defRPr sz="700"/>
            </a:lvl5pPr>
          </a:lstStyle>
          <a:p>
            <a:pPr lvl="0"/>
            <a:r>
              <a:rPr lang="en-US" dirty="0" smtClean="0"/>
              <a:t>SOURCE:</a:t>
            </a:r>
          </a:p>
        </p:txBody>
      </p:sp>
      <p:sp>
        <p:nvSpPr>
          <p:cNvPr id="8" name="Footer Placeholder 3"/>
          <p:cNvSpPr>
            <a:spLocks noGrp="1"/>
          </p:cNvSpPr>
          <p:nvPr>
            <p:ph type="ftr" sz="quarter" idx="18"/>
          </p:nvPr>
        </p:nvSpPr>
        <p:spPr>
          <a:xfrm>
            <a:off x="897274" y="6556595"/>
            <a:ext cx="8626969" cy="415728"/>
          </a:xfrm>
        </p:spPr>
        <p:txBody>
          <a:bodyPr>
            <a:noAutofit/>
          </a:bodyPr>
          <a:lstStyle/>
          <a:p>
            <a:pPr>
              <a:spcBef>
                <a:spcPct val="20000"/>
              </a:spcBef>
              <a:buFont typeface="Arial" pitchFamily="34" charset="0"/>
              <a:buNone/>
            </a:pPr>
            <a:endParaRPr dirty="0" smtClean="0"/>
          </a:p>
        </p:txBody>
      </p:sp>
    </p:spTree>
    <p:extLst>
      <p:ext uri="{BB962C8B-B14F-4D97-AF65-F5344CB8AC3E}">
        <p14:creationId xmlns:p14="http://schemas.microsoft.com/office/powerpoint/2010/main" val="389450110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Double Object + titl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AU" dirty="0"/>
          </a:p>
        </p:txBody>
      </p:sp>
      <p:sp>
        <p:nvSpPr>
          <p:cNvPr id="3" name="Slide Number Placeholder 2"/>
          <p:cNvSpPr>
            <a:spLocks noGrp="1"/>
          </p:cNvSpPr>
          <p:nvPr>
            <p:ph type="sldNum" sz="quarter" idx="10"/>
          </p:nvPr>
        </p:nvSpPr>
        <p:spPr>
          <a:xfrm>
            <a:off x="9534011" y="6972323"/>
            <a:ext cx="577163" cy="300014"/>
          </a:xfrm>
        </p:spPr>
        <p:txBody>
          <a:bodyPr/>
          <a:lstStyle/>
          <a:p>
            <a:fld id="{9784CBA3-D598-4B1F-BAA3-EE14B5154290}" type="slidenum">
              <a:rPr lang="en-AU" smtClean="0"/>
              <a:pPr/>
              <a:t>‹#›</a:t>
            </a:fld>
            <a:endParaRPr lang="en-AU" dirty="0"/>
          </a:p>
        </p:txBody>
      </p:sp>
      <p:sp>
        <p:nvSpPr>
          <p:cNvPr id="7" name="Content Placeholder 6"/>
          <p:cNvSpPr>
            <a:spLocks noGrp="1"/>
          </p:cNvSpPr>
          <p:nvPr>
            <p:ph sz="quarter" idx="11"/>
          </p:nvPr>
        </p:nvSpPr>
        <p:spPr>
          <a:xfrm>
            <a:off x="0" y="1974329"/>
            <a:ext cx="5220494" cy="4584016"/>
          </a:xfrm>
        </p:spPr>
        <p:txBody>
          <a:bodyPr tIns="0">
            <a:noAutofit/>
          </a:bodyPr>
          <a:lstStyle>
            <a:lvl1pPr>
              <a:defRPr b="1"/>
            </a:lvl1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AU" dirty="0"/>
          </a:p>
        </p:txBody>
      </p:sp>
      <p:sp>
        <p:nvSpPr>
          <p:cNvPr id="5" name="Content Placeholder 6"/>
          <p:cNvSpPr>
            <a:spLocks noGrp="1"/>
          </p:cNvSpPr>
          <p:nvPr>
            <p:ph sz="quarter" idx="12"/>
          </p:nvPr>
        </p:nvSpPr>
        <p:spPr>
          <a:xfrm>
            <a:off x="5222340" y="1974329"/>
            <a:ext cx="5220494" cy="4584016"/>
          </a:xfrm>
        </p:spPr>
        <p:txBody>
          <a:bodyPr lIns="265194" tIns="0">
            <a:noAutofit/>
          </a:bodyPr>
          <a:lstStyle>
            <a:lvl1pPr>
              <a:defRPr b="1"/>
            </a:lvl1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AU" dirty="0"/>
          </a:p>
        </p:txBody>
      </p:sp>
      <p:sp>
        <p:nvSpPr>
          <p:cNvPr id="10" name="Text Placeholder 9"/>
          <p:cNvSpPr>
            <a:spLocks noGrp="1"/>
          </p:cNvSpPr>
          <p:nvPr>
            <p:ph type="body" sz="quarter" idx="15"/>
          </p:nvPr>
        </p:nvSpPr>
        <p:spPr>
          <a:xfrm>
            <a:off x="0" y="1137742"/>
            <a:ext cx="5220494" cy="836679"/>
          </a:xfrm>
        </p:spPr>
        <p:txBody>
          <a:bodyPr/>
          <a:lstStyle>
            <a:lvl1pPr>
              <a:defRPr sz="1200"/>
            </a:lvl1pPr>
          </a:lstStyle>
          <a:p>
            <a:pPr lvl="0"/>
            <a:r>
              <a:rPr lang="en-US" dirty="0" smtClean="0"/>
              <a:t>Click to edit Master text styles</a:t>
            </a:r>
          </a:p>
        </p:txBody>
      </p:sp>
      <p:sp>
        <p:nvSpPr>
          <p:cNvPr id="11" name="Text Placeholder 9"/>
          <p:cNvSpPr>
            <a:spLocks noGrp="1"/>
          </p:cNvSpPr>
          <p:nvPr>
            <p:ph type="body" sz="quarter" idx="16"/>
          </p:nvPr>
        </p:nvSpPr>
        <p:spPr>
          <a:xfrm>
            <a:off x="5222343" y="1137742"/>
            <a:ext cx="5218648" cy="836679"/>
          </a:xfrm>
        </p:spPr>
        <p:txBody>
          <a:bodyPr lIns="265194"/>
          <a:lstStyle>
            <a:lvl1pPr>
              <a:defRPr sz="1200"/>
            </a:lvl1pPr>
          </a:lstStyle>
          <a:p>
            <a:pPr lvl="0"/>
            <a:r>
              <a:rPr lang="en-US" dirty="0" smtClean="0"/>
              <a:t>Click to edit Master text styles</a:t>
            </a:r>
          </a:p>
        </p:txBody>
      </p:sp>
      <p:sp>
        <p:nvSpPr>
          <p:cNvPr id="12" name="Text Placeholder 9"/>
          <p:cNvSpPr>
            <a:spLocks noGrp="1"/>
          </p:cNvSpPr>
          <p:nvPr>
            <p:ph type="body" sz="quarter" idx="17" hasCustomPrompt="1"/>
          </p:nvPr>
        </p:nvSpPr>
        <p:spPr>
          <a:xfrm>
            <a:off x="1475518" y="6141776"/>
            <a:ext cx="8635567" cy="406068"/>
          </a:xfrm>
        </p:spPr>
        <p:txBody>
          <a:bodyPr lIns="0" tIns="0" rIns="0" bIns="120564" anchor="b">
            <a:noAutofit/>
          </a:bodyPr>
          <a:lstStyle>
            <a:lvl1pPr>
              <a:defRPr sz="700" b="0"/>
            </a:lvl1pPr>
            <a:lvl2pPr>
              <a:defRPr sz="700"/>
            </a:lvl2pPr>
            <a:lvl3pPr>
              <a:defRPr sz="700"/>
            </a:lvl3pPr>
            <a:lvl4pPr>
              <a:defRPr sz="700"/>
            </a:lvl4pPr>
            <a:lvl5pPr>
              <a:defRPr sz="700"/>
            </a:lvl5pPr>
          </a:lstStyle>
          <a:p>
            <a:pPr lvl="0"/>
            <a:r>
              <a:rPr lang="en-US" dirty="0" smtClean="0"/>
              <a:t>SOURCE:</a:t>
            </a:r>
          </a:p>
        </p:txBody>
      </p:sp>
      <p:sp>
        <p:nvSpPr>
          <p:cNvPr id="13" name="Footer Placeholder 3"/>
          <p:cNvSpPr>
            <a:spLocks noGrp="1"/>
          </p:cNvSpPr>
          <p:nvPr>
            <p:ph type="ftr" sz="quarter" idx="18"/>
          </p:nvPr>
        </p:nvSpPr>
        <p:spPr>
          <a:xfrm>
            <a:off x="897274" y="6556595"/>
            <a:ext cx="8626969" cy="415728"/>
          </a:xfrm>
        </p:spPr>
        <p:txBody>
          <a:bodyPr>
            <a:noAutofit/>
          </a:bodyPr>
          <a:lstStyle/>
          <a:p>
            <a:pPr>
              <a:spcBef>
                <a:spcPct val="20000"/>
              </a:spcBef>
              <a:buFont typeface="Arial" pitchFamily="34" charset="0"/>
              <a:buNone/>
            </a:pPr>
            <a:endParaRPr dirty="0" smtClean="0"/>
          </a:p>
        </p:txBody>
      </p:sp>
    </p:spTree>
    <p:extLst>
      <p:ext uri="{BB962C8B-B14F-4D97-AF65-F5344CB8AC3E}">
        <p14:creationId xmlns:p14="http://schemas.microsoft.com/office/powerpoint/2010/main" val="191227283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riple Object ">
    <p:spTree>
      <p:nvGrpSpPr>
        <p:cNvPr id="1" name=""/>
        <p:cNvGrpSpPr/>
        <p:nvPr/>
      </p:nvGrpSpPr>
      <p:grpSpPr>
        <a:xfrm>
          <a:off x="0" y="0"/>
          <a:ext cx="0" cy="0"/>
          <a:chOff x="0" y="0"/>
          <a:chExt cx="0" cy="0"/>
        </a:xfrm>
      </p:grpSpPr>
      <p:sp>
        <p:nvSpPr>
          <p:cNvPr id="8" name="Content Placeholder 6"/>
          <p:cNvSpPr>
            <a:spLocks noGrp="1"/>
          </p:cNvSpPr>
          <p:nvPr>
            <p:ph sz="quarter" idx="16"/>
          </p:nvPr>
        </p:nvSpPr>
        <p:spPr>
          <a:xfrm>
            <a:off x="3197555" y="1139184"/>
            <a:ext cx="3458577" cy="5420696"/>
          </a:xfrm>
        </p:spPr>
        <p:txBody>
          <a:bodyPr lIns="277341">
            <a:noAutofit/>
          </a:bodyPr>
          <a:lstStyle>
            <a:lvl1pPr>
              <a:defRPr b="1"/>
            </a:lvl1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AU" dirty="0"/>
          </a:p>
        </p:txBody>
      </p:sp>
      <p:sp>
        <p:nvSpPr>
          <p:cNvPr id="9" name="Content Placeholder 6"/>
          <p:cNvSpPr>
            <a:spLocks noGrp="1"/>
          </p:cNvSpPr>
          <p:nvPr>
            <p:ph sz="quarter" idx="17"/>
          </p:nvPr>
        </p:nvSpPr>
        <p:spPr>
          <a:xfrm>
            <a:off x="6370054" y="1142244"/>
            <a:ext cx="3448375" cy="5416102"/>
          </a:xfrm>
        </p:spPr>
        <p:txBody>
          <a:bodyPr lIns="277341">
            <a:noAutofit/>
          </a:bodyPr>
          <a:lstStyle>
            <a:lvl1pPr>
              <a:defRPr b="1"/>
            </a:lvl1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AU" dirty="0"/>
          </a:p>
        </p:txBody>
      </p:sp>
      <p:sp>
        <p:nvSpPr>
          <p:cNvPr id="2" name="Title 1"/>
          <p:cNvSpPr>
            <a:spLocks noGrp="1"/>
          </p:cNvSpPr>
          <p:nvPr>
            <p:ph type="title"/>
          </p:nvPr>
        </p:nvSpPr>
        <p:spPr/>
        <p:txBody>
          <a:bodyPr/>
          <a:lstStyle/>
          <a:p>
            <a:r>
              <a:rPr lang="en-US" dirty="0" smtClean="0"/>
              <a:t>Click to edit Master title style</a:t>
            </a:r>
            <a:endParaRPr lang="en-AU" dirty="0"/>
          </a:p>
        </p:txBody>
      </p:sp>
      <p:sp>
        <p:nvSpPr>
          <p:cNvPr id="3" name="Slide Number Placeholder 2"/>
          <p:cNvSpPr>
            <a:spLocks noGrp="1"/>
          </p:cNvSpPr>
          <p:nvPr>
            <p:ph type="sldNum" sz="quarter" idx="10"/>
          </p:nvPr>
        </p:nvSpPr>
        <p:spPr>
          <a:xfrm>
            <a:off x="9534011" y="6972323"/>
            <a:ext cx="577163" cy="300014"/>
          </a:xfrm>
        </p:spPr>
        <p:txBody>
          <a:bodyPr/>
          <a:lstStyle/>
          <a:p>
            <a:fld id="{9784CBA3-D598-4B1F-BAA3-EE14B5154290}" type="slidenum">
              <a:rPr lang="en-AU" smtClean="0"/>
              <a:pPr/>
              <a:t>‹#›</a:t>
            </a:fld>
            <a:endParaRPr lang="en-AU" dirty="0"/>
          </a:p>
        </p:txBody>
      </p:sp>
      <p:sp>
        <p:nvSpPr>
          <p:cNvPr id="7" name="Content Placeholder 6"/>
          <p:cNvSpPr>
            <a:spLocks noGrp="1"/>
          </p:cNvSpPr>
          <p:nvPr>
            <p:ph sz="quarter" idx="11"/>
          </p:nvPr>
        </p:nvSpPr>
        <p:spPr>
          <a:xfrm>
            <a:off x="0" y="1137650"/>
            <a:ext cx="3489030" cy="5420696"/>
          </a:xfrm>
        </p:spPr>
        <p:txBody>
          <a:bodyPr>
            <a:noAutofit/>
          </a:bodyPr>
          <a:lstStyle>
            <a:lvl1pPr>
              <a:defRPr b="1"/>
            </a:lvl1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AU" dirty="0"/>
          </a:p>
        </p:txBody>
      </p:sp>
      <p:sp>
        <p:nvSpPr>
          <p:cNvPr id="12" name="Text Placeholder 9"/>
          <p:cNvSpPr>
            <a:spLocks noGrp="1"/>
          </p:cNvSpPr>
          <p:nvPr>
            <p:ph type="body" sz="quarter" idx="18" hasCustomPrompt="1"/>
          </p:nvPr>
        </p:nvSpPr>
        <p:spPr>
          <a:xfrm>
            <a:off x="1475518" y="6141776"/>
            <a:ext cx="8635567" cy="406068"/>
          </a:xfrm>
        </p:spPr>
        <p:txBody>
          <a:bodyPr lIns="0" tIns="0" rIns="0" bIns="120564" anchor="b">
            <a:noAutofit/>
          </a:bodyPr>
          <a:lstStyle>
            <a:lvl1pPr>
              <a:defRPr sz="700" b="0"/>
            </a:lvl1pPr>
            <a:lvl2pPr>
              <a:defRPr sz="700"/>
            </a:lvl2pPr>
            <a:lvl3pPr>
              <a:defRPr sz="700"/>
            </a:lvl3pPr>
            <a:lvl4pPr>
              <a:defRPr sz="700"/>
            </a:lvl4pPr>
            <a:lvl5pPr>
              <a:defRPr sz="700"/>
            </a:lvl5pPr>
          </a:lstStyle>
          <a:p>
            <a:pPr lvl="0"/>
            <a:r>
              <a:rPr lang="en-US" dirty="0" smtClean="0"/>
              <a:t>SOURCE:</a:t>
            </a:r>
          </a:p>
        </p:txBody>
      </p:sp>
      <p:sp>
        <p:nvSpPr>
          <p:cNvPr id="10" name="Footer Placeholder 3"/>
          <p:cNvSpPr>
            <a:spLocks noGrp="1"/>
          </p:cNvSpPr>
          <p:nvPr>
            <p:ph type="ftr" sz="quarter" idx="19"/>
          </p:nvPr>
        </p:nvSpPr>
        <p:spPr>
          <a:xfrm>
            <a:off x="897274" y="6556595"/>
            <a:ext cx="8626969" cy="415728"/>
          </a:xfrm>
        </p:spPr>
        <p:txBody>
          <a:bodyPr>
            <a:noAutofit/>
          </a:bodyPr>
          <a:lstStyle/>
          <a:p>
            <a:pPr>
              <a:spcBef>
                <a:spcPct val="20000"/>
              </a:spcBef>
              <a:buFont typeface="Arial" pitchFamily="34" charset="0"/>
              <a:buNone/>
            </a:pPr>
            <a:endParaRPr dirty="0" smtClean="0"/>
          </a:p>
        </p:txBody>
      </p:sp>
    </p:spTree>
    <p:extLst>
      <p:ext uri="{BB962C8B-B14F-4D97-AF65-F5344CB8AC3E}">
        <p14:creationId xmlns:p14="http://schemas.microsoft.com/office/powerpoint/2010/main" val="47391480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riple Object + Title ">
    <p:spTree>
      <p:nvGrpSpPr>
        <p:cNvPr id="1" name=""/>
        <p:cNvGrpSpPr/>
        <p:nvPr/>
      </p:nvGrpSpPr>
      <p:grpSpPr>
        <a:xfrm>
          <a:off x="0" y="0"/>
          <a:ext cx="0" cy="0"/>
          <a:chOff x="0" y="0"/>
          <a:chExt cx="0" cy="0"/>
        </a:xfrm>
      </p:grpSpPr>
      <p:sp>
        <p:nvSpPr>
          <p:cNvPr id="8" name="Content Placeholder 6"/>
          <p:cNvSpPr>
            <a:spLocks noGrp="1"/>
          </p:cNvSpPr>
          <p:nvPr>
            <p:ph sz="quarter" idx="16"/>
          </p:nvPr>
        </p:nvSpPr>
        <p:spPr>
          <a:xfrm>
            <a:off x="3197555" y="1971974"/>
            <a:ext cx="3458577" cy="4587904"/>
          </a:xfrm>
        </p:spPr>
        <p:txBody>
          <a:bodyPr lIns="277341" tIns="0">
            <a:noAutofit/>
          </a:bodyPr>
          <a:lstStyle>
            <a:lvl1pPr>
              <a:defRPr b="1"/>
            </a:lvl1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AU" dirty="0"/>
          </a:p>
        </p:txBody>
      </p:sp>
      <p:sp>
        <p:nvSpPr>
          <p:cNvPr id="9" name="Content Placeholder 6"/>
          <p:cNvSpPr>
            <a:spLocks noGrp="1"/>
          </p:cNvSpPr>
          <p:nvPr>
            <p:ph sz="quarter" idx="17"/>
          </p:nvPr>
        </p:nvSpPr>
        <p:spPr>
          <a:xfrm>
            <a:off x="6370054" y="1974329"/>
            <a:ext cx="3448375" cy="4584016"/>
          </a:xfrm>
        </p:spPr>
        <p:txBody>
          <a:bodyPr lIns="277341" tIns="0">
            <a:noAutofit/>
          </a:bodyPr>
          <a:lstStyle>
            <a:lvl1pPr>
              <a:defRPr b="1"/>
            </a:lvl1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AU" dirty="0"/>
          </a:p>
        </p:txBody>
      </p:sp>
      <p:sp>
        <p:nvSpPr>
          <p:cNvPr id="2" name="Title 1"/>
          <p:cNvSpPr>
            <a:spLocks noGrp="1"/>
          </p:cNvSpPr>
          <p:nvPr>
            <p:ph type="title"/>
          </p:nvPr>
        </p:nvSpPr>
        <p:spPr/>
        <p:txBody>
          <a:bodyPr/>
          <a:lstStyle/>
          <a:p>
            <a:r>
              <a:rPr lang="en-US" dirty="0" smtClean="0"/>
              <a:t>Click to edit Master title style</a:t>
            </a:r>
            <a:endParaRPr lang="en-AU" dirty="0"/>
          </a:p>
        </p:txBody>
      </p:sp>
      <p:sp>
        <p:nvSpPr>
          <p:cNvPr id="3" name="Slide Number Placeholder 2"/>
          <p:cNvSpPr>
            <a:spLocks noGrp="1"/>
          </p:cNvSpPr>
          <p:nvPr>
            <p:ph type="sldNum" sz="quarter" idx="10"/>
          </p:nvPr>
        </p:nvSpPr>
        <p:spPr>
          <a:xfrm>
            <a:off x="9534011" y="6972323"/>
            <a:ext cx="577163" cy="300014"/>
          </a:xfrm>
        </p:spPr>
        <p:txBody>
          <a:bodyPr/>
          <a:lstStyle/>
          <a:p>
            <a:fld id="{9784CBA3-D598-4B1F-BAA3-EE14B5154290}" type="slidenum">
              <a:rPr lang="en-AU" smtClean="0"/>
              <a:pPr/>
              <a:t>‹#›</a:t>
            </a:fld>
            <a:endParaRPr lang="en-AU" dirty="0"/>
          </a:p>
        </p:txBody>
      </p:sp>
      <p:sp>
        <p:nvSpPr>
          <p:cNvPr id="7" name="Content Placeholder 6"/>
          <p:cNvSpPr>
            <a:spLocks noGrp="1"/>
          </p:cNvSpPr>
          <p:nvPr>
            <p:ph sz="quarter" idx="11"/>
          </p:nvPr>
        </p:nvSpPr>
        <p:spPr>
          <a:xfrm>
            <a:off x="0" y="1970440"/>
            <a:ext cx="3489030" cy="4587904"/>
          </a:xfrm>
        </p:spPr>
        <p:txBody>
          <a:bodyPr tIns="0">
            <a:noAutofit/>
          </a:bodyPr>
          <a:lstStyle>
            <a:lvl1pPr>
              <a:defRPr b="1"/>
            </a:lvl1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AU" dirty="0"/>
          </a:p>
        </p:txBody>
      </p:sp>
      <p:sp>
        <p:nvSpPr>
          <p:cNvPr id="10" name="Text Placeholder 9"/>
          <p:cNvSpPr>
            <a:spLocks noGrp="1"/>
          </p:cNvSpPr>
          <p:nvPr>
            <p:ph type="body" sz="quarter" idx="15"/>
          </p:nvPr>
        </p:nvSpPr>
        <p:spPr>
          <a:xfrm>
            <a:off x="2" y="1137742"/>
            <a:ext cx="3197553" cy="836679"/>
          </a:xfrm>
        </p:spPr>
        <p:txBody>
          <a:bodyPr/>
          <a:lstStyle>
            <a:lvl1pPr>
              <a:defRPr sz="1200"/>
            </a:lvl1pPr>
          </a:lstStyle>
          <a:p>
            <a:pPr lvl="0"/>
            <a:r>
              <a:rPr lang="en-US" dirty="0" smtClean="0"/>
              <a:t>Click to edit Master text styles</a:t>
            </a:r>
          </a:p>
        </p:txBody>
      </p:sp>
      <p:sp>
        <p:nvSpPr>
          <p:cNvPr id="12" name="Text Placeholder 9"/>
          <p:cNvSpPr>
            <a:spLocks noGrp="1"/>
          </p:cNvSpPr>
          <p:nvPr>
            <p:ph type="body" sz="quarter" idx="18" hasCustomPrompt="1"/>
          </p:nvPr>
        </p:nvSpPr>
        <p:spPr>
          <a:xfrm>
            <a:off x="1475518" y="6141776"/>
            <a:ext cx="8635567" cy="406068"/>
          </a:xfrm>
        </p:spPr>
        <p:txBody>
          <a:bodyPr lIns="0" tIns="0" rIns="0" bIns="120564" anchor="b">
            <a:noAutofit/>
          </a:bodyPr>
          <a:lstStyle>
            <a:lvl1pPr>
              <a:defRPr sz="700" b="0"/>
            </a:lvl1pPr>
            <a:lvl2pPr>
              <a:defRPr sz="700"/>
            </a:lvl2pPr>
            <a:lvl3pPr>
              <a:defRPr sz="700"/>
            </a:lvl3pPr>
            <a:lvl4pPr>
              <a:defRPr sz="700"/>
            </a:lvl4pPr>
            <a:lvl5pPr>
              <a:defRPr sz="700"/>
            </a:lvl5pPr>
          </a:lstStyle>
          <a:p>
            <a:pPr lvl="0"/>
            <a:r>
              <a:rPr lang="en-US" dirty="0" smtClean="0"/>
              <a:t>SOURCE:</a:t>
            </a:r>
          </a:p>
        </p:txBody>
      </p:sp>
      <p:sp>
        <p:nvSpPr>
          <p:cNvPr id="11" name="Text Placeholder 9"/>
          <p:cNvSpPr>
            <a:spLocks noGrp="1"/>
          </p:cNvSpPr>
          <p:nvPr>
            <p:ph type="body" sz="quarter" idx="20"/>
          </p:nvPr>
        </p:nvSpPr>
        <p:spPr>
          <a:xfrm>
            <a:off x="3193802" y="1137742"/>
            <a:ext cx="3183902" cy="836679"/>
          </a:xfrm>
        </p:spPr>
        <p:txBody>
          <a:bodyPr lIns="281304"/>
          <a:lstStyle>
            <a:lvl1pPr>
              <a:defRPr sz="1200"/>
            </a:lvl1pPr>
          </a:lstStyle>
          <a:p>
            <a:pPr lvl="0"/>
            <a:r>
              <a:rPr lang="en-US" dirty="0" smtClean="0"/>
              <a:t>Click to edit Master text styles</a:t>
            </a:r>
          </a:p>
        </p:txBody>
      </p:sp>
      <p:sp>
        <p:nvSpPr>
          <p:cNvPr id="13" name="Text Placeholder 9"/>
          <p:cNvSpPr>
            <a:spLocks noGrp="1"/>
          </p:cNvSpPr>
          <p:nvPr>
            <p:ph type="body" sz="quarter" idx="21"/>
          </p:nvPr>
        </p:nvSpPr>
        <p:spPr>
          <a:xfrm>
            <a:off x="6369606" y="1146143"/>
            <a:ext cx="3183902" cy="836679"/>
          </a:xfrm>
        </p:spPr>
        <p:txBody>
          <a:bodyPr lIns="281304"/>
          <a:lstStyle>
            <a:lvl1pPr>
              <a:defRPr sz="1200"/>
            </a:lvl1pPr>
          </a:lstStyle>
          <a:p>
            <a:pPr lvl="0"/>
            <a:r>
              <a:rPr lang="en-US" dirty="0" smtClean="0"/>
              <a:t>Click to edit Master text styles</a:t>
            </a:r>
          </a:p>
        </p:txBody>
      </p:sp>
      <p:sp>
        <p:nvSpPr>
          <p:cNvPr id="14" name="Footer Placeholder 3"/>
          <p:cNvSpPr>
            <a:spLocks noGrp="1"/>
          </p:cNvSpPr>
          <p:nvPr>
            <p:ph type="ftr" sz="quarter" idx="22"/>
          </p:nvPr>
        </p:nvSpPr>
        <p:spPr>
          <a:xfrm>
            <a:off x="897274" y="6556595"/>
            <a:ext cx="8626969" cy="415728"/>
          </a:xfrm>
        </p:spPr>
        <p:txBody>
          <a:bodyPr>
            <a:noAutofit/>
          </a:bodyPr>
          <a:lstStyle/>
          <a:p>
            <a:pPr>
              <a:spcBef>
                <a:spcPct val="20000"/>
              </a:spcBef>
              <a:buFont typeface="Arial" pitchFamily="34" charset="0"/>
              <a:buNone/>
            </a:pPr>
            <a:endParaRPr dirty="0" smtClean="0"/>
          </a:p>
        </p:txBody>
      </p:sp>
    </p:spTree>
    <p:extLst>
      <p:ext uri="{BB962C8B-B14F-4D97-AF65-F5344CB8AC3E}">
        <p14:creationId xmlns:p14="http://schemas.microsoft.com/office/powerpoint/2010/main" val="179775013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AU" dirty="0"/>
          </a:p>
        </p:txBody>
      </p:sp>
      <p:sp>
        <p:nvSpPr>
          <p:cNvPr id="3" name="Slide Number Placeholder 2"/>
          <p:cNvSpPr>
            <a:spLocks noGrp="1"/>
          </p:cNvSpPr>
          <p:nvPr>
            <p:ph type="sldNum" sz="quarter" idx="10"/>
          </p:nvPr>
        </p:nvSpPr>
        <p:spPr>
          <a:xfrm>
            <a:off x="9534011" y="6972323"/>
            <a:ext cx="577163" cy="300014"/>
          </a:xfrm>
        </p:spPr>
        <p:txBody>
          <a:bodyPr/>
          <a:lstStyle/>
          <a:p>
            <a:fld id="{9784CBA3-D598-4B1F-BAA3-EE14B5154290}" type="slidenum">
              <a:rPr lang="en-AU" smtClean="0"/>
              <a:pPr/>
              <a:t>‹#›</a:t>
            </a:fld>
            <a:endParaRPr lang="en-AU" dirty="0"/>
          </a:p>
        </p:txBody>
      </p:sp>
      <p:sp>
        <p:nvSpPr>
          <p:cNvPr id="6" name="Text Placeholder 9"/>
          <p:cNvSpPr>
            <a:spLocks noGrp="1"/>
          </p:cNvSpPr>
          <p:nvPr>
            <p:ph type="body" sz="quarter" idx="16" hasCustomPrompt="1"/>
          </p:nvPr>
        </p:nvSpPr>
        <p:spPr>
          <a:xfrm>
            <a:off x="1475518" y="6141776"/>
            <a:ext cx="8635567" cy="406068"/>
          </a:xfrm>
        </p:spPr>
        <p:txBody>
          <a:bodyPr lIns="0" tIns="0" rIns="0" bIns="120564" anchor="b">
            <a:noAutofit/>
          </a:bodyPr>
          <a:lstStyle>
            <a:lvl1pPr>
              <a:defRPr sz="700" b="0"/>
            </a:lvl1pPr>
            <a:lvl2pPr>
              <a:defRPr sz="700"/>
            </a:lvl2pPr>
            <a:lvl3pPr>
              <a:defRPr sz="700"/>
            </a:lvl3pPr>
            <a:lvl4pPr>
              <a:defRPr sz="700"/>
            </a:lvl4pPr>
            <a:lvl5pPr>
              <a:defRPr sz="700"/>
            </a:lvl5pPr>
          </a:lstStyle>
          <a:p>
            <a:pPr lvl="0"/>
            <a:r>
              <a:rPr lang="en-US" dirty="0" smtClean="0"/>
              <a:t>SOURCE:</a:t>
            </a:r>
          </a:p>
        </p:txBody>
      </p:sp>
      <p:sp>
        <p:nvSpPr>
          <p:cNvPr id="7" name="Footer Placeholder 3"/>
          <p:cNvSpPr>
            <a:spLocks noGrp="1"/>
          </p:cNvSpPr>
          <p:nvPr>
            <p:ph type="ftr" sz="quarter" idx="11"/>
          </p:nvPr>
        </p:nvSpPr>
        <p:spPr>
          <a:xfrm>
            <a:off x="897274" y="6556595"/>
            <a:ext cx="8626969" cy="415728"/>
          </a:xfrm>
        </p:spPr>
        <p:txBody>
          <a:bodyPr>
            <a:noAutofit/>
          </a:bodyPr>
          <a:lstStyle/>
          <a:p>
            <a:pPr>
              <a:spcBef>
                <a:spcPct val="20000"/>
              </a:spcBef>
              <a:buFont typeface="Arial" pitchFamily="34" charset="0"/>
              <a:buNone/>
            </a:pPr>
            <a:endParaRPr dirty="0" smtClean="0"/>
          </a:p>
        </p:txBody>
      </p:sp>
    </p:spTree>
    <p:extLst>
      <p:ext uri="{BB962C8B-B14F-4D97-AF65-F5344CB8AC3E}">
        <p14:creationId xmlns:p14="http://schemas.microsoft.com/office/powerpoint/2010/main" val="361480841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1_Title Only">
    <p:spTree>
      <p:nvGrpSpPr>
        <p:cNvPr id="1" name=""/>
        <p:cNvGrpSpPr/>
        <p:nvPr/>
      </p:nvGrpSpPr>
      <p:grpSpPr>
        <a:xfrm>
          <a:off x="0" y="0"/>
          <a:ext cx="0" cy="0"/>
          <a:chOff x="0" y="0"/>
          <a:chExt cx="0" cy="0"/>
        </a:xfrm>
      </p:grpSpPr>
      <p:sp>
        <p:nvSpPr>
          <p:cNvPr id="2" name="Title 1"/>
          <p:cNvSpPr>
            <a:spLocks noGrp="1"/>
          </p:cNvSpPr>
          <p:nvPr>
            <p:ph type="title"/>
          </p:nvPr>
        </p:nvSpPr>
        <p:spPr>
          <a:xfrm>
            <a:off x="3" y="1"/>
            <a:ext cx="10442834" cy="1137649"/>
          </a:xfrm>
          <a:prstGeom prst="rect">
            <a:avLst/>
          </a:prstGeom>
        </p:spPr>
        <p:txBody>
          <a:bodyPr/>
          <a:lstStyle/>
          <a:p>
            <a:r>
              <a:rPr lang="en-US" smtClean="0"/>
              <a:t>Click to edit Master title style</a:t>
            </a:r>
            <a:endParaRPr lang="en-AU" dirty="0"/>
          </a:p>
        </p:txBody>
      </p:sp>
    </p:spTree>
    <p:extLst>
      <p:ext uri="{BB962C8B-B14F-4D97-AF65-F5344CB8AC3E}">
        <p14:creationId xmlns:p14="http://schemas.microsoft.com/office/powerpoint/2010/main" val="3699943305"/>
      </p:ext>
    </p:extLst>
  </p:cSld>
  <p:clrMapOvr>
    <a:masterClrMapping/>
  </p:clrMapOvr>
  <p:timing>
    <p:tnLst>
      <p:par>
        <p:cTn id="1" dur="indefinite" restart="never" nodeType="tmRoot"/>
      </p:par>
    </p:tnLst>
  </p:timing>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x2 Box">
    <p:spTree>
      <p:nvGrpSpPr>
        <p:cNvPr id="1" name=""/>
        <p:cNvGrpSpPr/>
        <p:nvPr/>
      </p:nvGrpSpPr>
      <p:grpSpPr>
        <a:xfrm>
          <a:off x="0" y="0"/>
          <a:ext cx="0" cy="0"/>
          <a:chOff x="0" y="0"/>
          <a:chExt cx="0" cy="0"/>
        </a:xfrm>
      </p:grpSpPr>
      <p:sp>
        <p:nvSpPr>
          <p:cNvPr id="2" name="Title 1"/>
          <p:cNvSpPr>
            <a:spLocks noGrp="1"/>
          </p:cNvSpPr>
          <p:nvPr>
            <p:ph type="title"/>
          </p:nvPr>
        </p:nvSpPr>
        <p:spPr>
          <a:xfrm>
            <a:off x="3" y="1"/>
            <a:ext cx="10442834" cy="1137649"/>
          </a:xfrm>
          <a:prstGeom prst="rect">
            <a:avLst/>
          </a:prstGeom>
        </p:spPr>
        <p:txBody>
          <a:bodyPr/>
          <a:lstStyle/>
          <a:p>
            <a:r>
              <a:rPr lang="en-US" smtClean="0"/>
              <a:t>Click to edit Master title style</a:t>
            </a:r>
            <a:endParaRPr lang="en-AU" dirty="0"/>
          </a:p>
        </p:txBody>
      </p:sp>
      <p:sp>
        <p:nvSpPr>
          <p:cNvPr id="7" name="Content Placeholder 6"/>
          <p:cNvSpPr>
            <a:spLocks noGrp="1"/>
          </p:cNvSpPr>
          <p:nvPr>
            <p:ph sz="quarter" idx="11"/>
          </p:nvPr>
        </p:nvSpPr>
        <p:spPr>
          <a:xfrm>
            <a:off x="326280" y="1137650"/>
            <a:ext cx="4602374" cy="5294675"/>
          </a:xfrm>
          <a:prstGeom prst="rect">
            <a:avLst/>
          </a:prstGeom>
        </p:spPr>
        <p:txBody>
          <a:bodyPr>
            <a:noAutofit/>
          </a:bodyPr>
          <a:lstStyle>
            <a:lvl1pPr>
              <a:defRPr b="0"/>
            </a:lvl1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dirty="0"/>
          </a:p>
        </p:txBody>
      </p:sp>
      <p:sp>
        <p:nvSpPr>
          <p:cNvPr id="5" name="Content Placeholder 6"/>
          <p:cNvSpPr>
            <a:spLocks noGrp="1"/>
          </p:cNvSpPr>
          <p:nvPr>
            <p:ph sz="quarter" idx="12"/>
          </p:nvPr>
        </p:nvSpPr>
        <p:spPr>
          <a:xfrm>
            <a:off x="5510522" y="1137650"/>
            <a:ext cx="4600560" cy="5294675"/>
          </a:xfrm>
          <a:prstGeom prst="rect">
            <a:avLst/>
          </a:prstGeom>
        </p:spPr>
        <p:txBody>
          <a:bodyPr lIns="0">
            <a:noAutofit/>
          </a:bodyPr>
          <a:lstStyle>
            <a:lvl1pPr>
              <a:defRPr b="0"/>
            </a:lvl1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dirty="0"/>
          </a:p>
        </p:txBody>
      </p:sp>
    </p:spTree>
    <p:extLst>
      <p:ext uri="{BB962C8B-B14F-4D97-AF65-F5344CB8AC3E}">
        <p14:creationId xmlns:p14="http://schemas.microsoft.com/office/powerpoint/2010/main" val="663767112"/>
      </p:ext>
    </p:extLst>
  </p:cSld>
  <p:clrMapOvr>
    <a:masterClrMapping/>
  </p:clrMapOvr>
  <p:timing>
    <p:tnLst>
      <p:par>
        <p:cTn id="1" dur="indefinite" restart="never" nodeType="tmRoot"/>
      </p:par>
    </p:tnLst>
  </p:timing>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2_Title Only">
    <p:spTree>
      <p:nvGrpSpPr>
        <p:cNvPr id="1" name=""/>
        <p:cNvGrpSpPr/>
        <p:nvPr/>
      </p:nvGrpSpPr>
      <p:grpSpPr>
        <a:xfrm>
          <a:off x="0" y="0"/>
          <a:ext cx="0" cy="0"/>
          <a:chOff x="0" y="0"/>
          <a:chExt cx="0" cy="0"/>
        </a:xfrm>
      </p:grpSpPr>
      <p:sp>
        <p:nvSpPr>
          <p:cNvPr id="2" name="Title 1"/>
          <p:cNvSpPr>
            <a:spLocks noGrp="1"/>
          </p:cNvSpPr>
          <p:nvPr>
            <p:ph type="title"/>
          </p:nvPr>
        </p:nvSpPr>
        <p:spPr>
          <a:xfrm>
            <a:off x="327031" y="0"/>
            <a:ext cx="9783763" cy="1138238"/>
          </a:xfrm>
          <a:prstGeom prst="rect">
            <a:avLst/>
          </a:prstGeom>
        </p:spPr>
        <p:txBody>
          <a:bodyPr lIns="102101" tIns="51044" rIns="102101" bIns="51044"/>
          <a:lstStyle/>
          <a:p>
            <a:r>
              <a:rPr lang="en-US" smtClean="0"/>
              <a:t>Click to edit Master title style</a:t>
            </a:r>
            <a:endParaRPr lang="en-AU" dirty="0"/>
          </a:p>
        </p:txBody>
      </p:sp>
      <p:sp>
        <p:nvSpPr>
          <p:cNvPr id="3" name="Slide Number Placeholder 3"/>
          <p:cNvSpPr>
            <a:spLocks noGrp="1"/>
          </p:cNvSpPr>
          <p:nvPr>
            <p:ph type="sldNum" sz="quarter" idx="10"/>
          </p:nvPr>
        </p:nvSpPr>
        <p:spPr/>
        <p:txBody>
          <a:bodyPr/>
          <a:lstStyle>
            <a:lvl1pPr>
              <a:defRPr/>
            </a:lvl1pPr>
          </a:lstStyle>
          <a:p>
            <a:pPr>
              <a:defRPr/>
            </a:pPr>
            <a:fld id="{E2422985-89E7-42B2-A630-DF8EF2574726}" type="slidenum">
              <a:rPr lang="en-AU"/>
              <a:pPr>
                <a:defRPr/>
              </a:pPr>
              <a:t>‹#›</a:t>
            </a:fld>
            <a:endParaRPr lang="en-AU" dirty="0"/>
          </a:p>
        </p:txBody>
      </p:sp>
    </p:spTree>
    <p:extLst>
      <p:ext uri="{BB962C8B-B14F-4D97-AF65-F5344CB8AC3E}">
        <p14:creationId xmlns:p14="http://schemas.microsoft.com/office/powerpoint/2010/main" val="4270221040"/>
      </p:ext>
    </p:extLst>
  </p:cSld>
  <p:clrMapOvr>
    <a:masterClrMapping/>
  </p:clrMapOvr>
  <p:timing>
    <p:tnLst>
      <p:par>
        <p:cTn id="1" dur="indefinite" restart="never" nodeType="tmRoot"/>
      </p:par>
    </p:tnLst>
  </p:timing>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Single Object - Grey Box">
    <p:spTree>
      <p:nvGrpSpPr>
        <p:cNvPr id="1" name=""/>
        <p:cNvGrpSpPr/>
        <p:nvPr/>
      </p:nvGrpSpPr>
      <p:grpSpPr>
        <a:xfrm>
          <a:off x="0" y="0"/>
          <a:ext cx="0" cy="0"/>
          <a:chOff x="0" y="0"/>
          <a:chExt cx="0" cy="0"/>
        </a:xfrm>
      </p:grpSpPr>
      <p:sp>
        <p:nvSpPr>
          <p:cNvPr id="7" name="Content Placeholder 6"/>
          <p:cNvSpPr>
            <a:spLocks noGrp="1"/>
          </p:cNvSpPr>
          <p:nvPr>
            <p:ph sz="quarter" idx="11"/>
          </p:nvPr>
        </p:nvSpPr>
        <p:spPr>
          <a:xfrm>
            <a:off x="0" y="1137653"/>
            <a:ext cx="10440988" cy="5410194"/>
          </a:xfrm>
        </p:spPr>
        <p:txBody>
          <a:bodyPr>
            <a:noAutofit/>
          </a:bodyPr>
          <a:lstStyle>
            <a:lvl1pPr>
              <a:defRPr b="1"/>
            </a:lvl1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AU" dirty="0"/>
          </a:p>
        </p:txBody>
      </p:sp>
      <p:sp>
        <p:nvSpPr>
          <p:cNvPr id="2" name="Title 1"/>
          <p:cNvSpPr>
            <a:spLocks noGrp="1"/>
          </p:cNvSpPr>
          <p:nvPr>
            <p:ph type="title"/>
          </p:nvPr>
        </p:nvSpPr>
        <p:spPr/>
        <p:txBody>
          <a:bodyPr vert="horz" lIns="309391" tIns="250020" rIns="309391" bIns="0" rtlCol="0" anchor="t">
            <a:noAutofit/>
          </a:bodyPr>
          <a:lstStyle>
            <a:lvl1pPr>
              <a:defRPr lang="en-AU" dirty="0"/>
            </a:lvl1pPr>
          </a:lstStyle>
          <a:p>
            <a:pPr lvl="0"/>
            <a:r>
              <a:rPr lang="en-US" dirty="0" smtClean="0"/>
              <a:t>Click to edit Master title style</a:t>
            </a:r>
            <a:endParaRPr lang="en-AU" dirty="0"/>
          </a:p>
        </p:txBody>
      </p:sp>
      <p:sp>
        <p:nvSpPr>
          <p:cNvPr id="3" name="Slide Number Placeholder 2"/>
          <p:cNvSpPr>
            <a:spLocks noGrp="1"/>
          </p:cNvSpPr>
          <p:nvPr>
            <p:ph type="sldNum" sz="quarter" idx="10"/>
          </p:nvPr>
        </p:nvSpPr>
        <p:spPr>
          <a:xfrm>
            <a:off x="9534011" y="6972323"/>
            <a:ext cx="577163" cy="300014"/>
          </a:xfrm>
        </p:spPr>
        <p:txBody>
          <a:bodyPr/>
          <a:lstStyle/>
          <a:p>
            <a:fld id="{9784CBA3-D598-4B1F-BAA3-EE14B5154290}" type="slidenum">
              <a:rPr lang="en-AU" smtClean="0"/>
              <a:pPr/>
              <a:t>‹#›</a:t>
            </a:fld>
            <a:endParaRPr lang="en-AU" dirty="0"/>
          </a:p>
        </p:txBody>
      </p:sp>
      <p:sp>
        <p:nvSpPr>
          <p:cNvPr id="8" name="Footer Placeholder 3"/>
          <p:cNvSpPr>
            <a:spLocks noGrp="1"/>
          </p:cNvSpPr>
          <p:nvPr>
            <p:ph type="ftr" sz="quarter" idx="17"/>
          </p:nvPr>
        </p:nvSpPr>
        <p:spPr>
          <a:xfrm>
            <a:off x="897274" y="6556595"/>
            <a:ext cx="8626969" cy="415728"/>
          </a:xfrm>
        </p:spPr>
        <p:txBody>
          <a:bodyPr>
            <a:noAutofit/>
          </a:bodyPr>
          <a:lstStyle/>
          <a:p>
            <a:pPr>
              <a:spcBef>
                <a:spcPct val="20000"/>
              </a:spcBef>
              <a:buFont typeface="Arial" pitchFamily="34" charset="0"/>
              <a:buNone/>
            </a:pPr>
            <a:endParaRPr dirty="0" smtClean="0"/>
          </a:p>
        </p:txBody>
      </p:sp>
    </p:spTree>
    <p:extLst>
      <p:ext uri="{BB962C8B-B14F-4D97-AF65-F5344CB8AC3E}">
        <p14:creationId xmlns:p14="http://schemas.microsoft.com/office/powerpoint/2010/main" val="3048042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Single Object ">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AU" dirty="0"/>
          </a:p>
        </p:txBody>
      </p:sp>
      <p:sp>
        <p:nvSpPr>
          <p:cNvPr id="3" name="Slide Number Placeholder 2"/>
          <p:cNvSpPr>
            <a:spLocks noGrp="1"/>
          </p:cNvSpPr>
          <p:nvPr>
            <p:ph type="sldNum" sz="quarter" idx="10"/>
          </p:nvPr>
        </p:nvSpPr>
        <p:spPr>
          <a:xfrm>
            <a:off x="9534006" y="6972323"/>
            <a:ext cx="577163" cy="300014"/>
          </a:xfrm>
        </p:spPr>
        <p:txBody>
          <a:bodyPr/>
          <a:lstStyle/>
          <a:p>
            <a:fld id="{9784CBA3-D598-4B1F-BAA3-EE14B5154290}" type="slidenum">
              <a:rPr lang="en-AU" smtClean="0"/>
              <a:pPr/>
              <a:t>‹#›</a:t>
            </a:fld>
            <a:endParaRPr lang="en-AU" dirty="0"/>
          </a:p>
        </p:txBody>
      </p:sp>
      <p:sp>
        <p:nvSpPr>
          <p:cNvPr id="7" name="Content Placeholder 6"/>
          <p:cNvSpPr>
            <a:spLocks noGrp="1"/>
          </p:cNvSpPr>
          <p:nvPr>
            <p:ph sz="quarter" idx="11"/>
          </p:nvPr>
        </p:nvSpPr>
        <p:spPr>
          <a:xfrm>
            <a:off x="0" y="1137653"/>
            <a:ext cx="10440988" cy="5410194"/>
          </a:xfrm>
        </p:spPr>
        <p:txBody>
          <a:bodyPr>
            <a:noAutofit/>
          </a:bodyPr>
          <a:lstStyle>
            <a:lvl1pPr>
              <a:defRPr b="1"/>
            </a:lvl1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AU" dirty="0"/>
          </a:p>
        </p:txBody>
      </p:sp>
      <p:sp>
        <p:nvSpPr>
          <p:cNvPr id="10" name="Text Placeholder 9"/>
          <p:cNvSpPr>
            <a:spLocks noGrp="1"/>
          </p:cNvSpPr>
          <p:nvPr>
            <p:ph type="body" sz="quarter" idx="16" hasCustomPrompt="1"/>
          </p:nvPr>
        </p:nvSpPr>
        <p:spPr>
          <a:xfrm>
            <a:off x="1475518" y="6141776"/>
            <a:ext cx="8635567" cy="406068"/>
          </a:xfrm>
        </p:spPr>
        <p:txBody>
          <a:bodyPr lIns="0" tIns="0" rIns="0" bIns="120576" anchor="b">
            <a:noAutofit/>
          </a:bodyPr>
          <a:lstStyle>
            <a:lvl1pPr>
              <a:defRPr sz="700" b="0"/>
            </a:lvl1pPr>
            <a:lvl2pPr>
              <a:defRPr sz="700"/>
            </a:lvl2pPr>
            <a:lvl3pPr>
              <a:defRPr sz="700"/>
            </a:lvl3pPr>
            <a:lvl4pPr>
              <a:defRPr sz="700"/>
            </a:lvl4pPr>
            <a:lvl5pPr>
              <a:defRPr sz="700"/>
            </a:lvl5pPr>
          </a:lstStyle>
          <a:p>
            <a:pPr lvl="0"/>
            <a:r>
              <a:rPr lang="en-US" dirty="0" smtClean="0"/>
              <a:t>SOURCE:</a:t>
            </a:r>
          </a:p>
        </p:txBody>
      </p:sp>
      <p:sp>
        <p:nvSpPr>
          <p:cNvPr id="8" name="Footer Placeholder 3"/>
          <p:cNvSpPr>
            <a:spLocks noGrp="1"/>
          </p:cNvSpPr>
          <p:nvPr>
            <p:ph type="ftr" sz="quarter" idx="17"/>
          </p:nvPr>
        </p:nvSpPr>
        <p:spPr>
          <a:xfrm>
            <a:off x="897274" y="6556595"/>
            <a:ext cx="8626969" cy="415728"/>
          </a:xfrm>
        </p:spPr>
        <p:txBody>
          <a:bodyPr>
            <a:noAutofit/>
          </a:bodyPr>
          <a:lstStyle/>
          <a:p>
            <a:pPr>
              <a:spcBef>
                <a:spcPct val="20000"/>
              </a:spcBef>
              <a:buFont typeface="Arial" pitchFamily="34" charset="0"/>
              <a:buNone/>
            </a:pPr>
            <a:endParaRPr dirty="0" smtClean="0"/>
          </a:p>
        </p:txBody>
      </p:sp>
    </p:spTree>
    <p:extLst>
      <p:ext uri="{BB962C8B-B14F-4D97-AF65-F5344CB8AC3E}">
        <p14:creationId xmlns:p14="http://schemas.microsoft.com/office/powerpoint/2010/main" val="422885677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Single Object + titl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AU" dirty="0"/>
          </a:p>
        </p:txBody>
      </p:sp>
      <p:sp>
        <p:nvSpPr>
          <p:cNvPr id="3" name="Slide Number Placeholder 2"/>
          <p:cNvSpPr>
            <a:spLocks noGrp="1"/>
          </p:cNvSpPr>
          <p:nvPr>
            <p:ph type="sldNum" sz="quarter" idx="10"/>
          </p:nvPr>
        </p:nvSpPr>
        <p:spPr>
          <a:xfrm>
            <a:off x="9534006" y="6972323"/>
            <a:ext cx="577163" cy="300014"/>
          </a:xfrm>
        </p:spPr>
        <p:txBody>
          <a:bodyPr/>
          <a:lstStyle/>
          <a:p>
            <a:fld id="{9784CBA3-D598-4B1F-BAA3-EE14B5154290}" type="slidenum">
              <a:rPr lang="en-AU" smtClean="0"/>
              <a:pPr/>
              <a:t>‹#›</a:t>
            </a:fld>
            <a:endParaRPr lang="en-AU" dirty="0"/>
          </a:p>
        </p:txBody>
      </p:sp>
      <p:sp>
        <p:nvSpPr>
          <p:cNvPr id="7" name="Content Placeholder 6"/>
          <p:cNvSpPr>
            <a:spLocks noGrp="1"/>
          </p:cNvSpPr>
          <p:nvPr>
            <p:ph sz="quarter" idx="11"/>
          </p:nvPr>
        </p:nvSpPr>
        <p:spPr>
          <a:xfrm>
            <a:off x="0" y="1974330"/>
            <a:ext cx="10440988" cy="4573514"/>
          </a:xfrm>
        </p:spPr>
        <p:txBody>
          <a:bodyPr tIns="0">
            <a:noAutofit/>
          </a:bodyPr>
          <a:lstStyle>
            <a:lvl1pPr>
              <a:defRPr b="1"/>
            </a:lvl1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AU" dirty="0"/>
          </a:p>
        </p:txBody>
      </p:sp>
      <p:sp>
        <p:nvSpPr>
          <p:cNvPr id="8" name="Text Placeholder 9"/>
          <p:cNvSpPr>
            <a:spLocks noGrp="1"/>
          </p:cNvSpPr>
          <p:nvPr>
            <p:ph type="body" sz="quarter" idx="15"/>
          </p:nvPr>
        </p:nvSpPr>
        <p:spPr>
          <a:xfrm>
            <a:off x="4" y="1137740"/>
            <a:ext cx="10111081" cy="836679"/>
          </a:xfrm>
        </p:spPr>
        <p:txBody>
          <a:bodyPr/>
          <a:lstStyle/>
          <a:p>
            <a:pPr lvl="0"/>
            <a:r>
              <a:rPr lang="en-US" dirty="0" smtClean="0"/>
              <a:t>Click to edit Master text styles</a:t>
            </a:r>
          </a:p>
        </p:txBody>
      </p:sp>
      <p:sp>
        <p:nvSpPr>
          <p:cNvPr id="10" name="Text Placeholder 9"/>
          <p:cNvSpPr>
            <a:spLocks noGrp="1"/>
          </p:cNvSpPr>
          <p:nvPr>
            <p:ph type="body" sz="quarter" idx="16" hasCustomPrompt="1"/>
          </p:nvPr>
        </p:nvSpPr>
        <p:spPr>
          <a:xfrm>
            <a:off x="1475518" y="6141776"/>
            <a:ext cx="8635567" cy="406068"/>
          </a:xfrm>
        </p:spPr>
        <p:txBody>
          <a:bodyPr lIns="0" tIns="0" rIns="0" bIns="120576" anchor="b">
            <a:noAutofit/>
          </a:bodyPr>
          <a:lstStyle>
            <a:lvl1pPr>
              <a:defRPr sz="700" b="0"/>
            </a:lvl1pPr>
            <a:lvl2pPr>
              <a:defRPr sz="700"/>
            </a:lvl2pPr>
            <a:lvl3pPr>
              <a:defRPr sz="700"/>
            </a:lvl3pPr>
            <a:lvl4pPr>
              <a:defRPr sz="700"/>
            </a:lvl4pPr>
            <a:lvl5pPr>
              <a:defRPr sz="700"/>
            </a:lvl5pPr>
          </a:lstStyle>
          <a:p>
            <a:pPr lvl="0"/>
            <a:r>
              <a:rPr lang="en-US" dirty="0" smtClean="0"/>
              <a:t>SOURCE:</a:t>
            </a:r>
          </a:p>
        </p:txBody>
      </p:sp>
      <p:sp>
        <p:nvSpPr>
          <p:cNvPr id="9" name="Footer Placeholder 3"/>
          <p:cNvSpPr>
            <a:spLocks noGrp="1"/>
          </p:cNvSpPr>
          <p:nvPr>
            <p:ph type="ftr" sz="quarter" idx="17"/>
          </p:nvPr>
        </p:nvSpPr>
        <p:spPr>
          <a:xfrm>
            <a:off x="897274" y="6556595"/>
            <a:ext cx="8626969" cy="415728"/>
          </a:xfrm>
        </p:spPr>
        <p:txBody>
          <a:bodyPr>
            <a:noAutofit/>
          </a:bodyPr>
          <a:lstStyle/>
          <a:p>
            <a:pPr>
              <a:spcBef>
                <a:spcPct val="20000"/>
              </a:spcBef>
              <a:buFont typeface="Arial" pitchFamily="34" charset="0"/>
              <a:buNone/>
            </a:pPr>
            <a:endParaRPr dirty="0" smtClean="0"/>
          </a:p>
        </p:txBody>
      </p:sp>
    </p:spTree>
    <p:extLst>
      <p:ext uri="{BB962C8B-B14F-4D97-AF65-F5344CB8AC3E}">
        <p14:creationId xmlns:p14="http://schemas.microsoft.com/office/powerpoint/2010/main" val="3626203136"/>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Double Objec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AU" dirty="0"/>
          </a:p>
        </p:txBody>
      </p:sp>
      <p:sp>
        <p:nvSpPr>
          <p:cNvPr id="3" name="Slide Number Placeholder 2"/>
          <p:cNvSpPr>
            <a:spLocks noGrp="1"/>
          </p:cNvSpPr>
          <p:nvPr>
            <p:ph type="sldNum" sz="quarter" idx="10"/>
          </p:nvPr>
        </p:nvSpPr>
        <p:spPr>
          <a:xfrm>
            <a:off x="9534006" y="6972323"/>
            <a:ext cx="577163" cy="300014"/>
          </a:xfrm>
        </p:spPr>
        <p:txBody>
          <a:bodyPr/>
          <a:lstStyle/>
          <a:p>
            <a:fld id="{9784CBA3-D598-4B1F-BAA3-EE14B5154290}" type="slidenum">
              <a:rPr lang="en-AU" smtClean="0"/>
              <a:pPr/>
              <a:t>‹#›</a:t>
            </a:fld>
            <a:endParaRPr lang="en-AU" dirty="0"/>
          </a:p>
        </p:txBody>
      </p:sp>
      <p:sp>
        <p:nvSpPr>
          <p:cNvPr id="7" name="Content Placeholder 6"/>
          <p:cNvSpPr>
            <a:spLocks noGrp="1"/>
          </p:cNvSpPr>
          <p:nvPr>
            <p:ph sz="quarter" idx="11"/>
          </p:nvPr>
        </p:nvSpPr>
        <p:spPr>
          <a:xfrm>
            <a:off x="0" y="1137650"/>
            <a:ext cx="5220494" cy="5420696"/>
          </a:xfrm>
        </p:spPr>
        <p:txBody>
          <a:bodyPr>
            <a:noAutofit/>
          </a:bodyPr>
          <a:lstStyle>
            <a:lvl1pPr>
              <a:defRPr b="1"/>
            </a:lvl1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AU" dirty="0"/>
          </a:p>
        </p:txBody>
      </p:sp>
      <p:sp>
        <p:nvSpPr>
          <p:cNvPr id="5" name="Content Placeholder 6"/>
          <p:cNvSpPr>
            <a:spLocks noGrp="1"/>
          </p:cNvSpPr>
          <p:nvPr>
            <p:ph sz="quarter" idx="12"/>
          </p:nvPr>
        </p:nvSpPr>
        <p:spPr>
          <a:xfrm>
            <a:off x="5222340" y="1137650"/>
            <a:ext cx="5220494" cy="5420696"/>
          </a:xfrm>
        </p:spPr>
        <p:txBody>
          <a:bodyPr lIns="265221">
            <a:noAutofit/>
          </a:bodyPr>
          <a:lstStyle>
            <a:lvl1pPr>
              <a:defRPr b="1"/>
            </a:lvl1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AU" dirty="0"/>
          </a:p>
        </p:txBody>
      </p:sp>
      <p:sp>
        <p:nvSpPr>
          <p:cNvPr id="12" name="Text Placeholder 9"/>
          <p:cNvSpPr>
            <a:spLocks noGrp="1"/>
          </p:cNvSpPr>
          <p:nvPr>
            <p:ph type="body" sz="quarter" idx="17" hasCustomPrompt="1"/>
          </p:nvPr>
        </p:nvSpPr>
        <p:spPr>
          <a:xfrm>
            <a:off x="1475518" y="6141776"/>
            <a:ext cx="8635567" cy="406068"/>
          </a:xfrm>
        </p:spPr>
        <p:txBody>
          <a:bodyPr lIns="0" tIns="0" rIns="0" bIns="120576" anchor="b">
            <a:noAutofit/>
          </a:bodyPr>
          <a:lstStyle>
            <a:lvl1pPr>
              <a:defRPr sz="700" b="0"/>
            </a:lvl1pPr>
            <a:lvl2pPr>
              <a:defRPr sz="700"/>
            </a:lvl2pPr>
            <a:lvl3pPr>
              <a:defRPr sz="700"/>
            </a:lvl3pPr>
            <a:lvl4pPr>
              <a:defRPr sz="700"/>
            </a:lvl4pPr>
            <a:lvl5pPr>
              <a:defRPr sz="700"/>
            </a:lvl5pPr>
          </a:lstStyle>
          <a:p>
            <a:pPr lvl="0"/>
            <a:r>
              <a:rPr lang="en-US" dirty="0" smtClean="0"/>
              <a:t>SOURCE:</a:t>
            </a:r>
          </a:p>
        </p:txBody>
      </p:sp>
      <p:sp>
        <p:nvSpPr>
          <p:cNvPr id="8" name="Footer Placeholder 3"/>
          <p:cNvSpPr>
            <a:spLocks noGrp="1"/>
          </p:cNvSpPr>
          <p:nvPr>
            <p:ph type="ftr" sz="quarter" idx="18"/>
          </p:nvPr>
        </p:nvSpPr>
        <p:spPr>
          <a:xfrm>
            <a:off x="897274" y="6556595"/>
            <a:ext cx="8626969" cy="415728"/>
          </a:xfrm>
        </p:spPr>
        <p:txBody>
          <a:bodyPr>
            <a:noAutofit/>
          </a:bodyPr>
          <a:lstStyle/>
          <a:p>
            <a:pPr>
              <a:spcBef>
                <a:spcPct val="20000"/>
              </a:spcBef>
              <a:buFont typeface="Arial" pitchFamily="34" charset="0"/>
              <a:buNone/>
            </a:pPr>
            <a:endParaRPr dirty="0" smtClean="0"/>
          </a:p>
        </p:txBody>
      </p:sp>
    </p:spTree>
    <p:extLst>
      <p:ext uri="{BB962C8B-B14F-4D97-AF65-F5344CB8AC3E}">
        <p14:creationId xmlns:p14="http://schemas.microsoft.com/office/powerpoint/2010/main" val="1227758282"/>
      </p:ext>
    </p:extLst>
  </p:cSld>
  <p:clrMapOvr>
    <a:masterClrMapping/>
  </p:clrMapOvr>
  <p:timing>
    <p:tnLst>
      <p:par>
        <p:cTn id="1" dur="indefinite" restart="never" nodeType="tmRoot"/>
      </p:par>
    </p:tnLst>
  </p:timing>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Double Object + titl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AU" dirty="0"/>
          </a:p>
        </p:txBody>
      </p:sp>
      <p:sp>
        <p:nvSpPr>
          <p:cNvPr id="3" name="Slide Number Placeholder 2"/>
          <p:cNvSpPr>
            <a:spLocks noGrp="1"/>
          </p:cNvSpPr>
          <p:nvPr>
            <p:ph type="sldNum" sz="quarter" idx="10"/>
          </p:nvPr>
        </p:nvSpPr>
        <p:spPr>
          <a:xfrm>
            <a:off x="9534006" y="6972323"/>
            <a:ext cx="577163" cy="300014"/>
          </a:xfrm>
        </p:spPr>
        <p:txBody>
          <a:bodyPr/>
          <a:lstStyle/>
          <a:p>
            <a:fld id="{9784CBA3-D598-4B1F-BAA3-EE14B5154290}" type="slidenum">
              <a:rPr lang="en-AU" smtClean="0"/>
              <a:pPr/>
              <a:t>‹#›</a:t>
            </a:fld>
            <a:endParaRPr lang="en-AU" dirty="0"/>
          </a:p>
        </p:txBody>
      </p:sp>
      <p:sp>
        <p:nvSpPr>
          <p:cNvPr id="7" name="Content Placeholder 6"/>
          <p:cNvSpPr>
            <a:spLocks noGrp="1"/>
          </p:cNvSpPr>
          <p:nvPr>
            <p:ph sz="quarter" idx="11"/>
          </p:nvPr>
        </p:nvSpPr>
        <p:spPr>
          <a:xfrm>
            <a:off x="0" y="1974329"/>
            <a:ext cx="5220494" cy="4584016"/>
          </a:xfrm>
        </p:spPr>
        <p:txBody>
          <a:bodyPr tIns="0">
            <a:noAutofit/>
          </a:bodyPr>
          <a:lstStyle>
            <a:lvl1pPr>
              <a:defRPr b="1"/>
            </a:lvl1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AU" dirty="0"/>
          </a:p>
        </p:txBody>
      </p:sp>
      <p:sp>
        <p:nvSpPr>
          <p:cNvPr id="5" name="Content Placeholder 6"/>
          <p:cNvSpPr>
            <a:spLocks noGrp="1"/>
          </p:cNvSpPr>
          <p:nvPr>
            <p:ph sz="quarter" idx="12"/>
          </p:nvPr>
        </p:nvSpPr>
        <p:spPr>
          <a:xfrm>
            <a:off x="5222340" y="1974329"/>
            <a:ext cx="5220494" cy="4584016"/>
          </a:xfrm>
        </p:spPr>
        <p:txBody>
          <a:bodyPr lIns="265221" tIns="0">
            <a:noAutofit/>
          </a:bodyPr>
          <a:lstStyle>
            <a:lvl1pPr>
              <a:defRPr b="1"/>
            </a:lvl1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AU" dirty="0"/>
          </a:p>
        </p:txBody>
      </p:sp>
      <p:sp>
        <p:nvSpPr>
          <p:cNvPr id="10" name="Text Placeholder 9"/>
          <p:cNvSpPr>
            <a:spLocks noGrp="1"/>
          </p:cNvSpPr>
          <p:nvPr>
            <p:ph type="body" sz="quarter" idx="15"/>
          </p:nvPr>
        </p:nvSpPr>
        <p:spPr>
          <a:xfrm>
            <a:off x="0" y="1137740"/>
            <a:ext cx="5220494" cy="836679"/>
          </a:xfrm>
        </p:spPr>
        <p:txBody>
          <a:bodyPr/>
          <a:lstStyle>
            <a:lvl1pPr>
              <a:defRPr sz="1200"/>
            </a:lvl1pPr>
          </a:lstStyle>
          <a:p>
            <a:pPr lvl="0"/>
            <a:r>
              <a:rPr lang="en-US" dirty="0" smtClean="0"/>
              <a:t>Click to edit Master text styles</a:t>
            </a:r>
          </a:p>
        </p:txBody>
      </p:sp>
      <p:sp>
        <p:nvSpPr>
          <p:cNvPr id="11" name="Text Placeholder 9"/>
          <p:cNvSpPr>
            <a:spLocks noGrp="1"/>
          </p:cNvSpPr>
          <p:nvPr>
            <p:ph type="body" sz="quarter" idx="16"/>
          </p:nvPr>
        </p:nvSpPr>
        <p:spPr>
          <a:xfrm>
            <a:off x="5222343" y="1137740"/>
            <a:ext cx="5218648" cy="836679"/>
          </a:xfrm>
        </p:spPr>
        <p:txBody>
          <a:bodyPr lIns="265221"/>
          <a:lstStyle>
            <a:lvl1pPr>
              <a:defRPr sz="1200"/>
            </a:lvl1pPr>
          </a:lstStyle>
          <a:p>
            <a:pPr lvl="0"/>
            <a:r>
              <a:rPr lang="en-US" dirty="0" smtClean="0"/>
              <a:t>Click to edit Master text styles</a:t>
            </a:r>
          </a:p>
        </p:txBody>
      </p:sp>
      <p:sp>
        <p:nvSpPr>
          <p:cNvPr id="12" name="Text Placeholder 9"/>
          <p:cNvSpPr>
            <a:spLocks noGrp="1"/>
          </p:cNvSpPr>
          <p:nvPr>
            <p:ph type="body" sz="quarter" idx="17" hasCustomPrompt="1"/>
          </p:nvPr>
        </p:nvSpPr>
        <p:spPr>
          <a:xfrm>
            <a:off x="1475518" y="6141776"/>
            <a:ext cx="8635567" cy="406068"/>
          </a:xfrm>
        </p:spPr>
        <p:txBody>
          <a:bodyPr lIns="0" tIns="0" rIns="0" bIns="120576" anchor="b">
            <a:noAutofit/>
          </a:bodyPr>
          <a:lstStyle>
            <a:lvl1pPr>
              <a:defRPr sz="700" b="0"/>
            </a:lvl1pPr>
            <a:lvl2pPr>
              <a:defRPr sz="700"/>
            </a:lvl2pPr>
            <a:lvl3pPr>
              <a:defRPr sz="700"/>
            </a:lvl3pPr>
            <a:lvl4pPr>
              <a:defRPr sz="700"/>
            </a:lvl4pPr>
            <a:lvl5pPr>
              <a:defRPr sz="700"/>
            </a:lvl5pPr>
          </a:lstStyle>
          <a:p>
            <a:pPr lvl="0"/>
            <a:r>
              <a:rPr lang="en-US" dirty="0" smtClean="0"/>
              <a:t>SOURCE:</a:t>
            </a:r>
          </a:p>
        </p:txBody>
      </p:sp>
      <p:sp>
        <p:nvSpPr>
          <p:cNvPr id="13" name="Footer Placeholder 3"/>
          <p:cNvSpPr>
            <a:spLocks noGrp="1"/>
          </p:cNvSpPr>
          <p:nvPr>
            <p:ph type="ftr" sz="quarter" idx="18"/>
          </p:nvPr>
        </p:nvSpPr>
        <p:spPr>
          <a:xfrm>
            <a:off x="897274" y="6556595"/>
            <a:ext cx="8626969" cy="415728"/>
          </a:xfrm>
        </p:spPr>
        <p:txBody>
          <a:bodyPr>
            <a:noAutofit/>
          </a:bodyPr>
          <a:lstStyle/>
          <a:p>
            <a:pPr>
              <a:spcBef>
                <a:spcPct val="20000"/>
              </a:spcBef>
              <a:buFont typeface="Arial" pitchFamily="34" charset="0"/>
              <a:buNone/>
            </a:pPr>
            <a:endParaRPr dirty="0" smtClean="0"/>
          </a:p>
        </p:txBody>
      </p:sp>
    </p:spTree>
    <p:extLst>
      <p:ext uri="{BB962C8B-B14F-4D97-AF65-F5344CB8AC3E}">
        <p14:creationId xmlns:p14="http://schemas.microsoft.com/office/powerpoint/2010/main" val="2626941287"/>
      </p:ext>
    </p:extLst>
  </p:cSld>
  <p:clrMapOvr>
    <a:masterClrMapping/>
  </p:clrMapOvr>
  <p:timing>
    <p:tnLst>
      <p:par>
        <p:cTn id="1" dur="indefinite" restart="never" nodeType="tmRoot"/>
      </p:par>
    </p:tnLst>
  </p:timing>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Triple Object ">
    <p:spTree>
      <p:nvGrpSpPr>
        <p:cNvPr id="1" name=""/>
        <p:cNvGrpSpPr/>
        <p:nvPr/>
      </p:nvGrpSpPr>
      <p:grpSpPr>
        <a:xfrm>
          <a:off x="0" y="0"/>
          <a:ext cx="0" cy="0"/>
          <a:chOff x="0" y="0"/>
          <a:chExt cx="0" cy="0"/>
        </a:xfrm>
      </p:grpSpPr>
      <p:sp>
        <p:nvSpPr>
          <p:cNvPr id="8" name="Content Placeholder 6"/>
          <p:cNvSpPr>
            <a:spLocks noGrp="1"/>
          </p:cNvSpPr>
          <p:nvPr>
            <p:ph sz="quarter" idx="16"/>
          </p:nvPr>
        </p:nvSpPr>
        <p:spPr>
          <a:xfrm>
            <a:off x="3197555" y="1139184"/>
            <a:ext cx="3458577" cy="5420696"/>
          </a:xfrm>
        </p:spPr>
        <p:txBody>
          <a:bodyPr lIns="277368">
            <a:noAutofit/>
          </a:bodyPr>
          <a:lstStyle>
            <a:lvl1pPr>
              <a:defRPr b="1"/>
            </a:lvl1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AU" dirty="0"/>
          </a:p>
        </p:txBody>
      </p:sp>
      <p:sp>
        <p:nvSpPr>
          <p:cNvPr id="9" name="Content Placeholder 6"/>
          <p:cNvSpPr>
            <a:spLocks noGrp="1"/>
          </p:cNvSpPr>
          <p:nvPr>
            <p:ph sz="quarter" idx="17"/>
          </p:nvPr>
        </p:nvSpPr>
        <p:spPr>
          <a:xfrm>
            <a:off x="6370053" y="1142244"/>
            <a:ext cx="3448375" cy="5416102"/>
          </a:xfrm>
        </p:spPr>
        <p:txBody>
          <a:bodyPr lIns="277368">
            <a:noAutofit/>
          </a:bodyPr>
          <a:lstStyle>
            <a:lvl1pPr>
              <a:defRPr b="1"/>
            </a:lvl1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AU" dirty="0"/>
          </a:p>
        </p:txBody>
      </p:sp>
      <p:sp>
        <p:nvSpPr>
          <p:cNvPr id="2" name="Title 1"/>
          <p:cNvSpPr>
            <a:spLocks noGrp="1"/>
          </p:cNvSpPr>
          <p:nvPr>
            <p:ph type="title"/>
          </p:nvPr>
        </p:nvSpPr>
        <p:spPr/>
        <p:txBody>
          <a:bodyPr/>
          <a:lstStyle/>
          <a:p>
            <a:r>
              <a:rPr lang="en-US" dirty="0" smtClean="0"/>
              <a:t>Click to edit Master title style</a:t>
            </a:r>
            <a:endParaRPr lang="en-AU" dirty="0"/>
          </a:p>
        </p:txBody>
      </p:sp>
      <p:sp>
        <p:nvSpPr>
          <p:cNvPr id="3" name="Slide Number Placeholder 2"/>
          <p:cNvSpPr>
            <a:spLocks noGrp="1"/>
          </p:cNvSpPr>
          <p:nvPr>
            <p:ph type="sldNum" sz="quarter" idx="10"/>
          </p:nvPr>
        </p:nvSpPr>
        <p:spPr>
          <a:xfrm>
            <a:off x="9534006" y="6972323"/>
            <a:ext cx="577163" cy="300014"/>
          </a:xfrm>
        </p:spPr>
        <p:txBody>
          <a:bodyPr/>
          <a:lstStyle/>
          <a:p>
            <a:fld id="{9784CBA3-D598-4B1F-BAA3-EE14B5154290}" type="slidenum">
              <a:rPr lang="en-AU" smtClean="0"/>
              <a:pPr/>
              <a:t>‹#›</a:t>
            </a:fld>
            <a:endParaRPr lang="en-AU" dirty="0"/>
          </a:p>
        </p:txBody>
      </p:sp>
      <p:sp>
        <p:nvSpPr>
          <p:cNvPr id="7" name="Content Placeholder 6"/>
          <p:cNvSpPr>
            <a:spLocks noGrp="1"/>
          </p:cNvSpPr>
          <p:nvPr>
            <p:ph sz="quarter" idx="11"/>
          </p:nvPr>
        </p:nvSpPr>
        <p:spPr>
          <a:xfrm>
            <a:off x="0" y="1137650"/>
            <a:ext cx="3489030" cy="5420696"/>
          </a:xfrm>
        </p:spPr>
        <p:txBody>
          <a:bodyPr>
            <a:noAutofit/>
          </a:bodyPr>
          <a:lstStyle>
            <a:lvl1pPr>
              <a:defRPr b="1"/>
            </a:lvl1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AU" dirty="0"/>
          </a:p>
        </p:txBody>
      </p:sp>
      <p:sp>
        <p:nvSpPr>
          <p:cNvPr id="12" name="Text Placeholder 9"/>
          <p:cNvSpPr>
            <a:spLocks noGrp="1"/>
          </p:cNvSpPr>
          <p:nvPr>
            <p:ph type="body" sz="quarter" idx="18" hasCustomPrompt="1"/>
          </p:nvPr>
        </p:nvSpPr>
        <p:spPr>
          <a:xfrm>
            <a:off x="1475518" y="6141776"/>
            <a:ext cx="8635567" cy="406068"/>
          </a:xfrm>
        </p:spPr>
        <p:txBody>
          <a:bodyPr lIns="0" tIns="0" rIns="0" bIns="120576" anchor="b">
            <a:noAutofit/>
          </a:bodyPr>
          <a:lstStyle>
            <a:lvl1pPr>
              <a:defRPr sz="700" b="0"/>
            </a:lvl1pPr>
            <a:lvl2pPr>
              <a:defRPr sz="700"/>
            </a:lvl2pPr>
            <a:lvl3pPr>
              <a:defRPr sz="700"/>
            </a:lvl3pPr>
            <a:lvl4pPr>
              <a:defRPr sz="700"/>
            </a:lvl4pPr>
            <a:lvl5pPr>
              <a:defRPr sz="700"/>
            </a:lvl5pPr>
          </a:lstStyle>
          <a:p>
            <a:pPr lvl="0"/>
            <a:r>
              <a:rPr lang="en-US" dirty="0" smtClean="0"/>
              <a:t>SOURCE:</a:t>
            </a:r>
          </a:p>
        </p:txBody>
      </p:sp>
      <p:sp>
        <p:nvSpPr>
          <p:cNvPr id="10" name="Footer Placeholder 3"/>
          <p:cNvSpPr>
            <a:spLocks noGrp="1"/>
          </p:cNvSpPr>
          <p:nvPr>
            <p:ph type="ftr" sz="quarter" idx="19"/>
          </p:nvPr>
        </p:nvSpPr>
        <p:spPr>
          <a:xfrm>
            <a:off x="897274" y="6556595"/>
            <a:ext cx="8626969" cy="415728"/>
          </a:xfrm>
        </p:spPr>
        <p:txBody>
          <a:bodyPr>
            <a:noAutofit/>
          </a:bodyPr>
          <a:lstStyle/>
          <a:p>
            <a:pPr>
              <a:spcBef>
                <a:spcPct val="20000"/>
              </a:spcBef>
              <a:buFont typeface="Arial" pitchFamily="34" charset="0"/>
              <a:buNone/>
            </a:pPr>
            <a:endParaRPr dirty="0" smtClean="0"/>
          </a:p>
        </p:txBody>
      </p:sp>
    </p:spTree>
    <p:extLst>
      <p:ext uri="{BB962C8B-B14F-4D97-AF65-F5344CB8AC3E}">
        <p14:creationId xmlns:p14="http://schemas.microsoft.com/office/powerpoint/2010/main" val="2919109374"/>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Triple Object + Title ">
    <p:spTree>
      <p:nvGrpSpPr>
        <p:cNvPr id="1" name=""/>
        <p:cNvGrpSpPr/>
        <p:nvPr/>
      </p:nvGrpSpPr>
      <p:grpSpPr>
        <a:xfrm>
          <a:off x="0" y="0"/>
          <a:ext cx="0" cy="0"/>
          <a:chOff x="0" y="0"/>
          <a:chExt cx="0" cy="0"/>
        </a:xfrm>
      </p:grpSpPr>
      <p:sp>
        <p:nvSpPr>
          <p:cNvPr id="8" name="Content Placeholder 6"/>
          <p:cNvSpPr>
            <a:spLocks noGrp="1"/>
          </p:cNvSpPr>
          <p:nvPr>
            <p:ph sz="quarter" idx="16"/>
          </p:nvPr>
        </p:nvSpPr>
        <p:spPr>
          <a:xfrm>
            <a:off x="3197555" y="1971974"/>
            <a:ext cx="3458577" cy="4587904"/>
          </a:xfrm>
        </p:spPr>
        <p:txBody>
          <a:bodyPr lIns="277368" tIns="0">
            <a:noAutofit/>
          </a:bodyPr>
          <a:lstStyle>
            <a:lvl1pPr>
              <a:defRPr b="1"/>
            </a:lvl1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AU" dirty="0"/>
          </a:p>
        </p:txBody>
      </p:sp>
      <p:sp>
        <p:nvSpPr>
          <p:cNvPr id="9" name="Content Placeholder 6"/>
          <p:cNvSpPr>
            <a:spLocks noGrp="1"/>
          </p:cNvSpPr>
          <p:nvPr>
            <p:ph sz="quarter" idx="17"/>
          </p:nvPr>
        </p:nvSpPr>
        <p:spPr>
          <a:xfrm>
            <a:off x="6370053" y="1974329"/>
            <a:ext cx="3448375" cy="4584016"/>
          </a:xfrm>
        </p:spPr>
        <p:txBody>
          <a:bodyPr lIns="277368" tIns="0">
            <a:noAutofit/>
          </a:bodyPr>
          <a:lstStyle>
            <a:lvl1pPr>
              <a:defRPr b="1"/>
            </a:lvl1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AU" dirty="0"/>
          </a:p>
        </p:txBody>
      </p:sp>
      <p:sp>
        <p:nvSpPr>
          <p:cNvPr id="2" name="Title 1"/>
          <p:cNvSpPr>
            <a:spLocks noGrp="1"/>
          </p:cNvSpPr>
          <p:nvPr>
            <p:ph type="title"/>
          </p:nvPr>
        </p:nvSpPr>
        <p:spPr/>
        <p:txBody>
          <a:bodyPr/>
          <a:lstStyle/>
          <a:p>
            <a:r>
              <a:rPr lang="en-US" dirty="0" smtClean="0"/>
              <a:t>Click to edit Master title style</a:t>
            </a:r>
            <a:endParaRPr lang="en-AU" dirty="0"/>
          </a:p>
        </p:txBody>
      </p:sp>
      <p:sp>
        <p:nvSpPr>
          <p:cNvPr id="3" name="Slide Number Placeholder 2"/>
          <p:cNvSpPr>
            <a:spLocks noGrp="1"/>
          </p:cNvSpPr>
          <p:nvPr>
            <p:ph type="sldNum" sz="quarter" idx="10"/>
          </p:nvPr>
        </p:nvSpPr>
        <p:spPr>
          <a:xfrm>
            <a:off x="9534006" y="6972323"/>
            <a:ext cx="577163" cy="300014"/>
          </a:xfrm>
        </p:spPr>
        <p:txBody>
          <a:bodyPr/>
          <a:lstStyle/>
          <a:p>
            <a:fld id="{9784CBA3-D598-4B1F-BAA3-EE14B5154290}" type="slidenum">
              <a:rPr lang="en-AU" smtClean="0"/>
              <a:pPr/>
              <a:t>‹#›</a:t>
            </a:fld>
            <a:endParaRPr lang="en-AU" dirty="0"/>
          </a:p>
        </p:txBody>
      </p:sp>
      <p:sp>
        <p:nvSpPr>
          <p:cNvPr id="7" name="Content Placeholder 6"/>
          <p:cNvSpPr>
            <a:spLocks noGrp="1"/>
          </p:cNvSpPr>
          <p:nvPr>
            <p:ph sz="quarter" idx="11"/>
          </p:nvPr>
        </p:nvSpPr>
        <p:spPr>
          <a:xfrm>
            <a:off x="0" y="1970440"/>
            <a:ext cx="3489030" cy="4587904"/>
          </a:xfrm>
        </p:spPr>
        <p:txBody>
          <a:bodyPr tIns="0">
            <a:noAutofit/>
          </a:bodyPr>
          <a:lstStyle>
            <a:lvl1pPr>
              <a:defRPr b="1"/>
            </a:lvl1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AU" dirty="0"/>
          </a:p>
        </p:txBody>
      </p:sp>
      <p:sp>
        <p:nvSpPr>
          <p:cNvPr id="10" name="Text Placeholder 9"/>
          <p:cNvSpPr>
            <a:spLocks noGrp="1"/>
          </p:cNvSpPr>
          <p:nvPr>
            <p:ph type="body" sz="quarter" idx="15"/>
          </p:nvPr>
        </p:nvSpPr>
        <p:spPr>
          <a:xfrm>
            <a:off x="2" y="1137740"/>
            <a:ext cx="3197553" cy="836679"/>
          </a:xfrm>
        </p:spPr>
        <p:txBody>
          <a:bodyPr/>
          <a:lstStyle>
            <a:lvl1pPr>
              <a:defRPr sz="1200"/>
            </a:lvl1pPr>
          </a:lstStyle>
          <a:p>
            <a:pPr lvl="0"/>
            <a:r>
              <a:rPr lang="en-US" dirty="0" smtClean="0"/>
              <a:t>Click to edit Master text styles</a:t>
            </a:r>
          </a:p>
        </p:txBody>
      </p:sp>
      <p:sp>
        <p:nvSpPr>
          <p:cNvPr id="12" name="Text Placeholder 9"/>
          <p:cNvSpPr>
            <a:spLocks noGrp="1"/>
          </p:cNvSpPr>
          <p:nvPr>
            <p:ph type="body" sz="quarter" idx="18" hasCustomPrompt="1"/>
          </p:nvPr>
        </p:nvSpPr>
        <p:spPr>
          <a:xfrm>
            <a:off x="1475518" y="6141776"/>
            <a:ext cx="8635567" cy="406068"/>
          </a:xfrm>
        </p:spPr>
        <p:txBody>
          <a:bodyPr lIns="0" tIns="0" rIns="0" bIns="120576" anchor="b">
            <a:noAutofit/>
          </a:bodyPr>
          <a:lstStyle>
            <a:lvl1pPr>
              <a:defRPr sz="700" b="0"/>
            </a:lvl1pPr>
            <a:lvl2pPr>
              <a:defRPr sz="700"/>
            </a:lvl2pPr>
            <a:lvl3pPr>
              <a:defRPr sz="700"/>
            </a:lvl3pPr>
            <a:lvl4pPr>
              <a:defRPr sz="700"/>
            </a:lvl4pPr>
            <a:lvl5pPr>
              <a:defRPr sz="700"/>
            </a:lvl5pPr>
          </a:lstStyle>
          <a:p>
            <a:pPr lvl="0"/>
            <a:r>
              <a:rPr lang="en-US" dirty="0" smtClean="0"/>
              <a:t>SOURCE:</a:t>
            </a:r>
          </a:p>
        </p:txBody>
      </p:sp>
      <p:sp>
        <p:nvSpPr>
          <p:cNvPr id="11" name="Text Placeholder 9"/>
          <p:cNvSpPr>
            <a:spLocks noGrp="1"/>
          </p:cNvSpPr>
          <p:nvPr>
            <p:ph type="body" sz="quarter" idx="20"/>
          </p:nvPr>
        </p:nvSpPr>
        <p:spPr>
          <a:xfrm>
            <a:off x="3193802" y="1137740"/>
            <a:ext cx="3183902" cy="836679"/>
          </a:xfrm>
        </p:spPr>
        <p:txBody>
          <a:bodyPr lIns="281332"/>
          <a:lstStyle>
            <a:lvl1pPr>
              <a:defRPr sz="1200"/>
            </a:lvl1pPr>
          </a:lstStyle>
          <a:p>
            <a:pPr lvl="0"/>
            <a:r>
              <a:rPr lang="en-US" dirty="0" smtClean="0"/>
              <a:t>Click to edit Master text styles</a:t>
            </a:r>
          </a:p>
        </p:txBody>
      </p:sp>
      <p:sp>
        <p:nvSpPr>
          <p:cNvPr id="13" name="Text Placeholder 9"/>
          <p:cNvSpPr>
            <a:spLocks noGrp="1"/>
          </p:cNvSpPr>
          <p:nvPr>
            <p:ph type="body" sz="quarter" idx="21"/>
          </p:nvPr>
        </p:nvSpPr>
        <p:spPr>
          <a:xfrm>
            <a:off x="6369606" y="1146142"/>
            <a:ext cx="3183902" cy="836679"/>
          </a:xfrm>
        </p:spPr>
        <p:txBody>
          <a:bodyPr lIns="281332"/>
          <a:lstStyle>
            <a:lvl1pPr>
              <a:defRPr sz="1200"/>
            </a:lvl1pPr>
          </a:lstStyle>
          <a:p>
            <a:pPr lvl="0"/>
            <a:r>
              <a:rPr lang="en-US" dirty="0" smtClean="0"/>
              <a:t>Click to edit Master text styles</a:t>
            </a:r>
          </a:p>
        </p:txBody>
      </p:sp>
      <p:sp>
        <p:nvSpPr>
          <p:cNvPr id="14" name="Footer Placeholder 3"/>
          <p:cNvSpPr>
            <a:spLocks noGrp="1"/>
          </p:cNvSpPr>
          <p:nvPr>
            <p:ph type="ftr" sz="quarter" idx="22"/>
          </p:nvPr>
        </p:nvSpPr>
        <p:spPr>
          <a:xfrm>
            <a:off x="897274" y="6556595"/>
            <a:ext cx="8626969" cy="415728"/>
          </a:xfrm>
        </p:spPr>
        <p:txBody>
          <a:bodyPr>
            <a:noAutofit/>
          </a:bodyPr>
          <a:lstStyle/>
          <a:p>
            <a:pPr>
              <a:spcBef>
                <a:spcPct val="20000"/>
              </a:spcBef>
              <a:buFont typeface="Arial" pitchFamily="34" charset="0"/>
              <a:buNone/>
            </a:pPr>
            <a:endParaRPr dirty="0" smtClean="0"/>
          </a:p>
        </p:txBody>
      </p:sp>
    </p:spTree>
    <p:extLst>
      <p:ext uri="{BB962C8B-B14F-4D97-AF65-F5344CB8AC3E}">
        <p14:creationId xmlns:p14="http://schemas.microsoft.com/office/powerpoint/2010/main" val="3378178573"/>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AU" dirty="0"/>
          </a:p>
        </p:txBody>
      </p:sp>
      <p:sp>
        <p:nvSpPr>
          <p:cNvPr id="3" name="Slide Number Placeholder 2"/>
          <p:cNvSpPr>
            <a:spLocks noGrp="1"/>
          </p:cNvSpPr>
          <p:nvPr>
            <p:ph type="sldNum" sz="quarter" idx="10"/>
          </p:nvPr>
        </p:nvSpPr>
        <p:spPr>
          <a:xfrm>
            <a:off x="9534006" y="6972323"/>
            <a:ext cx="577163" cy="300014"/>
          </a:xfrm>
        </p:spPr>
        <p:txBody>
          <a:bodyPr/>
          <a:lstStyle/>
          <a:p>
            <a:fld id="{9784CBA3-D598-4B1F-BAA3-EE14B5154290}" type="slidenum">
              <a:rPr lang="en-AU" smtClean="0"/>
              <a:pPr/>
              <a:t>‹#›</a:t>
            </a:fld>
            <a:endParaRPr lang="en-AU" dirty="0"/>
          </a:p>
        </p:txBody>
      </p:sp>
      <p:sp>
        <p:nvSpPr>
          <p:cNvPr id="6" name="Text Placeholder 9"/>
          <p:cNvSpPr>
            <a:spLocks noGrp="1"/>
          </p:cNvSpPr>
          <p:nvPr>
            <p:ph type="body" sz="quarter" idx="16" hasCustomPrompt="1"/>
          </p:nvPr>
        </p:nvSpPr>
        <p:spPr>
          <a:xfrm>
            <a:off x="1475518" y="6141776"/>
            <a:ext cx="8635567" cy="406068"/>
          </a:xfrm>
        </p:spPr>
        <p:txBody>
          <a:bodyPr lIns="0" tIns="0" rIns="0" bIns="120576" anchor="b">
            <a:noAutofit/>
          </a:bodyPr>
          <a:lstStyle>
            <a:lvl1pPr>
              <a:defRPr sz="700" b="0"/>
            </a:lvl1pPr>
            <a:lvl2pPr>
              <a:defRPr sz="700"/>
            </a:lvl2pPr>
            <a:lvl3pPr>
              <a:defRPr sz="700"/>
            </a:lvl3pPr>
            <a:lvl4pPr>
              <a:defRPr sz="700"/>
            </a:lvl4pPr>
            <a:lvl5pPr>
              <a:defRPr sz="700"/>
            </a:lvl5pPr>
          </a:lstStyle>
          <a:p>
            <a:pPr lvl="0"/>
            <a:r>
              <a:rPr lang="en-US" dirty="0" smtClean="0"/>
              <a:t>SOURCE:</a:t>
            </a:r>
          </a:p>
        </p:txBody>
      </p:sp>
      <p:sp>
        <p:nvSpPr>
          <p:cNvPr id="7" name="Footer Placeholder 3"/>
          <p:cNvSpPr>
            <a:spLocks noGrp="1"/>
          </p:cNvSpPr>
          <p:nvPr>
            <p:ph type="ftr" sz="quarter" idx="11"/>
          </p:nvPr>
        </p:nvSpPr>
        <p:spPr>
          <a:xfrm>
            <a:off x="897274" y="6556595"/>
            <a:ext cx="8626969" cy="415728"/>
          </a:xfrm>
        </p:spPr>
        <p:txBody>
          <a:bodyPr>
            <a:noAutofit/>
          </a:bodyPr>
          <a:lstStyle/>
          <a:p>
            <a:pPr>
              <a:spcBef>
                <a:spcPct val="20000"/>
              </a:spcBef>
              <a:buFont typeface="Arial" pitchFamily="34" charset="0"/>
              <a:buNone/>
            </a:pPr>
            <a:endParaRPr dirty="0" smtClean="0"/>
          </a:p>
        </p:txBody>
      </p:sp>
    </p:spTree>
    <p:extLst>
      <p:ext uri="{BB962C8B-B14F-4D97-AF65-F5344CB8AC3E}">
        <p14:creationId xmlns:p14="http://schemas.microsoft.com/office/powerpoint/2010/main" val="2555377721"/>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userDrawn="1">
  <p:cSld name="1_Title Only">
    <p:spTree>
      <p:nvGrpSpPr>
        <p:cNvPr id="1" name=""/>
        <p:cNvGrpSpPr/>
        <p:nvPr/>
      </p:nvGrpSpPr>
      <p:grpSpPr>
        <a:xfrm>
          <a:off x="0" y="0"/>
          <a:ext cx="0" cy="0"/>
          <a:chOff x="0" y="0"/>
          <a:chExt cx="0" cy="0"/>
        </a:xfrm>
      </p:grpSpPr>
      <p:sp>
        <p:nvSpPr>
          <p:cNvPr id="2" name="Title 1"/>
          <p:cNvSpPr>
            <a:spLocks noGrp="1"/>
          </p:cNvSpPr>
          <p:nvPr>
            <p:ph type="title"/>
          </p:nvPr>
        </p:nvSpPr>
        <p:spPr>
          <a:xfrm>
            <a:off x="3" y="1"/>
            <a:ext cx="10442834" cy="1137649"/>
          </a:xfrm>
          <a:prstGeom prst="rect">
            <a:avLst/>
          </a:prstGeom>
        </p:spPr>
        <p:txBody>
          <a:bodyPr/>
          <a:lstStyle/>
          <a:p>
            <a:r>
              <a:rPr lang="en-US" smtClean="0"/>
              <a:t>Click to edit Master title style</a:t>
            </a:r>
            <a:endParaRPr lang="en-AU" dirty="0"/>
          </a:p>
        </p:txBody>
      </p:sp>
    </p:spTree>
    <p:extLst>
      <p:ext uri="{BB962C8B-B14F-4D97-AF65-F5344CB8AC3E}">
        <p14:creationId xmlns:p14="http://schemas.microsoft.com/office/powerpoint/2010/main" val="1815170212"/>
      </p:ext>
    </p:extLst>
  </p:cSld>
  <p:clrMapOvr>
    <a:masterClrMapping/>
  </p:clrMapOvr>
  <p:timing>
    <p:tnLst>
      <p:par>
        <p:cTn id="1" dur="indefinite" restart="never" nodeType="tmRoot"/>
      </p:par>
    </p:tnLst>
  </p:timing>
</p:sldLayout>
</file>

<file path=ppt/slideLayouts/slideLayout34.xml><?xml version="1.0" encoding="utf-8"?>
<p:sldLayout xmlns:a="http://schemas.openxmlformats.org/drawingml/2006/main" xmlns:r="http://schemas.openxmlformats.org/officeDocument/2006/relationships" xmlns:p="http://schemas.openxmlformats.org/presentationml/2006/main" userDrawn="1">
  <p:cSld name="x2 Box">
    <p:spTree>
      <p:nvGrpSpPr>
        <p:cNvPr id="1" name=""/>
        <p:cNvGrpSpPr/>
        <p:nvPr/>
      </p:nvGrpSpPr>
      <p:grpSpPr>
        <a:xfrm>
          <a:off x="0" y="0"/>
          <a:ext cx="0" cy="0"/>
          <a:chOff x="0" y="0"/>
          <a:chExt cx="0" cy="0"/>
        </a:xfrm>
      </p:grpSpPr>
      <p:sp>
        <p:nvSpPr>
          <p:cNvPr id="2" name="Title 1"/>
          <p:cNvSpPr>
            <a:spLocks noGrp="1"/>
          </p:cNvSpPr>
          <p:nvPr>
            <p:ph type="title"/>
          </p:nvPr>
        </p:nvSpPr>
        <p:spPr>
          <a:xfrm>
            <a:off x="3" y="1"/>
            <a:ext cx="10442834" cy="1137649"/>
          </a:xfrm>
          <a:prstGeom prst="rect">
            <a:avLst/>
          </a:prstGeom>
        </p:spPr>
        <p:txBody>
          <a:bodyPr/>
          <a:lstStyle/>
          <a:p>
            <a:r>
              <a:rPr lang="en-US" smtClean="0"/>
              <a:t>Click to edit Master title style</a:t>
            </a:r>
            <a:endParaRPr lang="en-AU" dirty="0"/>
          </a:p>
        </p:txBody>
      </p:sp>
      <p:sp>
        <p:nvSpPr>
          <p:cNvPr id="7" name="Content Placeholder 6"/>
          <p:cNvSpPr>
            <a:spLocks noGrp="1"/>
          </p:cNvSpPr>
          <p:nvPr>
            <p:ph sz="quarter" idx="11"/>
          </p:nvPr>
        </p:nvSpPr>
        <p:spPr>
          <a:xfrm>
            <a:off x="326280" y="1137650"/>
            <a:ext cx="4602374" cy="5294675"/>
          </a:xfrm>
          <a:prstGeom prst="rect">
            <a:avLst/>
          </a:prstGeom>
        </p:spPr>
        <p:txBody>
          <a:bodyPr>
            <a:noAutofit/>
          </a:bodyPr>
          <a:lstStyle>
            <a:lvl1pPr>
              <a:defRPr b="0"/>
            </a:lvl1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dirty="0"/>
          </a:p>
        </p:txBody>
      </p:sp>
      <p:sp>
        <p:nvSpPr>
          <p:cNvPr id="5" name="Content Placeholder 6"/>
          <p:cNvSpPr>
            <a:spLocks noGrp="1"/>
          </p:cNvSpPr>
          <p:nvPr>
            <p:ph sz="quarter" idx="12"/>
          </p:nvPr>
        </p:nvSpPr>
        <p:spPr>
          <a:xfrm>
            <a:off x="5510522" y="1137650"/>
            <a:ext cx="4600560" cy="5294675"/>
          </a:xfrm>
          <a:prstGeom prst="rect">
            <a:avLst/>
          </a:prstGeom>
        </p:spPr>
        <p:txBody>
          <a:bodyPr lIns="0">
            <a:noAutofit/>
          </a:bodyPr>
          <a:lstStyle>
            <a:lvl1pPr>
              <a:defRPr b="0"/>
            </a:lvl1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dirty="0"/>
          </a:p>
        </p:txBody>
      </p:sp>
    </p:spTree>
    <p:extLst>
      <p:ext uri="{BB962C8B-B14F-4D97-AF65-F5344CB8AC3E}">
        <p14:creationId xmlns:p14="http://schemas.microsoft.com/office/powerpoint/2010/main" val="2373523294"/>
      </p:ext>
    </p:extLst>
  </p:cSld>
  <p:clrMapOvr>
    <a:masterClrMapping/>
  </p:clrMapOvr>
  <p:timing>
    <p:tnLst>
      <p:par>
        <p:cTn id="1" dur="indefinite" restart="never" nodeType="tmRoot"/>
      </p:par>
    </p:tnLst>
  </p:timing>
</p:sldLayout>
</file>

<file path=ppt/slideLayouts/slideLayout35.xml><?xml version="1.0" encoding="utf-8"?>
<p:sldLayout xmlns:a="http://schemas.openxmlformats.org/drawingml/2006/main" xmlns:r="http://schemas.openxmlformats.org/officeDocument/2006/relationships" xmlns:p="http://schemas.openxmlformats.org/presentationml/2006/main" userDrawn="1">
  <p:cSld name="2_Title Only">
    <p:spTree>
      <p:nvGrpSpPr>
        <p:cNvPr id="1" name=""/>
        <p:cNvGrpSpPr/>
        <p:nvPr/>
      </p:nvGrpSpPr>
      <p:grpSpPr>
        <a:xfrm>
          <a:off x="0" y="0"/>
          <a:ext cx="0" cy="0"/>
          <a:chOff x="0" y="0"/>
          <a:chExt cx="0" cy="0"/>
        </a:xfrm>
      </p:grpSpPr>
      <p:sp>
        <p:nvSpPr>
          <p:cNvPr id="2" name="Title 1"/>
          <p:cNvSpPr>
            <a:spLocks noGrp="1"/>
          </p:cNvSpPr>
          <p:nvPr>
            <p:ph type="title"/>
          </p:nvPr>
        </p:nvSpPr>
        <p:spPr>
          <a:xfrm>
            <a:off x="327031" y="0"/>
            <a:ext cx="9783763" cy="1138238"/>
          </a:xfrm>
          <a:prstGeom prst="rect">
            <a:avLst/>
          </a:prstGeom>
        </p:spPr>
        <p:txBody>
          <a:bodyPr lIns="102111" tIns="51049" rIns="102111" bIns="51049"/>
          <a:lstStyle/>
          <a:p>
            <a:r>
              <a:rPr lang="en-US" smtClean="0"/>
              <a:t>Click to edit Master title style</a:t>
            </a:r>
            <a:endParaRPr lang="en-AU" dirty="0"/>
          </a:p>
        </p:txBody>
      </p:sp>
      <p:sp>
        <p:nvSpPr>
          <p:cNvPr id="3" name="Slide Number Placeholder 3"/>
          <p:cNvSpPr>
            <a:spLocks noGrp="1"/>
          </p:cNvSpPr>
          <p:nvPr>
            <p:ph type="sldNum" sz="quarter" idx="10"/>
          </p:nvPr>
        </p:nvSpPr>
        <p:spPr/>
        <p:txBody>
          <a:bodyPr/>
          <a:lstStyle>
            <a:lvl1pPr>
              <a:defRPr/>
            </a:lvl1pPr>
          </a:lstStyle>
          <a:p>
            <a:pPr>
              <a:defRPr/>
            </a:pPr>
            <a:fld id="{E2422985-89E7-42B2-A630-DF8EF2574726}" type="slidenum">
              <a:rPr lang="en-AU"/>
              <a:pPr>
                <a:defRPr/>
              </a:pPr>
              <a:t>‹#›</a:t>
            </a:fld>
            <a:endParaRPr lang="en-AU" dirty="0"/>
          </a:p>
        </p:txBody>
      </p:sp>
    </p:spTree>
    <p:extLst>
      <p:ext uri="{BB962C8B-B14F-4D97-AF65-F5344CB8AC3E}">
        <p14:creationId xmlns:p14="http://schemas.microsoft.com/office/powerpoint/2010/main" val="2573164831"/>
      </p:ext>
    </p:extLst>
  </p:cSld>
  <p:clrMapOvr>
    <a:masterClrMapping/>
  </p:clrMapOvr>
  <p:timing>
    <p:tnLst>
      <p:par>
        <p:cTn id="1" dur="indefinite" restart="never" nodeType="tmRoot"/>
      </p:par>
    </p:tnLst>
  </p:timing>
</p:sldLayout>
</file>

<file path=ppt/slideLayouts/slideLayout36.xml><?xml version="1.0" encoding="utf-8"?>
<p:sldLayout xmlns:a="http://schemas.openxmlformats.org/drawingml/2006/main" xmlns:r="http://schemas.openxmlformats.org/officeDocument/2006/relationships" xmlns:p="http://schemas.openxmlformats.org/presentationml/2006/main" userDrawn="1">
  <p:cSld name="Single Object - Grey Box">
    <p:spTree>
      <p:nvGrpSpPr>
        <p:cNvPr id="1" name=""/>
        <p:cNvGrpSpPr/>
        <p:nvPr/>
      </p:nvGrpSpPr>
      <p:grpSpPr>
        <a:xfrm>
          <a:off x="0" y="0"/>
          <a:ext cx="0" cy="0"/>
          <a:chOff x="0" y="0"/>
          <a:chExt cx="0" cy="0"/>
        </a:xfrm>
      </p:grpSpPr>
      <p:sp>
        <p:nvSpPr>
          <p:cNvPr id="7" name="Content Placeholder 6"/>
          <p:cNvSpPr>
            <a:spLocks noGrp="1"/>
          </p:cNvSpPr>
          <p:nvPr>
            <p:ph sz="quarter" idx="11"/>
          </p:nvPr>
        </p:nvSpPr>
        <p:spPr>
          <a:xfrm>
            <a:off x="0" y="1137653"/>
            <a:ext cx="10440988" cy="5410194"/>
          </a:xfrm>
        </p:spPr>
        <p:txBody>
          <a:bodyPr>
            <a:noAutofit/>
          </a:bodyPr>
          <a:lstStyle>
            <a:lvl1pPr>
              <a:defRPr b="1"/>
            </a:lvl1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AU" dirty="0"/>
          </a:p>
        </p:txBody>
      </p:sp>
      <p:sp>
        <p:nvSpPr>
          <p:cNvPr id="2" name="Title 1"/>
          <p:cNvSpPr>
            <a:spLocks noGrp="1"/>
          </p:cNvSpPr>
          <p:nvPr>
            <p:ph type="title"/>
          </p:nvPr>
        </p:nvSpPr>
        <p:spPr/>
        <p:txBody>
          <a:bodyPr vert="horz" lIns="309422" tIns="250045" rIns="309422" bIns="0" rtlCol="0" anchor="t">
            <a:noAutofit/>
          </a:bodyPr>
          <a:lstStyle>
            <a:lvl1pPr>
              <a:defRPr lang="en-AU" dirty="0"/>
            </a:lvl1pPr>
          </a:lstStyle>
          <a:p>
            <a:pPr lvl="0"/>
            <a:r>
              <a:rPr lang="en-US" dirty="0" smtClean="0"/>
              <a:t>Click to edit Master title style</a:t>
            </a:r>
            <a:endParaRPr lang="en-AU" dirty="0"/>
          </a:p>
        </p:txBody>
      </p:sp>
      <p:sp>
        <p:nvSpPr>
          <p:cNvPr id="3" name="Slide Number Placeholder 2"/>
          <p:cNvSpPr>
            <a:spLocks noGrp="1"/>
          </p:cNvSpPr>
          <p:nvPr>
            <p:ph type="sldNum" sz="quarter" idx="10"/>
          </p:nvPr>
        </p:nvSpPr>
        <p:spPr>
          <a:xfrm>
            <a:off x="9534011" y="6972323"/>
            <a:ext cx="577163" cy="300014"/>
          </a:xfrm>
        </p:spPr>
        <p:txBody>
          <a:bodyPr/>
          <a:lstStyle/>
          <a:p>
            <a:fld id="{9784CBA3-D598-4B1F-BAA3-EE14B5154290}" type="slidenum">
              <a:rPr lang="en-AU" smtClean="0"/>
              <a:pPr/>
              <a:t>‹#›</a:t>
            </a:fld>
            <a:endParaRPr lang="en-AU" dirty="0"/>
          </a:p>
        </p:txBody>
      </p:sp>
      <p:sp>
        <p:nvSpPr>
          <p:cNvPr id="8" name="Footer Placeholder 3"/>
          <p:cNvSpPr>
            <a:spLocks noGrp="1"/>
          </p:cNvSpPr>
          <p:nvPr>
            <p:ph type="ftr" sz="quarter" idx="17"/>
          </p:nvPr>
        </p:nvSpPr>
        <p:spPr>
          <a:xfrm>
            <a:off x="897274" y="6556595"/>
            <a:ext cx="8626969" cy="415728"/>
          </a:xfrm>
        </p:spPr>
        <p:txBody>
          <a:bodyPr>
            <a:noAutofit/>
          </a:bodyPr>
          <a:lstStyle/>
          <a:p>
            <a:pPr>
              <a:spcBef>
                <a:spcPct val="20000"/>
              </a:spcBef>
              <a:buFont typeface="Arial" pitchFamily="34" charset="0"/>
              <a:buNone/>
            </a:pPr>
            <a:endParaRPr dirty="0" smtClean="0"/>
          </a:p>
        </p:txBody>
      </p:sp>
    </p:spTree>
    <p:extLst>
      <p:ext uri="{BB962C8B-B14F-4D97-AF65-F5344CB8AC3E}">
        <p14:creationId xmlns:p14="http://schemas.microsoft.com/office/powerpoint/2010/main" val="3236741011"/>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Single Object ">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AU" dirty="0"/>
          </a:p>
        </p:txBody>
      </p:sp>
      <p:sp>
        <p:nvSpPr>
          <p:cNvPr id="3" name="Slide Number Placeholder 2"/>
          <p:cNvSpPr>
            <a:spLocks noGrp="1"/>
          </p:cNvSpPr>
          <p:nvPr>
            <p:ph type="sldNum" sz="quarter" idx="10"/>
          </p:nvPr>
        </p:nvSpPr>
        <p:spPr>
          <a:xfrm>
            <a:off x="9534011" y="6972323"/>
            <a:ext cx="577163" cy="300014"/>
          </a:xfrm>
        </p:spPr>
        <p:txBody>
          <a:bodyPr/>
          <a:lstStyle/>
          <a:p>
            <a:fld id="{9784CBA3-D598-4B1F-BAA3-EE14B5154290}" type="slidenum">
              <a:rPr lang="en-AU" smtClean="0"/>
              <a:pPr/>
              <a:t>‹#›</a:t>
            </a:fld>
            <a:endParaRPr lang="en-AU" dirty="0"/>
          </a:p>
        </p:txBody>
      </p:sp>
      <p:sp>
        <p:nvSpPr>
          <p:cNvPr id="7" name="Content Placeholder 6"/>
          <p:cNvSpPr>
            <a:spLocks noGrp="1"/>
          </p:cNvSpPr>
          <p:nvPr>
            <p:ph sz="quarter" idx="11"/>
          </p:nvPr>
        </p:nvSpPr>
        <p:spPr>
          <a:xfrm>
            <a:off x="0" y="1137653"/>
            <a:ext cx="10440988" cy="5410194"/>
          </a:xfrm>
        </p:spPr>
        <p:txBody>
          <a:bodyPr>
            <a:noAutofit/>
          </a:bodyPr>
          <a:lstStyle>
            <a:lvl1pPr>
              <a:defRPr b="1"/>
            </a:lvl1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AU" dirty="0"/>
          </a:p>
        </p:txBody>
      </p:sp>
      <p:sp>
        <p:nvSpPr>
          <p:cNvPr id="10" name="Text Placeholder 9"/>
          <p:cNvSpPr>
            <a:spLocks noGrp="1"/>
          </p:cNvSpPr>
          <p:nvPr>
            <p:ph type="body" sz="quarter" idx="16" hasCustomPrompt="1"/>
          </p:nvPr>
        </p:nvSpPr>
        <p:spPr>
          <a:xfrm>
            <a:off x="1475518" y="6141776"/>
            <a:ext cx="8635567" cy="406068"/>
          </a:xfrm>
        </p:spPr>
        <p:txBody>
          <a:bodyPr lIns="0" tIns="0" rIns="0" bIns="120540" anchor="b">
            <a:noAutofit/>
          </a:bodyPr>
          <a:lstStyle>
            <a:lvl1pPr>
              <a:defRPr sz="700" b="0"/>
            </a:lvl1pPr>
            <a:lvl2pPr>
              <a:defRPr sz="700"/>
            </a:lvl2pPr>
            <a:lvl3pPr>
              <a:defRPr sz="700"/>
            </a:lvl3pPr>
            <a:lvl4pPr>
              <a:defRPr sz="700"/>
            </a:lvl4pPr>
            <a:lvl5pPr>
              <a:defRPr sz="700"/>
            </a:lvl5pPr>
          </a:lstStyle>
          <a:p>
            <a:pPr lvl="0"/>
            <a:r>
              <a:rPr lang="en-US" dirty="0" smtClean="0"/>
              <a:t>SOURCE:</a:t>
            </a:r>
          </a:p>
        </p:txBody>
      </p:sp>
      <p:sp>
        <p:nvSpPr>
          <p:cNvPr id="8" name="Footer Placeholder 3"/>
          <p:cNvSpPr>
            <a:spLocks noGrp="1"/>
          </p:cNvSpPr>
          <p:nvPr>
            <p:ph type="ftr" sz="quarter" idx="17"/>
          </p:nvPr>
        </p:nvSpPr>
        <p:spPr>
          <a:xfrm>
            <a:off x="897274" y="6556595"/>
            <a:ext cx="8626969" cy="415728"/>
          </a:xfrm>
        </p:spPr>
        <p:txBody>
          <a:bodyPr>
            <a:noAutofit/>
          </a:bodyPr>
          <a:lstStyle/>
          <a:p>
            <a:pPr>
              <a:spcBef>
                <a:spcPct val="20000"/>
              </a:spcBef>
              <a:buFont typeface="Arial" pitchFamily="34" charset="0"/>
              <a:buNone/>
            </a:pPr>
            <a:endParaRPr dirty="0" smtClean="0"/>
          </a:p>
        </p:txBody>
      </p:sp>
    </p:spTree>
    <p:extLst>
      <p:ext uri="{BB962C8B-B14F-4D97-AF65-F5344CB8AC3E}">
        <p14:creationId xmlns:p14="http://schemas.microsoft.com/office/powerpoint/2010/main" val="3141298987"/>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Single Object + titl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AU" dirty="0"/>
          </a:p>
        </p:txBody>
      </p:sp>
      <p:sp>
        <p:nvSpPr>
          <p:cNvPr id="3" name="Slide Number Placeholder 2"/>
          <p:cNvSpPr>
            <a:spLocks noGrp="1"/>
          </p:cNvSpPr>
          <p:nvPr>
            <p:ph type="sldNum" sz="quarter" idx="10"/>
          </p:nvPr>
        </p:nvSpPr>
        <p:spPr>
          <a:xfrm>
            <a:off x="9534011" y="6972323"/>
            <a:ext cx="577163" cy="300014"/>
          </a:xfrm>
        </p:spPr>
        <p:txBody>
          <a:bodyPr/>
          <a:lstStyle/>
          <a:p>
            <a:fld id="{9784CBA3-D598-4B1F-BAA3-EE14B5154290}" type="slidenum">
              <a:rPr lang="en-AU" smtClean="0"/>
              <a:pPr/>
              <a:t>‹#›</a:t>
            </a:fld>
            <a:endParaRPr lang="en-AU" dirty="0"/>
          </a:p>
        </p:txBody>
      </p:sp>
      <p:sp>
        <p:nvSpPr>
          <p:cNvPr id="7" name="Content Placeholder 6"/>
          <p:cNvSpPr>
            <a:spLocks noGrp="1"/>
          </p:cNvSpPr>
          <p:nvPr>
            <p:ph sz="quarter" idx="11"/>
          </p:nvPr>
        </p:nvSpPr>
        <p:spPr>
          <a:xfrm>
            <a:off x="0" y="1974330"/>
            <a:ext cx="10440988" cy="4573514"/>
          </a:xfrm>
        </p:spPr>
        <p:txBody>
          <a:bodyPr tIns="0">
            <a:noAutofit/>
          </a:bodyPr>
          <a:lstStyle>
            <a:lvl1pPr>
              <a:defRPr b="1"/>
            </a:lvl1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AU" dirty="0"/>
          </a:p>
        </p:txBody>
      </p:sp>
      <p:sp>
        <p:nvSpPr>
          <p:cNvPr id="8" name="Text Placeholder 9"/>
          <p:cNvSpPr>
            <a:spLocks noGrp="1"/>
          </p:cNvSpPr>
          <p:nvPr>
            <p:ph type="body" sz="quarter" idx="15"/>
          </p:nvPr>
        </p:nvSpPr>
        <p:spPr>
          <a:xfrm>
            <a:off x="4" y="1137744"/>
            <a:ext cx="10111081" cy="836679"/>
          </a:xfrm>
        </p:spPr>
        <p:txBody>
          <a:bodyPr/>
          <a:lstStyle/>
          <a:p>
            <a:pPr lvl="0"/>
            <a:r>
              <a:rPr lang="en-US" dirty="0" smtClean="0"/>
              <a:t>Click to edit Master text styles</a:t>
            </a:r>
          </a:p>
        </p:txBody>
      </p:sp>
      <p:sp>
        <p:nvSpPr>
          <p:cNvPr id="10" name="Text Placeholder 9"/>
          <p:cNvSpPr>
            <a:spLocks noGrp="1"/>
          </p:cNvSpPr>
          <p:nvPr>
            <p:ph type="body" sz="quarter" idx="16" hasCustomPrompt="1"/>
          </p:nvPr>
        </p:nvSpPr>
        <p:spPr>
          <a:xfrm>
            <a:off x="1475518" y="6141776"/>
            <a:ext cx="8635567" cy="406068"/>
          </a:xfrm>
        </p:spPr>
        <p:txBody>
          <a:bodyPr lIns="0" tIns="0" rIns="0" bIns="120540" anchor="b">
            <a:noAutofit/>
          </a:bodyPr>
          <a:lstStyle>
            <a:lvl1pPr>
              <a:defRPr sz="700" b="0"/>
            </a:lvl1pPr>
            <a:lvl2pPr>
              <a:defRPr sz="700"/>
            </a:lvl2pPr>
            <a:lvl3pPr>
              <a:defRPr sz="700"/>
            </a:lvl3pPr>
            <a:lvl4pPr>
              <a:defRPr sz="700"/>
            </a:lvl4pPr>
            <a:lvl5pPr>
              <a:defRPr sz="700"/>
            </a:lvl5pPr>
          </a:lstStyle>
          <a:p>
            <a:pPr lvl="0"/>
            <a:r>
              <a:rPr lang="en-US" dirty="0" smtClean="0"/>
              <a:t>SOURCE:</a:t>
            </a:r>
          </a:p>
        </p:txBody>
      </p:sp>
      <p:sp>
        <p:nvSpPr>
          <p:cNvPr id="9" name="Footer Placeholder 3"/>
          <p:cNvSpPr>
            <a:spLocks noGrp="1"/>
          </p:cNvSpPr>
          <p:nvPr>
            <p:ph type="ftr" sz="quarter" idx="17"/>
          </p:nvPr>
        </p:nvSpPr>
        <p:spPr>
          <a:xfrm>
            <a:off x="897274" y="6556595"/>
            <a:ext cx="8626969" cy="415728"/>
          </a:xfrm>
        </p:spPr>
        <p:txBody>
          <a:bodyPr>
            <a:noAutofit/>
          </a:bodyPr>
          <a:lstStyle/>
          <a:p>
            <a:pPr>
              <a:spcBef>
                <a:spcPct val="20000"/>
              </a:spcBef>
              <a:buFont typeface="Arial" pitchFamily="34" charset="0"/>
              <a:buNone/>
            </a:pPr>
            <a:endParaRPr dirty="0" smtClean="0"/>
          </a:p>
        </p:txBody>
      </p:sp>
    </p:spTree>
    <p:extLst>
      <p:ext uri="{BB962C8B-B14F-4D97-AF65-F5344CB8AC3E}">
        <p14:creationId xmlns:p14="http://schemas.microsoft.com/office/powerpoint/2010/main" val="417367942"/>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Double Objec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AU" dirty="0"/>
          </a:p>
        </p:txBody>
      </p:sp>
      <p:sp>
        <p:nvSpPr>
          <p:cNvPr id="3" name="Slide Number Placeholder 2"/>
          <p:cNvSpPr>
            <a:spLocks noGrp="1"/>
          </p:cNvSpPr>
          <p:nvPr>
            <p:ph type="sldNum" sz="quarter" idx="10"/>
          </p:nvPr>
        </p:nvSpPr>
        <p:spPr>
          <a:xfrm>
            <a:off x="9534011" y="6972323"/>
            <a:ext cx="577163" cy="300014"/>
          </a:xfrm>
        </p:spPr>
        <p:txBody>
          <a:bodyPr/>
          <a:lstStyle/>
          <a:p>
            <a:fld id="{9784CBA3-D598-4B1F-BAA3-EE14B5154290}" type="slidenum">
              <a:rPr lang="en-AU" smtClean="0"/>
              <a:pPr/>
              <a:t>‹#›</a:t>
            </a:fld>
            <a:endParaRPr lang="en-AU" dirty="0"/>
          </a:p>
        </p:txBody>
      </p:sp>
      <p:sp>
        <p:nvSpPr>
          <p:cNvPr id="7" name="Content Placeholder 6"/>
          <p:cNvSpPr>
            <a:spLocks noGrp="1"/>
          </p:cNvSpPr>
          <p:nvPr>
            <p:ph sz="quarter" idx="11"/>
          </p:nvPr>
        </p:nvSpPr>
        <p:spPr>
          <a:xfrm>
            <a:off x="0" y="1137650"/>
            <a:ext cx="5220494" cy="5420696"/>
          </a:xfrm>
        </p:spPr>
        <p:txBody>
          <a:bodyPr>
            <a:noAutofit/>
          </a:bodyPr>
          <a:lstStyle>
            <a:lvl1pPr>
              <a:defRPr b="1"/>
            </a:lvl1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AU" dirty="0"/>
          </a:p>
        </p:txBody>
      </p:sp>
      <p:sp>
        <p:nvSpPr>
          <p:cNvPr id="5" name="Content Placeholder 6"/>
          <p:cNvSpPr>
            <a:spLocks noGrp="1"/>
          </p:cNvSpPr>
          <p:nvPr>
            <p:ph sz="quarter" idx="12"/>
          </p:nvPr>
        </p:nvSpPr>
        <p:spPr>
          <a:xfrm>
            <a:off x="5222340" y="1137650"/>
            <a:ext cx="5220494" cy="5420696"/>
          </a:xfrm>
        </p:spPr>
        <p:txBody>
          <a:bodyPr lIns="265140">
            <a:noAutofit/>
          </a:bodyPr>
          <a:lstStyle>
            <a:lvl1pPr>
              <a:defRPr b="1"/>
            </a:lvl1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AU" dirty="0"/>
          </a:p>
        </p:txBody>
      </p:sp>
      <p:sp>
        <p:nvSpPr>
          <p:cNvPr id="12" name="Text Placeholder 9"/>
          <p:cNvSpPr>
            <a:spLocks noGrp="1"/>
          </p:cNvSpPr>
          <p:nvPr>
            <p:ph type="body" sz="quarter" idx="17" hasCustomPrompt="1"/>
          </p:nvPr>
        </p:nvSpPr>
        <p:spPr>
          <a:xfrm>
            <a:off x="1475518" y="6141776"/>
            <a:ext cx="8635567" cy="406068"/>
          </a:xfrm>
        </p:spPr>
        <p:txBody>
          <a:bodyPr lIns="0" tIns="0" rIns="0" bIns="120540" anchor="b">
            <a:noAutofit/>
          </a:bodyPr>
          <a:lstStyle>
            <a:lvl1pPr>
              <a:defRPr sz="700" b="0"/>
            </a:lvl1pPr>
            <a:lvl2pPr>
              <a:defRPr sz="700"/>
            </a:lvl2pPr>
            <a:lvl3pPr>
              <a:defRPr sz="700"/>
            </a:lvl3pPr>
            <a:lvl4pPr>
              <a:defRPr sz="700"/>
            </a:lvl4pPr>
            <a:lvl5pPr>
              <a:defRPr sz="700"/>
            </a:lvl5pPr>
          </a:lstStyle>
          <a:p>
            <a:pPr lvl="0"/>
            <a:r>
              <a:rPr lang="en-US" dirty="0" smtClean="0"/>
              <a:t>SOURCE:</a:t>
            </a:r>
          </a:p>
        </p:txBody>
      </p:sp>
      <p:sp>
        <p:nvSpPr>
          <p:cNvPr id="8" name="Footer Placeholder 3"/>
          <p:cNvSpPr>
            <a:spLocks noGrp="1"/>
          </p:cNvSpPr>
          <p:nvPr>
            <p:ph type="ftr" sz="quarter" idx="18"/>
          </p:nvPr>
        </p:nvSpPr>
        <p:spPr>
          <a:xfrm>
            <a:off x="897274" y="6556595"/>
            <a:ext cx="8626969" cy="415728"/>
          </a:xfrm>
        </p:spPr>
        <p:txBody>
          <a:bodyPr>
            <a:noAutofit/>
          </a:bodyPr>
          <a:lstStyle/>
          <a:p>
            <a:pPr>
              <a:spcBef>
                <a:spcPct val="20000"/>
              </a:spcBef>
              <a:buFont typeface="Arial" pitchFamily="34" charset="0"/>
              <a:buNone/>
            </a:pPr>
            <a:endParaRPr dirty="0" smtClean="0"/>
          </a:p>
        </p:txBody>
      </p:sp>
    </p:spTree>
    <p:extLst>
      <p:ext uri="{BB962C8B-B14F-4D97-AF65-F5344CB8AC3E}">
        <p14:creationId xmlns:p14="http://schemas.microsoft.com/office/powerpoint/2010/main" val="452485676"/>
      </p:ext>
    </p:extLst>
  </p:cSld>
  <p:clrMapOvr>
    <a:masterClrMapping/>
  </p:clrMapOvr>
  <p:timing>
    <p:tnLst>
      <p:par>
        <p:cTn id="1" dur="indefinite" restart="never" nodeType="tmRoot"/>
      </p:par>
    </p:tnLst>
  </p:timing>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Double Object + titl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AU" dirty="0"/>
          </a:p>
        </p:txBody>
      </p:sp>
      <p:sp>
        <p:nvSpPr>
          <p:cNvPr id="3" name="Slide Number Placeholder 2"/>
          <p:cNvSpPr>
            <a:spLocks noGrp="1"/>
          </p:cNvSpPr>
          <p:nvPr>
            <p:ph type="sldNum" sz="quarter" idx="10"/>
          </p:nvPr>
        </p:nvSpPr>
        <p:spPr>
          <a:xfrm>
            <a:off x="9534011" y="6972323"/>
            <a:ext cx="577163" cy="300014"/>
          </a:xfrm>
        </p:spPr>
        <p:txBody>
          <a:bodyPr/>
          <a:lstStyle/>
          <a:p>
            <a:fld id="{9784CBA3-D598-4B1F-BAA3-EE14B5154290}" type="slidenum">
              <a:rPr lang="en-AU" smtClean="0"/>
              <a:pPr/>
              <a:t>‹#›</a:t>
            </a:fld>
            <a:endParaRPr lang="en-AU" dirty="0"/>
          </a:p>
        </p:txBody>
      </p:sp>
      <p:sp>
        <p:nvSpPr>
          <p:cNvPr id="7" name="Content Placeholder 6"/>
          <p:cNvSpPr>
            <a:spLocks noGrp="1"/>
          </p:cNvSpPr>
          <p:nvPr>
            <p:ph sz="quarter" idx="11"/>
          </p:nvPr>
        </p:nvSpPr>
        <p:spPr>
          <a:xfrm>
            <a:off x="0" y="1974329"/>
            <a:ext cx="5220494" cy="4584016"/>
          </a:xfrm>
        </p:spPr>
        <p:txBody>
          <a:bodyPr tIns="0">
            <a:noAutofit/>
          </a:bodyPr>
          <a:lstStyle>
            <a:lvl1pPr>
              <a:defRPr b="1"/>
            </a:lvl1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AU" dirty="0"/>
          </a:p>
        </p:txBody>
      </p:sp>
      <p:sp>
        <p:nvSpPr>
          <p:cNvPr id="5" name="Content Placeholder 6"/>
          <p:cNvSpPr>
            <a:spLocks noGrp="1"/>
          </p:cNvSpPr>
          <p:nvPr>
            <p:ph sz="quarter" idx="12"/>
          </p:nvPr>
        </p:nvSpPr>
        <p:spPr>
          <a:xfrm>
            <a:off x="5222340" y="1974329"/>
            <a:ext cx="5220494" cy="4584016"/>
          </a:xfrm>
        </p:spPr>
        <p:txBody>
          <a:bodyPr lIns="265140" tIns="0">
            <a:noAutofit/>
          </a:bodyPr>
          <a:lstStyle>
            <a:lvl1pPr>
              <a:defRPr b="1"/>
            </a:lvl1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AU" dirty="0"/>
          </a:p>
        </p:txBody>
      </p:sp>
      <p:sp>
        <p:nvSpPr>
          <p:cNvPr id="10" name="Text Placeholder 9"/>
          <p:cNvSpPr>
            <a:spLocks noGrp="1"/>
          </p:cNvSpPr>
          <p:nvPr>
            <p:ph type="body" sz="quarter" idx="15"/>
          </p:nvPr>
        </p:nvSpPr>
        <p:spPr>
          <a:xfrm>
            <a:off x="0" y="1137744"/>
            <a:ext cx="5220494" cy="836679"/>
          </a:xfrm>
        </p:spPr>
        <p:txBody>
          <a:bodyPr/>
          <a:lstStyle>
            <a:lvl1pPr>
              <a:defRPr sz="1200"/>
            </a:lvl1pPr>
          </a:lstStyle>
          <a:p>
            <a:pPr lvl="0"/>
            <a:r>
              <a:rPr lang="en-US" dirty="0" smtClean="0"/>
              <a:t>Click to edit Master text styles</a:t>
            </a:r>
          </a:p>
        </p:txBody>
      </p:sp>
      <p:sp>
        <p:nvSpPr>
          <p:cNvPr id="11" name="Text Placeholder 9"/>
          <p:cNvSpPr>
            <a:spLocks noGrp="1"/>
          </p:cNvSpPr>
          <p:nvPr>
            <p:ph type="body" sz="quarter" idx="16"/>
          </p:nvPr>
        </p:nvSpPr>
        <p:spPr>
          <a:xfrm>
            <a:off x="5222343" y="1137744"/>
            <a:ext cx="5218648" cy="836679"/>
          </a:xfrm>
        </p:spPr>
        <p:txBody>
          <a:bodyPr lIns="265140"/>
          <a:lstStyle>
            <a:lvl1pPr>
              <a:defRPr sz="1200"/>
            </a:lvl1pPr>
          </a:lstStyle>
          <a:p>
            <a:pPr lvl="0"/>
            <a:r>
              <a:rPr lang="en-US" dirty="0" smtClean="0"/>
              <a:t>Click to edit Master text styles</a:t>
            </a:r>
          </a:p>
        </p:txBody>
      </p:sp>
      <p:sp>
        <p:nvSpPr>
          <p:cNvPr id="12" name="Text Placeholder 9"/>
          <p:cNvSpPr>
            <a:spLocks noGrp="1"/>
          </p:cNvSpPr>
          <p:nvPr>
            <p:ph type="body" sz="quarter" idx="17" hasCustomPrompt="1"/>
          </p:nvPr>
        </p:nvSpPr>
        <p:spPr>
          <a:xfrm>
            <a:off x="1475518" y="6141776"/>
            <a:ext cx="8635567" cy="406068"/>
          </a:xfrm>
        </p:spPr>
        <p:txBody>
          <a:bodyPr lIns="0" tIns="0" rIns="0" bIns="120540" anchor="b">
            <a:noAutofit/>
          </a:bodyPr>
          <a:lstStyle>
            <a:lvl1pPr>
              <a:defRPr sz="700" b="0"/>
            </a:lvl1pPr>
            <a:lvl2pPr>
              <a:defRPr sz="700"/>
            </a:lvl2pPr>
            <a:lvl3pPr>
              <a:defRPr sz="700"/>
            </a:lvl3pPr>
            <a:lvl4pPr>
              <a:defRPr sz="700"/>
            </a:lvl4pPr>
            <a:lvl5pPr>
              <a:defRPr sz="700"/>
            </a:lvl5pPr>
          </a:lstStyle>
          <a:p>
            <a:pPr lvl="0"/>
            <a:r>
              <a:rPr lang="en-US" dirty="0" smtClean="0"/>
              <a:t>SOURCE:</a:t>
            </a:r>
          </a:p>
        </p:txBody>
      </p:sp>
      <p:sp>
        <p:nvSpPr>
          <p:cNvPr id="13" name="Footer Placeholder 3"/>
          <p:cNvSpPr>
            <a:spLocks noGrp="1"/>
          </p:cNvSpPr>
          <p:nvPr>
            <p:ph type="ftr" sz="quarter" idx="18"/>
          </p:nvPr>
        </p:nvSpPr>
        <p:spPr>
          <a:xfrm>
            <a:off x="897274" y="6556595"/>
            <a:ext cx="8626969" cy="415728"/>
          </a:xfrm>
        </p:spPr>
        <p:txBody>
          <a:bodyPr>
            <a:noAutofit/>
          </a:bodyPr>
          <a:lstStyle/>
          <a:p>
            <a:pPr>
              <a:spcBef>
                <a:spcPct val="20000"/>
              </a:spcBef>
              <a:buFont typeface="Arial" pitchFamily="34" charset="0"/>
              <a:buNone/>
            </a:pPr>
            <a:endParaRPr dirty="0" smtClean="0"/>
          </a:p>
        </p:txBody>
      </p:sp>
    </p:spTree>
    <p:extLst>
      <p:ext uri="{BB962C8B-B14F-4D97-AF65-F5344CB8AC3E}">
        <p14:creationId xmlns:p14="http://schemas.microsoft.com/office/powerpoint/2010/main" val="3084953919"/>
      </p:ext>
    </p:extLst>
  </p:cSld>
  <p:clrMapOvr>
    <a:masterClrMapping/>
  </p:clrMapOvr>
  <p:timing>
    <p:tnLst>
      <p:par>
        <p:cTn id="1" dur="indefinite" restart="never" nodeType="tmRoot"/>
      </p:par>
    </p:tnLst>
  </p:timing>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Triple Object ">
    <p:spTree>
      <p:nvGrpSpPr>
        <p:cNvPr id="1" name=""/>
        <p:cNvGrpSpPr/>
        <p:nvPr/>
      </p:nvGrpSpPr>
      <p:grpSpPr>
        <a:xfrm>
          <a:off x="0" y="0"/>
          <a:ext cx="0" cy="0"/>
          <a:chOff x="0" y="0"/>
          <a:chExt cx="0" cy="0"/>
        </a:xfrm>
      </p:grpSpPr>
      <p:sp>
        <p:nvSpPr>
          <p:cNvPr id="8" name="Content Placeholder 6"/>
          <p:cNvSpPr>
            <a:spLocks noGrp="1"/>
          </p:cNvSpPr>
          <p:nvPr>
            <p:ph sz="quarter" idx="16"/>
          </p:nvPr>
        </p:nvSpPr>
        <p:spPr>
          <a:xfrm>
            <a:off x="3197555" y="1139184"/>
            <a:ext cx="3458577" cy="5420696"/>
          </a:xfrm>
        </p:spPr>
        <p:txBody>
          <a:bodyPr lIns="277287">
            <a:noAutofit/>
          </a:bodyPr>
          <a:lstStyle>
            <a:lvl1pPr>
              <a:defRPr b="1"/>
            </a:lvl1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AU" dirty="0"/>
          </a:p>
        </p:txBody>
      </p:sp>
      <p:sp>
        <p:nvSpPr>
          <p:cNvPr id="9" name="Content Placeholder 6"/>
          <p:cNvSpPr>
            <a:spLocks noGrp="1"/>
          </p:cNvSpPr>
          <p:nvPr>
            <p:ph sz="quarter" idx="17"/>
          </p:nvPr>
        </p:nvSpPr>
        <p:spPr>
          <a:xfrm>
            <a:off x="6370057" y="1142244"/>
            <a:ext cx="3448375" cy="5416102"/>
          </a:xfrm>
        </p:spPr>
        <p:txBody>
          <a:bodyPr lIns="277287">
            <a:noAutofit/>
          </a:bodyPr>
          <a:lstStyle>
            <a:lvl1pPr>
              <a:defRPr b="1"/>
            </a:lvl1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AU" dirty="0"/>
          </a:p>
        </p:txBody>
      </p:sp>
      <p:sp>
        <p:nvSpPr>
          <p:cNvPr id="2" name="Title 1"/>
          <p:cNvSpPr>
            <a:spLocks noGrp="1"/>
          </p:cNvSpPr>
          <p:nvPr>
            <p:ph type="title"/>
          </p:nvPr>
        </p:nvSpPr>
        <p:spPr/>
        <p:txBody>
          <a:bodyPr/>
          <a:lstStyle/>
          <a:p>
            <a:r>
              <a:rPr lang="en-US" dirty="0" smtClean="0"/>
              <a:t>Click to edit Master title style</a:t>
            </a:r>
            <a:endParaRPr lang="en-AU" dirty="0"/>
          </a:p>
        </p:txBody>
      </p:sp>
      <p:sp>
        <p:nvSpPr>
          <p:cNvPr id="3" name="Slide Number Placeholder 2"/>
          <p:cNvSpPr>
            <a:spLocks noGrp="1"/>
          </p:cNvSpPr>
          <p:nvPr>
            <p:ph type="sldNum" sz="quarter" idx="10"/>
          </p:nvPr>
        </p:nvSpPr>
        <p:spPr>
          <a:xfrm>
            <a:off x="9534011" y="6972323"/>
            <a:ext cx="577163" cy="300014"/>
          </a:xfrm>
        </p:spPr>
        <p:txBody>
          <a:bodyPr/>
          <a:lstStyle/>
          <a:p>
            <a:fld id="{9784CBA3-D598-4B1F-BAA3-EE14B5154290}" type="slidenum">
              <a:rPr lang="en-AU" smtClean="0"/>
              <a:pPr/>
              <a:t>‹#›</a:t>
            </a:fld>
            <a:endParaRPr lang="en-AU" dirty="0"/>
          </a:p>
        </p:txBody>
      </p:sp>
      <p:sp>
        <p:nvSpPr>
          <p:cNvPr id="7" name="Content Placeholder 6"/>
          <p:cNvSpPr>
            <a:spLocks noGrp="1"/>
          </p:cNvSpPr>
          <p:nvPr>
            <p:ph sz="quarter" idx="11"/>
          </p:nvPr>
        </p:nvSpPr>
        <p:spPr>
          <a:xfrm>
            <a:off x="0" y="1137650"/>
            <a:ext cx="3489030" cy="5420696"/>
          </a:xfrm>
        </p:spPr>
        <p:txBody>
          <a:bodyPr>
            <a:noAutofit/>
          </a:bodyPr>
          <a:lstStyle>
            <a:lvl1pPr>
              <a:defRPr b="1"/>
            </a:lvl1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AU" dirty="0"/>
          </a:p>
        </p:txBody>
      </p:sp>
      <p:sp>
        <p:nvSpPr>
          <p:cNvPr id="12" name="Text Placeholder 9"/>
          <p:cNvSpPr>
            <a:spLocks noGrp="1"/>
          </p:cNvSpPr>
          <p:nvPr>
            <p:ph type="body" sz="quarter" idx="18" hasCustomPrompt="1"/>
          </p:nvPr>
        </p:nvSpPr>
        <p:spPr>
          <a:xfrm>
            <a:off x="1475518" y="6141776"/>
            <a:ext cx="8635567" cy="406068"/>
          </a:xfrm>
        </p:spPr>
        <p:txBody>
          <a:bodyPr lIns="0" tIns="0" rIns="0" bIns="120540" anchor="b">
            <a:noAutofit/>
          </a:bodyPr>
          <a:lstStyle>
            <a:lvl1pPr>
              <a:defRPr sz="700" b="0"/>
            </a:lvl1pPr>
            <a:lvl2pPr>
              <a:defRPr sz="700"/>
            </a:lvl2pPr>
            <a:lvl3pPr>
              <a:defRPr sz="700"/>
            </a:lvl3pPr>
            <a:lvl4pPr>
              <a:defRPr sz="700"/>
            </a:lvl4pPr>
            <a:lvl5pPr>
              <a:defRPr sz="700"/>
            </a:lvl5pPr>
          </a:lstStyle>
          <a:p>
            <a:pPr lvl="0"/>
            <a:r>
              <a:rPr lang="en-US" dirty="0" smtClean="0"/>
              <a:t>SOURCE:</a:t>
            </a:r>
          </a:p>
        </p:txBody>
      </p:sp>
      <p:sp>
        <p:nvSpPr>
          <p:cNvPr id="10" name="Footer Placeholder 3"/>
          <p:cNvSpPr>
            <a:spLocks noGrp="1"/>
          </p:cNvSpPr>
          <p:nvPr>
            <p:ph type="ftr" sz="quarter" idx="19"/>
          </p:nvPr>
        </p:nvSpPr>
        <p:spPr>
          <a:xfrm>
            <a:off x="897274" y="6556595"/>
            <a:ext cx="8626969" cy="415728"/>
          </a:xfrm>
        </p:spPr>
        <p:txBody>
          <a:bodyPr>
            <a:noAutofit/>
          </a:bodyPr>
          <a:lstStyle/>
          <a:p>
            <a:pPr>
              <a:spcBef>
                <a:spcPct val="20000"/>
              </a:spcBef>
              <a:buFont typeface="Arial" pitchFamily="34" charset="0"/>
              <a:buNone/>
            </a:pPr>
            <a:endParaRPr dirty="0" smtClean="0"/>
          </a:p>
        </p:txBody>
      </p:sp>
    </p:spTree>
    <p:extLst>
      <p:ext uri="{BB962C8B-B14F-4D97-AF65-F5344CB8AC3E}">
        <p14:creationId xmlns:p14="http://schemas.microsoft.com/office/powerpoint/2010/main" val="155469019"/>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Triple Object + Title ">
    <p:spTree>
      <p:nvGrpSpPr>
        <p:cNvPr id="1" name=""/>
        <p:cNvGrpSpPr/>
        <p:nvPr/>
      </p:nvGrpSpPr>
      <p:grpSpPr>
        <a:xfrm>
          <a:off x="0" y="0"/>
          <a:ext cx="0" cy="0"/>
          <a:chOff x="0" y="0"/>
          <a:chExt cx="0" cy="0"/>
        </a:xfrm>
      </p:grpSpPr>
      <p:sp>
        <p:nvSpPr>
          <p:cNvPr id="8" name="Content Placeholder 6"/>
          <p:cNvSpPr>
            <a:spLocks noGrp="1"/>
          </p:cNvSpPr>
          <p:nvPr>
            <p:ph sz="quarter" idx="16"/>
          </p:nvPr>
        </p:nvSpPr>
        <p:spPr>
          <a:xfrm>
            <a:off x="3197555" y="1971974"/>
            <a:ext cx="3458577" cy="4587904"/>
          </a:xfrm>
        </p:spPr>
        <p:txBody>
          <a:bodyPr lIns="277287" tIns="0">
            <a:noAutofit/>
          </a:bodyPr>
          <a:lstStyle>
            <a:lvl1pPr>
              <a:defRPr b="1"/>
            </a:lvl1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AU" dirty="0"/>
          </a:p>
        </p:txBody>
      </p:sp>
      <p:sp>
        <p:nvSpPr>
          <p:cNvPr id="9" name="Content Placeholder 6"/>
          <p:cNvSpPr>
            <a:spLocks noGrp="1"/>
          </p:cNvSpPr>
          <p:nvPr>
            <p:ph sz="quarter" idx="17"/>
          </p:nvPr>
        </p:nvSpPr>
        <p:spPr>
          <a:xfrm>
            <a:off x="6370057" y="1974329"/>
            <a:ext cx="3448375" cy="4584016"/>
          </a:xfrm>
        </p:spPr>
        <p:txBody>
          <a:bodyPr lIns="277287" tIns="0">
            <a:noAutofit/>
          </a:bodyPr>
          <a:lstStyle>
            <a:lvl1pPr>
              <a:defRPr b="1"/>
            </a:lvl1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AU" dirty="0"/>
          </a:p>
        </p:txBody>
      </p:sp>
      <p:sp>
        <p:nvSpPr>
          <p:cNvPr id="2" name="Title 1"/>
          <p:cNvSpPr>
            <a:spLocks noGrp="1"/>
          </p:cNvSpPr>
          <p:nvPr>
            <p:ph type="title"/>
          </p:nvPr>
        </p:nvSpPr>
        <p:spPr/>
        <p:txBody>
          <a:bodyPr/>
          <a:lstStyle/>
          <a:p>
            <a:r>
              <a:rPr lang="en-US" dirty="0" smtClean="0"/>
              <a:t>Click to edit Master title style</a:t>
            </a:r>
            <a:endParaRPr lang="en-AU" dirty="0"/>
          </a:p>
        </p:txBody>
      </p:sp>
      <p:sp>
        <p:nvSpPr>
          <p:cNvPr id="3" name="Slide Number Placeholder 2"/>
          <p:cNvSpPr>
            <a:spLocks noGrp="1"/>
          </p:cNvSpPr>
          <p:nvPr>
            <p:ph type="sldNum" sz="quarter" idx="10"/>
          </p:nvPr>
        </p:nvSpPr>
        <p:spPr>
          <a:xfrm>
            <a:off x="9534011" y="6972323"/>
            <a:ext cx="577163" cy="300014"/>
          </a:xfrm>
        </p:spPr>
        <p:txBody>
          <a:bodyPr/>
          <a:lstStyle/>
          <a:p>
            <a:fld id="{9784CBA3-D598-4B1F-BAA3-EE14B5154290}" type="slidenum">
              <a:rPr lang="en-AU" smtClean="0"/>
              <a:pPr/>
              <a:t>‹#›</a:t>
            </a:fld>
            <a:endParaRPr lang="en-AU" dirty="0"/>
          </a:p>
        </p:txBody>
      </p:sp>
      <p:sp>
        <p:nvSpPr>
          <p:cNvPr id="7" name="Content Placeholder 6"/>
          <p:cNvSpPr>
            <a:spLocks noGrp="1"/>
          </p:cNvSpPr>
          <p:nvPr>
            <p:ph sz="quarter" idx="11"/>
          </p:nvPr>
        </p:nvSpPr>
        <p:spPr>
          <a:xfrm>
            <a:off x="0" y="1970440"/>
            <a:ext cx="3489030" cy="4587904"/>
          </a:xfrm>
        </p:spPr>
        <p:txBody>
          <a:bodyPr tIns="0">
            <a:noAutofit/>
          </a:bodyPr>
          <a:lstStyle>
            <a:lvl1pPr>
              <a:defRPr b="1"/>
            </a:lvl1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AU" dirty="0"/>
          </a:p>
        </p:txBody>
      </p:sp>
      <p:sp>
        <p:nvSpPr>
          <p:cNvPr id="10" name="Text Placeholder 9"/>
          <p:cNvSpPr>
            <a:spLocks noGrp="1"/>
          </p:cNvSpPr>
          <p:nvPr>
            <p:ph type="body" sz="quarter" idx="15"/>
          </p:nvPr>
        </p:nvSpPr>
        <p:spPr>
          <a:xfrm>
            <a:off x="2" y="1137744"/>
            <a:ext cx="3197553" cy="836679"/>
          </a:xfrm>
        </p:spPr>
        <p:txBody>
          <a:bodyPr/>
          <a:lstStyle>
            <a:lvl1pPr>
              <a:defRPr sz="1200"/>
            </a:lvl1pPr>
          </a:lstStyle>
          <a:p>
            <a:pPr lvl="0"/>
            <a:r>
              <a:rPr lang="en-US" dirty="0" smtClean="0"/>
              <a:t>Click to edit Master text styles</a:t>
            </a:r>
          </a:p>
        </p:txBody>
      </p:sp>
      <p:sp>
        <p:nvSpPr>
          <p:cNvPr id="12" name="Text Placeholder 9"/>
          <p:cNvSpPr>
            <a:spLocks noGrp="1"/>
          </p:cNvSpPr>
          <p:nvPr>
            <p:ph type="body" sz="quarter" idx="18" hasCustomPrompt="1"/>
          </p:nvPr>
        </p:nvSpPr>
        <p:spPr>
          <a:xfrm>
            <a:off x="1475518" y="6141776"/>
            <a:ext cx="8635567" cy="406068"/>
          </a:xfrm>
        </p:spPr>
        <p:txBody>
          <a:bodyPr lIns="0" tIns="0" rIns="0" bIns="120540" anchor="b">
            <a:noAutofit/>
          </a:bodyPr>
          <a:lstStyle>
            <a:lvl1pPr>
              <a:defRPr sz="700" b="0"/>
            </a:lvl1pPr>
            <a:lvl2pPr>
              <a:defRPr sz="700"/>
            </a:lvl2pPr>
            <a:lvl3pPr>
              <a:defRPr sz="700"/>
            </a:lvl3pPr>
            <a:lvl4pPr>
              <a:defRPr sz="700"/>
            </a:lvl4pPr>
            <a:lvl5pPr>
              <a:defRPr sz="700"/>
            </a:lvl5pPr>
          </a:lstStyle>
          <a:p>
            <a:pPr lvl="0"/>
            <a:r>
              <a:rPr lang="en-US" dirty="0" smtClean="0"/>
              <a:t>SOURCE:</a:t>
            </a:r>
          </a:p>
        </p:txBody>
      </p:sp>
      <p:sp>
        <p:nvSpPr>
          <p:cNvPr id="11" name="Text Placeholder 9"/>
          <p:cNvSpPr>
            <a:spLocks noGrp="1"/>
          </p:cNvSpPr>
          <p:nvPr>
            <p:ph type="body" sz="quarter" idx="20"/>
          </p:nvPr>
        </p:nvSpPr>
        <p:spPr>
          <a:xfrm>
            <a:off x="3193802" y="1137744"/>
            <a:ext cx="3183902" cy="836679"/>
          </a:xfrm>
        </p:spPr>
        <p:txBody>
          <a:bodyPr lIns="281248"/>
          <a:lstStyle>
            <a:lvl1pPr>
              <a:defRPr sz="1200"/>
            </a:lvl1pPr>
          </a:lstStyle>
          <a:p>
            <a:pPr lvl="0"/>
            <a:r>
              <a:rPr lang="en-US" dirty="0" smtClean="0"/>
              <a:t>Click to edit Master text styles</a:t>
            </a:r>
          </a:p>
        </p:txBody>
      </p:sp>
      <p:sp>
        <p:nvSpPr>
          <p:cNvPr id="13" name="Text Placeholder 9"/>
          <p:cNvSpPr>
            <a:spLocks noGrp="1"/>
          </p:cNvSpPr>
          <p:nvPr>
            <p:ph type="body" sz="quarter" idx="21"/>
          </p:nvPr>
        </p:nvSpPr>
        <p:spPr>
          <a:xfrm>
            <a:off x="6369606" y="1146145"/>
            <a:ext cx="3183902" cy="836679"/>
          </a:xfrm>
        </p:spPr>
        <p:txBody>
          <a:bodyPr lIns="281248"/>
          <a:lstStyle>
            <a:lvl1pPr>
              <a:defRPr sz="1200"/>
            </a:lvl1pPr>
          </a:lstStyle>
          <a:p>
            <a:pPr lvl="0"/>
            <a:r>
              <a:rPr lang="en-US" dirty="0" smtClean="0"/>
              <a:t>Click to edit Master text styles</a:t>
            </a:r>
          </a:p>
        </p:txBody>
      </p:sp>
      <p:sp>
        <p:nvSpPr>
          <p:cNvPr id="14" name="Footer Placeholder 3"/>
          <p:cNvSpPr>
            <a:spLocks noGrp="1"/>
          </p:cNvSpPr>
          <p:nvPr>
            <p:ph type="ftr" sz="quarter" idx="22"/>
          </p:nvPr>
        </p:nvSpPr>
        <p:spPr>
          <a:xfrm>
            <a:off x="897274" y="6556595"/>
            <a:ext cx="8626969" cy="415728"/>
          </a:xfrm>
        </p:spPr>
        <p:txBody>
          <a:bodyPr>
            <a:noAutofit/>
          </a:bodyPr>
          <a:lstStyle/>
          <a:p>
            <a:pPr>
              <a:spcBef>
                <a:spcPct val="20000"/>
              </a:spcBef>
              <a:buFont typeface="Arial" pitchFamily="34" charset="0"/>
              <a:buNone/>
            </a:pPr>
            <a:endParaRPr dirty="0" smtClean="0"/>
          </a:p>
        </p:txBody>
      </p:sp>
    </p:spTree>
    <p:extLst>
      <p:ext uri="{BB962C8B-B14F-4D97-AF65-F5344CB8AC3E}">
        <p14:creationId xmlns:p14="http://schemas.microsoft.com/office/powerpoint/2010/main" val="638099914"/>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AU" dirty="0"/>
          </a:p>
        </p:txBody>
      </p:sp>
      <p:sp>
        <p:nvSpPr>
          <p:cNvPr id="3" name="Slide Number Placeholder 2"/>
          <p:cNvSpPr>
            <a:spLocks noGrp="1"/>
          </p:cNvSpPr>
          <p:nvPr>
            <p:ph type="sldNum" sz="quarter" idx="10"/>
          </p:nvPr>
        </p:nvSpPr>
        <p:spPr>
          <a:xfrm>
            <a:off x="9534011" y="6972323"/>
            <a:ext cx="577163" cy="300014"/>
          </a:xfrm>
        </p:spPr>
        <p:txBody>
          <a:bodyPr/>
          <a:lstStyle/>
          <a:p>
            <a:fld id="{9784CBA3-D598-4B1F-BAA3-EE14B5154290}" type="slidenum">
              <a:rPr lang="en-AU" smtClean="0"/>
              <a:pPr/>
              <a:t>‹#›</a:t>
            </a:fld>
            <a:endParaRPr lang="en-AU" dirty="0"/>
          </a:p>
        </p:txBody>
      </p:sp>
      <p:sp>
        <p:nvSpPr>
          <p:cNvPr id="6" name="Text Placeholder 9"/>
          <p:cNvSpPr>
            <a:spLocks noGrp="1"/>
          </p:cNvSpPr>
          <p:nvPr>
            <p:ph type="body" sz="quarter" idx="16" hasCustomPrompt="1"/>
          </p:nvPr>
        </p:nvSpPr>
        <p:spPr>
          <a:xfrm>
            <a:off x="1475518" y="6141776"/>
            <a:ext cx="8635567" cy="406068"/>
          </a:xfrm>
        </p:spPr>
        <p:txBody>
          <a:bodyPr lIns="0" tIns="0" rIns="0" bIns="120540" anchor="b">
            <a:noAutofit/>
          </a:bodyPr>
          <a:lstStyle>
            <a:lvl1pPr>
              <a:defRPr sz="700" b="0"/>
            </a:lvl1pPr>
            <a:lvl2pPr>
              <a:defRPr sz="700"/>
            </a:lvl2pPr>
            <a:lvl3pPr>
              <a:defRPr sz="700"/>
            </a:lvl3pPr>
            <a:lvl4pPr>
              <a:defRPr sz="700"/>
            </a:lvl4pPr>
            <a:lvl5pPr>
              <a:defRPr sz="700"/>
            </a:lvl5pPr>
          </a:lstStyle>
          <a:p>
            <a:pPr lvl="0"/>
            <a:r>
              <a:rPr lang="en-US" dirty="0" smtClean="0"/>
              <a:t>SOURCE:</a:t>
            </a:r>
          </a:p>
        </p:txBody>
      </p:sp>
      <p:sp>
        <p:nvSpPr>
          <p:cNvPr id="7" name="Footer Placeholder 3"/>
          <p:cNvSpPr>
            <a:spLocks noGrp="1"/>
          </p:cNvSpPr>
          <p:nvPr>
            <p:ph type="ftr" sz="quarter" idx="11"/>
          </p:nvPr>
        </p:nvSpPr>
        <p:spPr>
          <a:xfrm>
            <a:off x="897274" y="6556595"/>
            <a:ext cx="8626969" cy="415728"/>
          </a:xfrm>
        </p:spPr>
        <p:txBody>
          <a:bodyPr>
            <a:noAutofit/>
          </a:bodyPr>
          <a:lstStyle/>
          <a:p>
            <a:pPr>
              <a:spcBef>
                <a:spcPct val="20000"/>
              </a:spcBef>
              <a:buFont typeface="Arial" pitchFamily="34" charset="0"/>
              <a:buNone/>
            </a:pPr>
            <a:endParaRPr dirty="0" smtClean="0"/>
          </a:p>
        </p:txBody>
      </p:sp>
    </p:spTree>
    <p:extLst>
      <p:ext uri="{BB962C8B-B14F-4D97-AF65-F5344CB8AC3E}">
        <p14:creationId xmlns:p14="http://schemas.microsoft.com/office/powerpoint/2010/main" val="1812558074"/>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userDrawn="1">
  <p:cSld name="1_Title Only">
    <p:spTree>
      <p:nvGrpSpPr>
        <p:cNvPr id="1" name=""/>
        <p:cNvGrpSpPr/>
        <p:nvPr/>
      </p:nvGrpSpPr>
      <p:grpSpPr>
        <a:xfrm>
          <a:off x="0" y="0"/>
          <a:ext cx="0" cy="0"/>
          <a:chOff x="0" y="0"/>
          <a:chExt cx="0" cy="0"/>
        </a:xfrm>
      </p:grpSpPr>
      <p:sp>
        <p:nvSpPr>
          <p:cNvPr id="2" name="Title 1"/>
          <p:cNvSpPr>
            <a:spLocks noGrp="1"/>
          </p:cNvSpPr>
          <p:nvPr>
            <p:ph type="title"/>
          </p:nvPr>
        </p:nvSpPr>
        <p:spPr>
          <a:xfrm>
            <a:off x="3" y="1"/>
            <a:ext cx="10442834" cy="1137649"/>
          </a:xfrm>
          <a:prstGeom prst="rect">
            <a:avLst/>
          </a:prstGeom>
        </p:spPr>
        <p:txBody>
          <a:bodyPr/>
          <a:lstStyle/>
          <a:p>
            <a:r>
              <a:rPr lang="en-US" smtClean="0"/>
              <a:t>Click to edit Master title style</a:t>
            </a:r>
            <a:endParaRPr lang="en-AU" dirty="0"/>
          </a:p>
        </p:txBody>
      </p:sp>
    </p:spTree>
    <p:extLst>
      <p:ext uri="{BB962C8B-B14F-4D97-AF65-F5344CB8AC3E}">
        <p14:creationId xmlns:p14="http://schemas.microsoft.com/office/powerpoint/2010/main" val="3988114902"/>
      </p:ext>
    </p:extLst>
  </p:cSld>
  <p:clrMapOvr>
    <a:masterClrMapping/>
  </p:clrMapOvr>
  <p:timing>
    <p:tnLst>
      <p:par>
        <p:cTn id="1" dur="indefinite" restart="never" nodeType="tmRoot"/>
      </p:par>
    </p:tnLst>
  </p:timing>
</p:sldLayout>
</file>

<file path=ppt/slideLayouts/slideLayout45.xml><?xml version="1.0" encoding="utf-8"?>
<p:sldLayout xmlns:a="http://schemas.openxmlformats.org/drawingml/2006/main" xmlns:r="http://schemas.openxmlformats.org/officeDocument/2006/relationships" xmlns:p="http://schemas.openxmlformats.org/presentationml/2006/main" userDrawn="1">
  <p:cSld name="x2 Box">
    <p:spTree>
      <p:nvGrpSpPr>
        <p:cNvPr id="1" name=""/>
        <p:cNvGrpSpPr/>
        <p:nvPr/>
      </p:nvGrpSpPr>
      <p:grpSpPr>
        <a:xfrm>
          <a:off x="0" y="0"/>
          <a:ext cx="0" cy="0"/>
          <a:chOff x="0" y="0"/>
          <a:chExt cx="0" cy="0"/>
        </a:xfrm>
      </p:grpSpPr>
      <p:sp>
        <p:nvSpPr>
          <p:cNvPr id="2" name="Title 1"/>
          <p:cNvSpPr>
            <a:spLocks noGrp="1"/>
          </p:cNvSpPr>
          <p:nvPr>
            <p:ph type="title"/>
          </p:nvPr>
        </p:nvSpPr>
        <p:spPr>
          <a:xfrm>
            <a:off x="3" y="1"/>
            <a:ext cx="10442834" cy="1137649"/>
          </a:xfrm>
          <a:prstGeom prst="rect">
            <a:avLst/>
          </a:prstGeom>
        </p:spPr>
        <p:txBody>
          <a:bodyPr/>
          <a:lstStyle/>
          <a:p>
            <a:r>
              <a:rPr lang="en-US" smtClean="0"/>
              <a:t>Click to edit Master title style</a:t>
            </a:r>
            <a:endParaRPr lang="en-AU" dirty="0"/>
          </a:p>
        </p:txBody>
      </p:sp>
      <p:sp>
        <p:nvSpPr>
          <p:cNvPr id="7" name="Content Placeholder 6"/>
          <p:cNvSpPr>
            <a:spLocks noGrp="1"/>
          </p:cNvSpPr>
          <p:nvPr>
            <p:ph sz="quarter" idx="11"/>
          </p:nvPr>
        </p:nvSpPr>
        <p:spPr>
          <a:xfrm>
            <a:off x="326280" y="1137650"/>
            <a:ext cx="4602374" cy="5294675"/>
          </a:xfrm>
          <a:prstGeom prst="rect">
            <a:avLst/>
          </a:prstGeom>
        </p:spPr>
        <p:txBody>
          <a:bodyPr>
            <a:noAutofit/>
          </a:bodyPr>
          <a:lstStyle>
            <a:lvl1pPr>
              <a:defRPr b="0"/>
            </a:lvl1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dirty="0"/>
          </a:p>
        </p:txBody>
      </p:sp>
      <p:sp>
        <p:nvSpPr>
          <p:cNvPr id="5" name="Content Placeholder 6"/>
          <p:cNvSpPr>
            <a:spLocks noGrp="1"/>
          </p:cNvSpPr>
          <p:nvPr>
            <p:ph sz="quarter" idx="12"/>
          </p:nvPr>
        </p:nvSpPr>
        <p:spPr>
          <a:xfrm>
            <a:off x="5510522" y="1137650"/>
            <a:ext cx="4600560" cy="5294675"/>
          </a:xfrm>
          <a:prstGeom prst="rect">
            <a:avLst/>
          </a:prstGeom>
        </p:spPr>
        <p:txBody>
          <a:bodyPr lIns="0">
            <a:noAutofit/>
          </a:bodyPr>
          <a:lstStyle>
            <a:lvl1pPr>
              <a:defRPr b="0"/>
            </a:lvl1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dirty="0"/>
          </a:p>
        </p:txBody>
      </p:sp>
    </p:spTree>
    <p:extLst>
      <p:ext uri="{BB962C8B-B14F-4D97-AF65-F5344CB8AC3E}">
        <p14:creationId xmlns:p14="http://schemas.microsoft.com/office/powerpoint/2010/main" val="3806458467"/>
      </p:ext>
    </p:extLst>
  </p:cSld>
  <p:clrMapOvr>
    <a:masterClrMapping/>
  </p:clrMapOvr>
  <p:timing>
    <p:tnLst>
      <p:par>
        <p:cTn id="1" dur="indefinite" restart="never" nodeType="tmRoot"/>
      </p:par>
    </p:tnLst>
  </p:timing>
</p:sldLayout>
</file>

<file path=ppt/slideLayouts/slideLayout46.xml><?xml version="1.0" encoding="utf-8"?>
<p:sldLayout xmlns:a="http://schemas.openxmlformats.org/drawingml/2006/main" xmlns:r="http://schemas.openxmlformats.org/officeDocument/2006/relationships" xmlns:p="http://schemas.openxmlformats.org/presentationml/2006/main" userDrawn="1">
  <p:cSld name="2_Title Only">
    <p:spTree>
      <p:nvGrpSpPr>
        <p:cNvPr id="1" name=""/>
        <p:cNvGrpSpPr/>
        <p:nvPr/>
      </p:nvGrpSpPr>
      <p:grpSpPr>
        <a:xfrm>
          <a:off x="0" y="0"/>
          <a:ext cx="0" cy="0"/>
          <a:chOff x="0" y="0"/>
          <a:chExt cx="0" cy="0"/>
        </a:xfrm>
      </p:grpSpPr>
      <p:sp>
        <p:nvSpPr>
          <p:cNvPr id="2" name="Title 1"/>
          <p:cNvSpPr>
            <a:spLocks noGrp="1"/>
          </p:cNvSpPr>
          <p:nvPr>
            <p:ph type="title"/>
          </p:nvPr>
        </p:nvSpPr>
        <p:spPr>
          <a:xfrm>
            <a:off x="327031" y="0"/>
            <a:ext cx="9783763" cy="1138238"/>
          </a:xfrm>
          <a:prstGeom prst="rect">
            <a:avLst/>
          </a:prstGeom>
        </p:spPr>
        <p:txBody>
          <a:bodyPr lIns="102080" tIns="51033" rIns="102080" bIns="51033"/>
          <a:lstStyle/>
          <a:p>
            <a:r>
              <a:rPr lang="en-US" smtClean="0"/>
              <a:t>Click to edit Master title style</a:t>
            </a:r>
            <a:endParaRPr lang="en-AU" dirty="0"/>
          </a:p>
        </p:txBody>
      </p:sp>
      <p:sp>
        <p:nvSpPr>
          <p:cNvPr id="3" name="Slide Number Placeholder 3"/>
          <p:cNvSpPr>
            <a:spLocks noGrp="1"/>
          </p:cNvSpPr>
          <p:nvPr>
            <p:ph type="sldNum" sz="quarter" idx="10"/>
          </p:nvPr>
        </p:nvSpPr>
        <p:spPr/>
        <p:txBody>
          <a:bodyPr/>
          <a:lstStyle>
            <a:lvl1pPr>
              <a:defRPr/>
            </a:lvl1pPr>
          </a:lstStyle>
          <a:p>
            <a:pPr>
              <a:defRPr/>
            </a:pPr>
            <a:fld id="{E2422985-89E7-42B2-A630-DF8EF2574726}" type="slidenum">
              <a:rPr lang="en-AU"/>
              <a:pPr>
                <a:defRPr/>
              </a:pPr>
              <a:t>‹#›</a:t>
            </a:fld>
            <a:endParaRPr lang="en-AU" dirty="0"/>
          </a:p>
        </p:txBody>
      </p:sp>
    </p:spTree>
    <p:extLst>
      <p:ext uri="{BB962C8B-B14F-4D97-AF65-F5344CB8AC3E}">
        <p14:creationId xmlns:p14="http://schemas.microsoft.com/office/powerpoint/2010/main" val="581680172"/>
      </p:ext>
    </p:extLst>
  </p:cSld>
  <p:clrMapOvr>
    <a:masterClrMapping/>
  </p:clrMapOvr>
  <p:timing>
    <p:tnLst>
      <p:par>
        <p:cTn id="1" dur="indefinite" restart="never" nodeType="tmRoot"/>
      </p:par>
    </p:tnLst>
  </p:timing>
</p:sldLayout>
</file>

<file path=ppt/slideLayouts/slideLayout47.xml><?xml version="1.0" encoding="utf-8"?>
<p:sldLayout xmlns:a="http://schemas.openxmlformats.org/drawingml/2006/main" xmlns:r="http://schemas.openxmlformats.org/officeDocument/2006/relationships" xmlns:p="http://schemas.openxmlformats.org/presentationml/2006/main" userDrawn="1">
  <p:cSld name="Single Object - Grey Box">
    <p:spTree>
      <p:nvGrpSpPr>
        <p:cNvPr id="1" name=""/>
        <p:cNvGrpSpPr/>
        <p:nvPr/>
      </p:nvGrpSpPr>
      <p:grpSpPr>
        <a:xfrm>
          <a:off x="0" y="0"/>
          <a:ext cx="0" cy="0"/>
          <a:chOff x="0" y="0"/>
          <a:chExt cx="0" cy="0"/>
        </a:xfrm>
      </p:grpSpPr>
      <p:sp>
        <p:nvSpPr>
          <p:cNvPr id="7" name="Content Placeholder 6"/>
          <p:cNvSpPr>
            <a:spLocks noGrp="1"/>
          </p:cNvSpPr>
          <p:nvPr>
            <p:ph sz="quarter" idx="11"/>
          </p:nvPr>
        </p:nvSpPr>
        <p:spPr>
          <a:xfrm>
            <a:off x="0" y="1137653"/>
            <a:ext cx="10440988" cy="5410194"/>
          </a:xfrm>
        </p:spPr>
        <p:txBody>
          <a:bodyPr>
            <a:noAutofit/>
          </a:bodyPr>
          <a:lstStyle>
            <a:lvl1pPr>
              <a:defRPr b="1"/>
            </a:lvl1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AU" dirty="0"/>
          </a:p>
        </p:txBody>
      </p:sp>
      <p:sp>
        <p:nvSpPr>
          <p:cNvPr id="2" name="Title 1"/>
          <p:cNvSpPr>
            <a:spLocks noGrp="1"/>
          </p:cNvSpPr>
          <p:nvPr>
            <p:ph type="title"/>
          </p:nvPr>
        </p:nvSpPr>
        <p:spPr/>
        <p:txBody>
          <a:bodyPr vert="horz" lIns="309329" tIns="249971" rIns="309329" bIns="0" rtlCol="0" anchor="t">
            <a:noAutofit/>
          </a:bodyPr>
          <a:lstStyle>
            <a:lvl1pPr>
              <a:defRPr lang="en-AU" dirty="0"/>
            </a:lvl1pPr>
          </a:lstStyle>
          <a:p>
            <a:pPr lvl="0"/>
            <a:r>
              <a:rPr lang="en-US" dirty="0" smtClean="0"/>
              <a:t>Click to edit Master title style</a:t>
            </a:r>
            <a:endParaRPr lang="en-AU" dirty="0"/>
          </a:p>
        </p:txBody>
      </p:sp>
      <p:sp>
        <p:nvSpPr>
          <p:cNvPr id="3" name="Slide Number Placeholder 2"/>
          <p:cNvSpPr>
            <a:spLocks noGrp="1"/>
          </p:cNvSpPr>
          <p:nvPr>
            <p:ph type="sldNum" sz="quarter" idx="10"/>
          </p:nvPr>
        </p:nvSpPr>
        <p:spPr>
          <a:xfrm>
            <a:off x="9534011" y="6972323"/>
            <a:ext cx="577163" cy="300014"/>
          </a:xfrm>
        </p:spPr>
        <p:txBody>
          <a:bodyPr/>
          <a:lstStyle/>
          <a:p>
            <a:fld id="{9784CBA3-D598-4B1F-BAA3-EE14B5154290}" type="slidenum">
              <a:rPr lang="en-AU" smtClean="0"/>
              <a:pPr/>
              <a:t>‹#›</a:t>
            </a:fld>
            <a:endParaRPr lang="en-AU" dirty="0"/>
          </a:p>
        </p:txBody>
      </p:sp>
      <p:sp>
        <p:nvSpPr>
          <p:cNvPr id="8" name="Footer Placeholder 3"/>
          <p:cNvSpPr>
            <a:spLocks noGrp="1"/>
          </p:cNvSpPr>
          <p:nvPr>
            <p:ph type="ftr" sz="quarter" idx="17"/>
          </p:nvPr>
        </p:nvSpPr>
        <p:spPr>
          <a:xfrm>
            <a:off x="897274" y="6556595"/>
            <a:ext cx="8626969" cy="415728"/>
          </a:xfrm>
        </p:spPr>
        <p:txBody>
          <a:bodyPr>
            <a:noAutofit/>
          </a:bodyPr>
          <a:lstStyle/>
          <a:p>
            <a:pPr>
              <a:spcBef>
                <a:spcPct val="20000"/>
              </a:spcBef>
              <a:buFont typeface="Arial" pitchFamily="34" charset="0"/>
              <a:buNone/>
            </a:pPr>
            <a:endParaRPr dirty="0" smtClean="0"/>
          </a:p>
        </p:txBody>
      </p:sp>
    </p:spTree>
    <p:extLst>
      <p:ext uri="{BB962C8B-B14F-4D97-AF65-F5344CB8AC3E}">
        <p14:creationId xmlns:p14="http://schemas.microsoft.com/office/powerpoint/2010/main" val="2272343366"/>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p:cSld name="Title with Image">
    <p:spTree>
      <p:nvGrpSpPr>
        <p:cNvPr id="1" name=""/>
        <p:cNvGrpSpPr/>
        <p:nvPr/>
      </p:nvGrpSpPr>
      <p:grpSpPr>
        <a:xfrm>
          <a:off x="0" y="0"/>
          <a:ext cx="0" cy="0"/>
          <a:chOff x="0" y="0"/>
          <a:chExt cx="0" cy="0"/>
        </a:xfrm>
      </p:grpSpPr>
      <p:sp>
        <p:nvSpPr>
          <p:cNvPr id="6" name="Picture Placeholder 6"/>
          <p:cNvSpPr>
            <a:spLocks noGrp="1"/>
          </p:cNvSpPr>
          <p:nvPr>
            <p:ph type="pic" sz="quarter" idx="19"/>
          </p:nvPr>
        </p:nvSpPr>
        <p:spPr>
          <a:xfrm>
            <a:off x="326376" y="1417737"/>
            <a:ext cx="9784801" cy="5002336"/>
          </a:xfrm>
          <a:prstGeom prst="rect">
            <a:avLst/>
          </a:prstGeom>
        </p:spPr>
        <p:txBody>
          <a:bodyPr lIns="102070" tIns="51028" rIns="102070" bIns="51028">
            <a:noAutofit/>
          </a:bodyPr>
          <a:lstStyle>
            <a:lvl1pPr>
              <a:defRPr b="0">
                <a:solidFill>
                  <a:schemeClr val="tx1"/>
                </a:solidFill>
              </a:defRPr>
            </a:lvl1pPr>
          </a:lstStyle>
          <a:p>
            <a:r>
              <a:rPr lang="en-US" dirty="0" smtClean="0"/>
              <a:t>Click icon to add picture</a:t>
            </a:r>
            <a:endParaRPr lang="en-AU" dirty="0"/>
          </a:p>
        </p:txBody>
      </p:sp>
      <p:sp>
        <p:nvSpPr>
          <p:cNvPr id="4" name="Title 3"/>
          <p:cNvSpPr>
            <a:spLocks noGrp="1"/>
          </p:cNvSpPr>
          <p:nvPr>
            <p:ph type="title"/>
          </p:nvPr>
        </p:nvSpPr>
        <p:spPr>
          <a:xfrm>
            <a:off x="321786" y="1"/>
            <a:ext cx="9789296" cy="1008168"/>
          </a:xfrm>
        </p:spPr>
        <p:txBody>
          <a:bodyPr/>
          <a:lstStyle/>
          <a:p>
            <a:r>
              <a:rPr lang="en-US" smtClean="0"/>
              <a:t>Click to edit Master title style</a:t>
            </a:r>
            <a:endParaRPr lang="en-GB" dirty="0"/>
          </a:p>
        </p:txBody>
      </p:sp>
      <p:sp>
        <p:nvSpPr>
          <p:cNvPr id="8" name="Slide Number Placeholder 5"/>
          <p:cNvSpPr>
            <a:spLocks noGrp="1"/>
          </p:cNvSpPr>
          <p:nvPr>
            <p:ph type="sldNum" sz="quarter" idx="4"/>
          </p:nvPr>
        </p:nvSpPr>
        <p:spPr>
          <a:xfrm>
            <a:off x="5292583" y="6948983"/>
            <a:ext cx="577163" cy="300014"/>
          </a:xfrm>
          <a:prstGeom prst="rect">
            <a:avLst/>
          </a:prstGeom>
        </p:spPr>
        <p:txBody>
          <a:bodyPr/>
          <a:lstStyle>
            <a:lvl1pPr>
              <a:defRPr sz="1200"/>
            </a:lvl1pPr>
          </a:lstStyle>
          <a:p>
            <a:fld id="{5AF57F2D-FD0A-4A42-A2E3-927C55E4DECA}"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898095067"/>
      </p:ext>
    </p:extLst>
  </p:cSld>
  <p:clrMapOvr>
    <a:masterClrMapping/>
  </p:clrMapOvr>
  <p:timing>
    <p:tnLst>
      <p:par>
        <p:cTn id="1" dur="indefinite" restart="never" nodeType="tmRoot"/>
      </p:par>
    </p:tnLst>
  </p:timing>
</p:sldLayout>
</file>

<file path=ppt/slideLayouts/slideLayout49.xml><?xml version="1.0" encoding="utf-8"?>
<p:sldLayout xmlns:a="http://schemas.openxmlformats.org/drawingml/2006/main" xmlns:r="http://schemas.openxmlformats.org/officeDocument/2006/relationships" xmlns:p="http://schemas.openxmlformats.org/presentationml/2006/main" userDrawn="1">
  <p:cSld name="x1 Box">
    <p:spTree>
      <p:nvGrpSpPr>
        <p:cNvPr id="1" name=""/>
        <p:cNvGrpSpPr/>
        <p:nvPr/>
      </p:nvGrpSpPr>
      <p:grpSpPr>
        <a:xfrm>
          <a:off x="0" y="0"/>
          <a:ext cx="0" cy="0"/>
          <a:chOff x="0" y="0"/>
          <a:chExt cx="0" cy="0"/>
        </a:xfrm>
      </p:grpSpPr>
      <p:sp>
        <p:nvSpPr>
          <p:cNvPr id="2" name="Title 1"/>
          <p:cNvSpPr>
            <a:spLocks noGrp="1"/>
          </p:cNvSpPr>
          <p:nvPr>
            <p:ph type="title"/>
          </p:nvPr>
        </p:nvSpPr>
        <p:spPr>
          <a:xfrm>
            <a:off x="3" y="1"/>
            <a:ext cx="10442834" cy="1137649"/>
          </a:xfrm>
          <a:prstGeom prst="rect">
            <a:avLst/>
          </a:prstGeom>
        </p:spPr>
        <p:txBody>
          <a:bodyPr/>
          <a:lstStyle/>
          <a:p>
            <a:r>
              <a:rPr lang="en-US" smtClean="0"/>
              <a:t>Click to edit Master title style</a:t>
            </a:r>
            <a:endParaRPr lang="en-AU" dirty="0"/>
          </a:p>
        </p:txBody>
      </p:sp>
      <p:sp>
        <p:nvSpPr>
          <p:cNvPr id="7" name="Content Placeholder 6"/>
          <p:cNvSpPr>
            <a:spLocks noGrp="1"/>
          </p:cNvSpPr>
          <p:nvPr>
            <p:ph sz="quarter" idx="11"/>
          </p:nvPr>
        </p:nvSpPr>
        <p:spPr>
          <a:xfrm>
            <a:off x="326376" y="1137651"/>
            <a:ext cx="9784801" cy="5294675"/>
          </a:xfrm>
          <a:prstGeom prst="rect">
            <a:avLst/>
          </a:prstGeom>
        </p:spPr>
        <p:txBody>
          <a:bodyPr lIns="90810" tIns="45405" rIns="90810" bIns="45405">
            <a:noAutofit/>
          </a:bodyPr>
          <a:lstStyle>
            <a:lvl1pPr>
              <a:defRPr b="0"/>
            </a:lvl1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dirty="0"/>
          </a:p>
        </p:txBody>
      </p:sp>
      <p:sp>
        <p:nvSpPr>
          <p:cNvPr id="5" name="Slide Number Placeholder 5"/>
          <p:cNvSpPr>
            <a:spLocks noGrp="1"/>
          </p:cNvSpPr>
          <p:nvPr>
            <p:ph type="sldNum" sz="quarter" idx="4"/>
          </p:nvPr>
        </p:nvSpPr>
        <p:spPr>
          <a:xfrm>
            <a:off x="5292583" y="6948983"/>
            <a:ext cx="577163" cy="300014"/>
          </a:xfrm>
          <a:prstGeom prst="rect">
            <a:avLst/>
          </a:prstGeom>
        </p:spPr>
        <p:txBody>
          <a:bodyPr/>
          <a:lstStyle>
            <a:lvl1pPr>
              <a:defRPr sz="1200"/>
            </a:lvl1pPr>
          </a:lstStyle>
          <a:p>
            <a:fld id="{5AF57F2D-FD0A-4A42-A2E3-927C55E4DECA}"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530054866"/>
      </p:ext>
    </p:extLst>
  </p:cSld>
  <p:clrMapOvr>
    <a:masterClrMapping/>
  </p:clrMapOvr>
  <p:timing>
    <p:tnLst>
      <p:par>
        <p:cTn id="1" dur="indefinite" restart="never" nodeType="tmRoot"/>
      </p:par>
    </p:tnLst>
  </p:timing>
</p:sldLayout>
</file>

<file path=ppt/slideLayouts/slideLayout50.xml><?xml version="1.0" encoding="utf-8"?>
<p:sldLayout xmlns:a="http://schemas.openxmlformats.org/drawingml/2006/main" xmlns:r="http://schemas.openxmlformats.org/officeDocument/2006/relationships" xmlns:p="http://schemas.openxmlformats.org/presentationml/2006/main" userDrawn="1">
  <p:cSld name="Single Object - Grey Box">
    <p:spTree>
      <p:nvGrpSpPr>
        <p:cNvPr id="1" name=""/>
        <p:cNvGrpSpPr/>
        <p:nvPr/>
      </p:nvGrpSpPr>
      <p:grpSpPr>
        <a:xfrm>
          <a:off x="0" y="0"/>
          <a:ext cx="0" cy="0"/>
          <a:chOff x="0" y="0"/>
          <a:chExt cx="0" cy="0"/>
        </a:xfrm>
      </p:grpSpPr>
      <p:sp>
        <p:nvSpPr>
          <p:cNvPr id="7" name="Content Placeholder 6"/>
          <p:cNvSpPr>
            <a:spLocks noGrp="1"/>
          </p:cNvSpPr>
          <p:nvPr>
            <p:ph sz="quarter" idx="11"/>
          </p:nvPr>
        </p:nvSpPr>
        <p:spPr>
          <a:xfrm>
            <a:off x="0" y="1137653"/>
            <a:ext cx="10440988" cy="5410194"/>
          </a:xfrm>
          <a:prstGeom prst="rect">
            <a:avLst/>
          </a:prstGeom>
        </p:spPr>
        <p:txBody>
          <a:bodyPr lIns="90810" tIns="45405" rIns="90810" bIns="45405">
            <a:noAutofit/>
          </a:bodyPr>
          <a:lstStyle>
            <a:lvl1pPr>
              <a:defRPr b="1"/>
            </a:lvl1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AU" dirty="0"/>
          </a:p>
        </p:txBody>
      </p:sp>
      <p:sp>
        <p:nvSpPr>
          <p:cNvPr id="8" name="Footer Placeholder 3"/>
          <p:cNvSpPr>
            <a:spLocks noGrp="1"/>
          </p:cNvSpPr>
          <p:nvPr>
            <p:ph type="ftr" sz="quarter" idx="17"/>
          </p:nvPr>
        </p:nvSpPr>
        <p:spPr>
          <a:xfrm>
            <a:off x="897274" y="6556595"/>
            <a:ext cx="8626969" cy="415728"/>
          </a:xfrm>
          <a:prstGeom prst="rect">
            <a:avLst/>
          </a:prstGeom>
        </p:spPr>
        <p:txBody>
          <a:bodyPr lIns="90810" tIns="45405" rIns="90810" bIns="45405">
            <a:noAutofit/>
          </a:bodyPr>
          <a:lstStyle/>
          <a:p>
            <a:endParaRPr dirty="0" smtClean="0">
              <a:solidFill>
                <a:prstClr val="black"/>
              </a:solidFill>
            </a:endParaRPr>
          </a:p>
        </p:txBody>
      </p:sp>
      <p:sp>
        <p:nvSpPr>
          <p:cNvPr id="9" name="Slide Number Placeholder 5"/>
          <p:cNvSpPr>
            <a:spLocks noGrp="1"/>
          </p:cNvSpPr>
          <p:nvPr>
            <p:ph type="sldNum" sz="quarter" idx="4"/>
          </p:nvPr>
        </p:nvSpPr>
        <p:spPr>
          <a:xfrm>
            <a:off x="5292583" y="6948983"/>
            <a:ext cx="577163" cy="300014"/>
          </a:xfrm>
          <a:prstGeom prst="rect">
            <a:avLst/>
          </a:prstGeom>
        </p:spPr>
        <p:txBody>
          <a:bodyPr/>
          <a:lstStyle>
            <a:lvl1pPr>
              <a:defRPr sz="1200"/>
            </a:lvl1pPr>
          </a:lstStyle>
          <a:p>
            <a:fld id="{5AF57F2D-FD0A-4A42-A2E3-927C55E4DECA}"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3518391855"/>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 y="1"/>
            <a:ext cx="10442834" cy="1137649"/>
          </a:xfrm>
          <a:prstGeom prst="rect">
            <a:avLst/>
          </a:prstGeom>
        </p:spPr>
        <p:txBody>
          <a:bodyPr/>
          <a:lstStyle/>
          <a:p>
            <a:r>
              <a:rPr lang="fr-FR" smtClean="0"/>
              <a:t>Click to edit Master title style</a:t>
            </a:r>
            <a:endParaRPr lang="en-US"/>
          </a:p>
        </p:txBody>
      </p:sp>
      <p:sp>
        <p:nvSpPr>
          <p:cNvPr id="3" name="Content Placeholder 2"/>
          <p:cNvSpPr>
            <a:spLocks noGrp="1"/>
          </p:cNvSpPr>
          <p:nvPr>
            <p:ph idx="1"/>
          </p:nvPr>
        </p:nvSpPr>
        <p:spPr>
          <a:xfrm>
            <a:off x="3" y="1137651"/>
            <a:ext cx="10442834" cy="4449342"/>
          </a:xfrm>
          <a:prstGeom prst="rect">
            <a:avLst/>
          </a:prstGeom>
        </p:spPr>
        <p:txBody>
          <a:bodyPr lIns="90810" tIns="45405" rIns="90810" bIns="45405"/>
          <a:lstStyle/>
          <a:p>
            <a:pPr lvl="0"/>
            <a:r>
              <a:rPr lang="fr-FR" smtClean="0"/>
              <a:t>Click to edit Master text styles</a:t>
            </a:r>
          </a:p>
          <a:p>
            <a:pPr lvl="1"/>
            <a:r>
              <a:rPr lang="fr-FR" smtClean="0"/>
              <a:t>Second level</a:t>
            </a:r>
          </a:p>
          <a:p>
            <a:pPr lvl="2"/>
            <a:r>
              <a:rPr lang="fr-FR" smtClean="0"/>
              <a:t>Third level</a:t>
            </a:r>
          </a:p>
          <a:p>
            <a:pPr lvl="3"/>
            <a:r>
              <a:rPr lang="fr-FR" smtClean="0"/>
              <a:t>Fourth level</a:t>
            </a:r>
          </a:p>
          <a:p>
            <a:pPr lvl="4"/>
            <a:r>
              <a:rPr lang="fr-FR" smtClean="0"/>
              <a:t>Fifth level</a:t>
            </a:r>
            <a:endParaRPr lang="en-US"/>
          </a:p>
        </p:txBody>
      </p:sp>
      <p:sp>
        <p:nvSpPr>
          <p:cNvPr id="4" name="Date Placeholder 3"/>
          <p:cNvSpPr>
            <a:spLocks noGrp="1"/>
          </p:cNvSpPr>
          <p:nvPr>
            <p:ph type="dt" sz="half" idx="10"/>
          </p:nvPr>
        </p:nvSpPr>
        <p:spPr>
          <a:xfrm>
            <a:off x="522056" y="7008259"/>
            <a:ext cx="2436231" cy="402567"/>
          </a:xfrm>
          <a:prstGeom prst="rect">
            <a:avLst/>
          </a:prstGeom>
        </p:spPr>
        <p:txBody>
          <a:bodyPr lIns="90810" tIns="45405" rIns="90810" bIns="45405"/>
          <a:lstStyle/>
          <a:p>
            <a:endParaRPr lang="en-US">
              <a:solidFill>
                <a:prstClr val="black">
                  <a:tint val="75000"/>
                </a:prstClr>
              </a:solidFill>
            </a:endParaRPr>
          </a:p>
        </p:txBody>
      </p:sp>
      <p:sp>
        <p:nvSpPr>
          <p:cNvPr id="5" name="Footer Placeholder 4"/>
          <p:cNvSpPr>
            <a:spLocks noGrp="1"/>
          </p:cNvSpPr>
          <p:nvPr>
            <p:ph type="ftr" sz="quarter" idx="11"/>
          </p:nvPr>
        </p:nvSpPr>
        <p:spPr>
          <a:xfrm>
            <a:off x="897274" y="6556595"/>
            <a:ext cx="8626969" cy="415728"/>
          </a:xfrm>
          <a:prstGeom prst="rect">
            <a:avLst/>
          </a:prstGeom>
        </p:spPr>
        <p:txBody>
          <a:bodyPr lIns="90810" tIns="45405" rIns="90810" bIns="45405"/>
          <a:lstStyle/>
          <a:p>
            <a:endParaRPr lang="en-US">
              <a:solidFill>
                <a:prstClr val="black">
                  <a:tint val="75000"/>
                </a:prstClr>
              </a:solidFill>
            </a:endParaRPr>
          </a:p>
        </p:txBody>
      </p:sp>
      <p:sp>
        <p:nvSpPr>
          <p:cNvPr id="7" name="Slide Number Placeholder 5"/>
          <p:cNvSpPr>
            <a:spLocks noGrp="1"/>
          </p:cNvSpPr>
          <p:nvPr>
            <p:ph type="sldNum" sz="quarter" idx="4"/>
          </p:nvPr>
        </p:nvSpPr>
        <p:spPr>
          <a:xfrm>
            <a:off x="5292583" y="6948983"/>
            <a:ext cx="577163" cy="300014"/>
          </a:xfrm>
          <a:prstGeom prst="rect">
            <a:avLst/>
          </a:prstGeom>
        </p:spPr>
        <p:txBody>
          <a:bodyPr/>
          <a:lstStyle>
            <a:lvl1pPr>
              <a:defRPr sz="1200"/>
            </a:lvl1pPr>
          </a:lstStyle>
          <a:p>
            <a:fld id="{5AF57F2D-FD0A-4A42-A2E3-927C55E4DECA}"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2554967092"/>
      </p:ext>
    </p:extLst>
  </p:cSld>
  <p:clrMapOvr>
    <a:masterClrMapping/>
  </p:clrMapOvr>
  <p:timing>
    <p:tnLst>
      <p:par>
        <p:cTn id="1" dur="indefinite" restart="never" nodeType="tmRoot"/>
      </p:par>
    </p:tnLst>
  </p:timing>
</p:sldLayout>
</file>

<file path=ppt/slideLayouts/slideLayout52.xml><?xml version="1.0" encoding="utf-8"?>
<p:sldLayout xmlns:a="http://schemas.openxmlformats.org/drawingml/2006/main" xmlns:r="http://schemas.openxmlformats.org/officeDocument/2006/relationships" xmlns:p="http://schemas.openxmlformats.org/presentationml/2006/main" userDrawn="1">
  <p:cSld name="Double Object">
    <p:spTree>
      <p:nvGrpSpPr>
        <p:cNvPr id="1" name=""/>
        <p:cNvGrpSpPr/>
        <p:nvPr/>
      </p:nvGrpSpPr>
      <p:grpSpPr>
        <a:xfrm>
          <a:off x="0" y="0"/>
          <a:ext cx="0" cy="0"/>
          <a:chOff x="0" y="0"/>
          <a:chExt cx="0" cy="0"/>
        </a:xfrm>
      </p:grpSpPr>
      <p:sp>
        <p:nvSpPr>
          <p:cNvPr id="2" name="Title 1"/>
          <p:cNvSpPr>
            <a:spLocks noGrp="1"/>
          </p:cNvSpPr>
          <p:nvPr>
            <p:ph type="title"/>
          </p:nvPr>
        </p:nvSpPr>
        <p:spPr>
          <a:xfrm>
            <a:off x="3" y="1"/>
            <a:ext cx="10442834" cy="1137649"/>
          </a:xfrm>
          <a:prstGeom prst="rect">
            <a:avLst/>
          </a:prstGeom>
        </p:spPr>
        <p:txBody>
          <a:bodyPr/>
          <a:lstStyle/>
          <a:p>
            <a:r>
              <a:rPr lang="en-US" dirty="0" smtClean="0"/>
              <a:t>Click to edit Master title style</a:t>
            </a:r>
            <a:endParaRPr lang="en-AU" dirty="0"/>
          </a:p>
        </p:txBody>
      </p:sp>
      <p:sp>
        <p:nvSpPr>
          <p:cNvPr id="7" name="Content Placeholder 6"/>
          <p:cNvSpPr>
            <a:spLocks noGrp="1"/>
          </p:cNvSpPr>
          <p:nvPr>
            <p:ph sz="quarter" idx="11"/>
          </p:nvPr>
        </p:nvSpPr>
        <p:spPr>
          <a:xfrm>
            <a:off x="0" y="1137650"/>
            <a:ext cx="5220494" cy="5420696"/>
          </a:xfrm>
          <a:prstGeom prst="rect">
            <a:avLst/>
          </a:prstGeom>
        </p:spPr>
        <p:txBody>
          <a:bodyPr lIns="90711" tIns="45356" rIns="90711" bIns="45356"/>
          <a:lstStyle>
            <a:lvl1pPr>
              <a:defRPr b="1"/>
            </a:lvl1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AU" dirty="0"/>
          </a:p>
        </p:txBody>
      </p:sp>
      <p:sp>
        <p:nvSpPr>
          <p:cNvPr id="5" name="Content Placeholder 6"/>
          <p:cNvSpPr>
            <a:spLocks noGrp="1"/>
          </p:cNvSpPr>
          <p:nvPr>
            <p:ph sz="quarter" idx="12"/>
          </p:nvPr>
        </p:nvSpPr>
        <p:spPr>
          <a:xfrm>
            <a:off x="5222340" y="1137650"/>
            <a:ext cx="5220494" cy="5420696"/>
          </a:xfrm>
          <a:prstGeom prst="rect">
            <a:avLst/>
          </a:prstGeom>
        </p:spPr>
        <p:txBody>
          <a:bodyPr lIns="265113" tIns="45356" rIns="90711" bIns="45356"/>
          <a:lstStyle>
            <a:lvl1pPr>
              <a:defRPr b="1"/>
            </a:lvl1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AU" dirty="0"/>
          </a:p>
        </p:txBody>
      </p:sp>
      <p:sp>
        <p:nvSpPr>
          <p:cNvPr id="12" name="Text Placeholder 9"/>
          <p:cNvSpPr>
            <a:spLocks noGrp="1"/>
          </p:cNvSpPr>
          <p:nvPr>
            <p:ph type="body" sz="quarter" idx="17"/>
          </p:nvPr>
        </p:nvSpPr>
        <p:spPr>
          <a:xfrm>
            <a:off x="1475518" y="6141776"/>
            <a:ext cx="8635567" cy="406068"/>
          </a:xfrm>
          <a:prstGeom prst="rect">
            <a:avLst/>
          </a:prstGeom>
        </p:spPr>
        <p:txBody>
          <a:bodyPr lIns="0" tIns="0" rIns="0" bIns="120528" anchor="b"/>
          <a:lstStyle>
            <a:lvl1pPr>
              <a:defRPr sz="700" b="0"/>
            </a:lvl1pPr>
            <a:lvl2pPr>
              <a:defRPr sz="700"/>
            </a:lvl2pPr>
            <a:lvl3pPr>
              <a:defRPr sz="700"/>
            </a:lvl3pPr>
            <a:lvl4pPr>
              <a:defRPr sz="700"/>
            </a:lvl4pPr>
            <a:lvl5pPr>
              <a:defRPr sz="700"/>
            </a:lvl5pPr>
          </a:lstStyle>
          <a:p>
            <a:pPr lvl="0"/>
            <a:r>
              <a:rPr lang="en-US" smtClean="0"/>
              <a:t>Click to edit Master text styles</a:t>
            </a:r>
          </a:p>
        </p:txBody>
      </p:sp>
      <p:sp>
        <p:nvSpPr>
          <p:cNvPr id="8" name="Footer Placeholder 70"/>
          <p:cNvSpPr>
            <a:spLocks noGrp="1"/>
          </p:cNvSpPr>
          <p:nvPr>
            <p:ph type="ftr" sz="quarter" idx="19"/>
          </p:nvPr>
        </p:nvSpPr>
        <p:spPr>
          <a:xfrm>
            <a:off x="897274" y="6556595"/>
            <a:ext cx="8626969" cy="415728"/>
          </a:xfrm>
          <a:prstGeom prst="rect">
            <a:avLst/>
          </a:prstGeom>
        </p:spPr>
        <p:txBody>
          <a:bodyPr lIns="90810" tIns="45405" rIns="90711" bIns="45356"/>
          <a:lstStyle>
            <a:lvl1pPr>
              <a:defRPr/>
            </a:lvl1pPr>
          </a:lstStyle>
          <a:p>
            <a:pPr>
              <a:defRPr/>
            </a:pPr>
            <a:endParaRPr dirty="0">
              <a:solidFill>
                <a:prstClr val="black"/>
              </a:solidFill>
            </a:endParaRPr>
          </a:p>
        </p:txBody>
      </p:sp>
      <p:sp>
        <p:nvSpPr>
          <p:cNvPr id="10" name="Slide Number Placeholder 5"/>
          <p:cNvSpPr>
            <a:spLocks noGrp="1"/>
          </p:cNvSpPr>
          <p:nvPr>
            <p:ph type="sldNum" sz="quarter" idx="4"/>
          </p:nvPr>
        </p:nvSpPr>
        <p:spPr>
          <a:xfrm>
            <a:off x="5292583" y="6948983"/>
            <a:ext cx="577163" cy="300014"/>
          </a:xfrm>
          <a:prstGeom prst="rect">
            <a:avLst/>
          </a:prstGeom>
        </p:spPr>
        <p:txBody>
          <a:bodyPr/>
          <a:lstStyle>
            <a:lvl1pPr>
              <a:defRPr sz="1200"/>
            </a:lvl1pPr>
          </a:lstStyle>
          <a:p>
            <a:fld id="{5AF57F2D-FD0A-4A42-A2E3-927C55E4DECA}"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4158505152"/>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userDrawn="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3" y="1"/>
            <a:ext cx="10442834" cy="1137649"/>
          </a:xfrm>
          <a:prstGeom prst="rect">
            <a:avLst/>
          </a:prstGeom>
        </p:spPr>
        <p:txBody>
          <a:bodyPr/>
          <a:lstStyle/>
          <a:p>
            <a:r>
              <a:rPr lang="en-US" dirty="0" smtClean="0"/>
              <a:t>Click to edit Master title style</a:t>
            </a:r>
            <a:endParaRPr lang="en-AU" dirty="0"/>
          </a:p>
        </p:txBody>
      </p:sp>
      <p:sp>
        <p:nvSpPr>
          <p:cNvPr id="6" name="Text Placeholder 9"/>
          <p:cNvSpPr>
            <a:spLocks noGrp="1"/>
          </p:cNvSpPr>
          <p:nvPr>
            <p:ph type="body" sz="quarter" idx="16" hasCustomPrompt="1"/>
          </p:nvPr>
        </p:nvSpPr>
        <p:spPr>
          <a:xfrm>
            <a:off x="1475518" y="6141776"/>
            <a:ext cx="8635567" cy="406068"/>
          </a:xfrm>
          <a:prstGeom prst="rect">
            <a:avLst/>
          </a:prstGeom>
        </p:spPr>
        <p:txBody>
          <a:bodyPr lIns="0" tIns="0" rIns="0" bIns="120504" anchor="b">
            <a:noAutofit/>
          </a:bodyPr>
          <a:lstStyle>
            <a:lvl1pPr>
              <a:defRPr sz="700" b="0"/>
            </a:lvl1pPr>
            <a:lvl2pPr>
              <a:defRPr sz="700"/>
            </a:lvl2pPr>
            <a:lvl3pPr>
              <a:defRPr sz="700"/>
            </a:lvl3pPr>
            <a:lvl4pPr>
              <a:defRPr sz="700"/>
            </a:lvl4pPr>
            <a:lvl5pPr>
              <a:defRPr sz="700"/>
            </a:lvl5pPr>
          </a:lstStyle>
          <a:p>
            <a:pPr lvl="0"/>
            <a:r>
              <a:rPr lang="en-US" dirty="0" smtClean="0"/>
              <a:t>SOURCE:</a:t>
            </a:r>
          </a:p>
        </p:txBody>
      </p:sp>
      <p:sp>
        <p:nvSpPr>
          <p:cNvPr id="7" name="Footer Placeholder 3"/>
          <p:cNvSpPr>
            <a:spLocks noGrp="1"/>
          </p:cNvSpPr>
          <p:nvPr>
            <p:ph type="ftr" sz="quarter" idx="11"/>
          </p:nvPr>
        </p:nvSpPr>
        <p:spPr>
          <a:xfrm>
            <a:off x="897274" y="6556595"/>
            <a:ext cx="8626969" cy="415728"/>
          </a:xfrm>
          <a:prstGeom prst="rect">
            <a:avLst/>
          </a:prstGeom>
        </p:spPr>
        <p:txBody>
          <a:bodyPr lIns="90810" tIns="45405" rIns="90810" bIns="45405">
            <a:noAutofit/>
          </a:bodyPr>
          <a:lstStyle/>
          <a:p>
            <a:endParaRPr dirty="0" smtClean="0">
              <a:solidFill>
                <a:prstClr val="black"/>
              </a:solidFill>
            </a:endParaRPr>
          </a:p>
        </p:txBody>
      </p:sp>
      <p:sp>
        <p:nvSpPr>
          <p:cNvPr id="9" name="Slide Number Placeholder 5"/>
          <p:cNvSpPr>
            <a:spLocks noGrp="1"/>
          </p:cNvSpPr>
          <p:nvPr>
            <p:ph type="sldNum" sz="quarter" idx="4"/>
          </p:nvPr>
        </p:nvSpPr>
        <p:spPr>
          <a:xfrm>
            <a:off x="5292583" y="6948983"/>
            <a:ext cx="577163" cy="300014"/>
          </a:xfrm>
          <a:prstGeom prst="rect">
            <a:avLst/>
          </a:prstGeom>
        </p:spPr>
        <p:txBody>
          <a:bodyPr/>
          <a:lstStyle>
            <a:lvl1pPr>
              <a:defRPr sz="1200"/>
            </a:lvl1pPr>
          </a:lstStyle>
          <a:p>
            <a:fld id="{5AF57F2D-FD0A-4A42-A2E3-927C55E4DECA}"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2030769431"/>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userDrawn="1">
  <p:cSld name="1_Título y objetos">
    <p:spTree>
      <p:nvGrpSpPr>
        <p:cNvPr id="1" name=""/>
        <p:cNvGrpSpPr/>
        <p:nvPr/>
      </p:nvGrpSpPr>
      <p:grpSpPr>
        <a:xfrm>
          <a:off x="0" y="0"/>
          <a:ext cx="0" cy="0"/>
          <a:chOff x="0" y="0"/>
          <a:chExt cx="0" cy="0"/>
        </a:xfrm>
      </p:grpSpPr>
    </p:spTree>
    <p:extLst>
      <p:ext uri="{BB962C8B-B14F-4D97-AF65-F5344CB8AC3E}">
        <p14:creationId xmlns:p14="http://schemas.microsoft.com/office/powerpoint/2010/main" val="3889621329"/>
      </p:ext>
    </p:extLst>
  </p:cSld>
  <p:clrMapOvr>
    <a:masterClrMapping/>
  </p:clrMapOvr>
  <p:transition>
    <p:fade/>
  </p:transition>
  <p:timing>
    <p:tnLst>
      <p:par>
        <p:cTn id="1" dur="indefinite" restart="never" nodeType="tmRoot"/>
      </p:par>
    </p:tnLst>
  </p:timing>
</p:sldLayout>
</file>

<file path=ppt/slideLayouts/slideLayout55.xml><?xml version="1.0" encoding="utf-8"?>
<p:sldLayout xmlns:a="http://schemas.openxmlformats.org/drawingml/2006/main" xmlns:r="http://schemas.openxmlformats.org/officeDocument/2006/relationships" xmlns:p="http://schemas.openxmlformats.org/presentationml/2006/main" userDrawn="1">
  <p:cSld name="Single Object ">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AU" dirty="0"/>
          </a:p>
        </p:txBody>
      </p:sp>
      <p:sp>
        <p:nvSpPr>
          <p:cNvPr id="3" name="Slide Number Placeholder 2"/>
          <p:cNvSpPr>
            <a:spLocks noGrp="1"/>
          </p:cNvSpPr>
          <p:nvPr>
            <p:ph type="sldNum" sz="quarter" idx="10"/>
          </p:nvPr>
        </p:nvSpPr>
        <p:spPr>
          <a:xfrm>
            <a:off x="9534001" y="6972323"/>
            <a:ext cx="577163" cy="300014"/>
          </a:xfrm>
        </p:spPr>
        <p:txBody>
          <a:bodyPr/>
          <a:lstStyle/>
          <a:p>
            <a:fld id="{9784CBA3-D598-4B1F-BAA3-EE14B5154290}" type="slidenum">
              <a:rPr lang="en-AU" smtClean="0">
                <a:solidFill>
                  <a:prstClr val="black"/>
                </a:solidFill>
              </a:rPr>
              <a:pPr/>
              <a:t>‹#›</a:t>
            </a:fld>
            <a:endParaRPr lang="en-AU" dirty="0">
              <a:solidFill>
                <a:prstClr val="black"/>
              </a:solidFill>
            </a:endParaRPr>
          </a:p>
        </p:txBody>
      </p:sp>
      <p:sp>
        <p:nvSpPr>
          <p:cNvPr id="7" name="Content Placeholder 6"/>
          <p:cNvSpPr>
            <a:spLocks noGrp="1"/>
          </p:cNvSpPr>
          <p:nvPr>
            <p:ph sz="quarter" idx="11"/>
          </p:nvPr>
        </p:nvSpPr>
        <p:spPr>
          <a:xfrm>
            <a:off x="0" y="1137653"/>
            <a:ext cx="10440988" cy="5410194"/>
          </a:xfrm>
          <a:prstGeom prst="rect">
            <a:avLst/>
          </a:prstGeom>
        </p:spPr>
        <p:txBody>
          <a:bodyPr lIns="90810" tIns="45405" rIns="90810" bIns="45405">
            <a:noAutofit/>
          </a:bodyPr>
          <a:lstStyle>
            <a:lvl1pPr>
              <a:defRPr b="1"/>
            </a:lvl1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AU" dirty="0"/>
          </a:p>
        </p:txBody>
      </p:sp>
      <p:sp>
        <p:nvSpPr>
          <p:cNvPr id="10" name="Text Placeholder 9"/>
          <p:cNvSpPr>
            <a:spLocks noGrp="1"/>
          </p:cNvSpPr>
          <p:nvPr>
            <p:ph type="body" sz="quarter" idx="16" hasCustomPrompt="1"/>
          </p:nvPr>
        </p:nvSpPr>
        <p:spPr>
          <a:xfrm>
            <a:off x="1475518" y="6141776"/>
            <a:ext cx="8635567" cy="406068"/>
          </a:xfrm>
          <a:prstGeom prst="rect">
            <a:avLst/>
          </a:prstGeom>
        </p:spPr>
        <p:txBody>
          <a:bodyPr lIns="0" tIns="0" rIns="0" bIns="120636" anchor="b">
            <a:noAutofit/>
          </a:bodyPr>
          <a:lstStyle>
            <a:lvl1pPr>
              <a:defRPr sz="700" b="0"/>
            </a:lvl1pPr>
            <a:lvl2pPr>
              <a:defRPr sz="700"/>
            </a:lvl2pPr>
            <a:lvl3pPr>
              <a:defRPr sz="700"/>
            </a:lvl3pPr>
            <a:lvl4pPr>
              <a:defRPr sz="700"/>
            </a:lvl4pPr>
            <a:lvl5pPr>
              <a:defRPr sz="700"/>
            </a:lvl5pPr>
          </a:lstStyle>
          <a:p>
            <a:pPr lvl="0"/>
            <a:r>
              <a:rPr lang="en-US" dirty="0" smtClean="0"/>
              <a:t>SOURCE:</a:t>
            </a:r>
          </a:p>
        </p:txBody>
      </p:sp>
      <p:sp>
        <p:nvSpPr>
          <p:cNvPr id="8" name="Footer Placeholder 3"/>
          <p:cNvSpPr>
            <a:spLocks noGrp="1"/>
          </p:cNvSpPr>
          <p:nvPr>
            <p:ph type="ftr" sz="quarter" idx="17"/>
          </p:nvPr>
        </p:nvSpPr>
        <p:spPr>
          <a:xfrm>
            <a:off x="897274" y="6556595"/>
            <a:ext cx="8626969" cy="415728"/>
          </a:xfrm>
          <a:prstGeom prst="rect">
            <a:avLst/>
          </a:prstGeom>
        </p:spPr>
        <p:txBody>
          <a:bodyPr lIns="90810" tIns="45405" rIns="90810" bIns="45405">
            <a:noAutofit/>
          </a:bodyPr>
          <a:lstStyle/>
          <a:p>
            <a:pPr>
              <a:spcBef>
                <a:spcPct val="20000"/>
              </a:spcBef>
              <a:buFont typeface="Arial" pitchFamily="34" charset="0"/>
              <a:buNone/>
            </a:pPr>
            <a:endParaRPr lang="en-AU" dirty="0" smtClean="0">
              <a:solidFill>
                <a:prstClr val="black"/>
              </a:solidFill>
            </a:endParaRPr>
          </a:p>
        </p:txBody>
      </p:sp>
    </p:spTree>
    <p:extLst>
      <p:ext uri="{BB962C8B-B14F-4D97-AF65-F5344CB8AC3E}">
        <p14:creationId xmlns:p14="http://schemas.microsoft.com/office/powerpoint/2010/main" val="1240288061"/>
      </p:ext>
    </p:extLst>
  </p:cSld>
  <p:clrMapOvr>
    <a:masterClrMapping/>
  </p:clrMapOvr>
  <p:timing>
    <p:tnLst>
      <p:par>
        <p:cTn id="1" dur="indefinite" restart="never" nodeType="tmRoot"/>
      </p:par>
    </p:tnLst>
  </p:timing>
</p:sldLayout>
</file>

<file path=ppt/slideLayouts/slideLayout56.xml><?xml version="1.0" encoding="utf-8"?>
<p:sldLayout xmlns:a="http://schemas.openxmlformats.org/drawingml/2006/main" xmlns:r="http://schemas.openxmlformats.org/officeDocument/2006/relationships" xmlns:p="http://schemas.openxmlformats.org/presentationml/2006/main" userDrawn="1">
  <p:cSld name="1_Single Object - Grey Box">
    <p:spTree>
      <p:nvGrpSpPr>
        <p:cNvPr id="1" name=""/>
        <p:cNvGrpSpPr/>
        <p:nvPr/>
      </p:nvGrpSpPr>
      <p:grpSpPr>
        <a:xfrm>
          <a:off x="0" y="0"/>
          <a:ext cx="0" cy="0"/>
          <a:chOff x="0" y="0"/>
          <a:chExt cx="0" cy="0"/>
        </a:xfrm>
      </p:grpSpPr>
      <p:sp>
        <p:nvSpPr>
          <p:cNvPr id="7" name="Content Placeholder 6"/>
          <p:cNvSpPr>
            <a:spLocks noGrp="1"/>
          </p:cNvSpPr>
          <p:nvPr>
            <p:ph sz="quarter" idx="11"/>
          </p:nvPr>
        </p:nvSpPr>
        <p:spPr>
          <a:xfrm>
            <a:off x="0" y="1137653"/>
            <a:ext cx="10440988" cy="5410194"/>
          </a:xfrm>
          <a:prstGeom prst="rect">
            <a:avLst/>
          </a:prstGeom>
        </p:spPr>
        <p:txBody>
          <a:bodyPr lIns="90810" tIns="45405" rIns="90810" bIns="45405">
            <a:noAutofit/>
          </a:bodyPr>
          <a:lstStyle>
            <a:lvl1pPr>
              <a:defRPr b="1"/>
            </a:lvl1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AU" dirty="0"/>
          </a:p>
        </p:txBody>
      </p:sp>
      <p:sp>
        <p:nvSpPr>
          <p:cNvPr id="2" name="Title 1"/>
          <p:cNvSpPr>
            <a:spLocks noGrp="1"/>
          </p:cNvSpPr>
          <p:nvPr>
            <p:ph type="title"/>
          </p:nvPr>
        </p:nvSpPr>
        <p:spPr>
          <a:xfrm>
            <a:off x="3" y="1"/>
            <a:ext cx="10442834" cy="1137649"/>
          </a:xfrm>
          <a:prstGeom prst="rect">
            <a:avLst/>
          </a:prstGeom>
        </p:spPr>
        <p:txBody>
          <a:bodyPr vert="horz" lIns="309329" tIns="249971" rIns="309329" bIns="0" rtlCol="0" anchor="t">
            <a:noAutofit/>
          </a:bodyPr>
          <a:lstStyle>
            <a:lvl1pPr>
              <a:defRPr lang="en-AU" dirty="0"/>
            </a:lvl1pPr>
          </a:lstStyle>
          <a:p>
            <a:pPr lvl="0"/>
            <a:r>
              <a:rPr lang="en-US" dirty="0" smtClean="0"/>
              <a:t>Click to edit Master title style</a:t>
            </a:r>
            <a:endParaRPr lang="en-AU" dirty="0"/>
          </a:p>
        </p:txBody>
      </p:sp>
    </p:spTree>
    <p:extLst>
      <p:ext uri="{BB962C8B-B14F-4D97-AF65-F5344CB8AC3E}">
        <p14:creationId xmlns:p14="http://schemas.microsoft.com/office/powerpoint/2010/main" val="1871207737"/>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userDrawn="1">
  <p:cSld name="1_Title with Image">
    <p:spTree>
      <p:nvGrpSpPr>
        <p:cNvPr id="1" name=""/>
        <p:cNvGrpSpPr/>
        <p:nvPr/>
      </p:nvGrpSpPr>
      <p:grpSpPr>
        <a:xfrm>
          <a:off x="0" y="0"/>
          <a:ext cx="0" cy="0"/>
          <a:chOff x="0" y="0"/>
          <a:chExt cx="0" cy="0"/>
        </a:xfrm>
      </p:grpSpPr>
      <p:sp>
        <p:nvSpPr>
          <p:cNvPr id="4" name="Title 3"/>
          <p:cNvSpPr>
            <a:spLocks noGrp="1"/>
          </p:cNvSpPr>
          <p:nvPr>
            <p:ph type="title"/>
          </p:nvPr>
        </p:nvSpPr>
        <p:spPr>
          <a:xfrm>
            <a:off x="321786" y="1"/>
            <a:ext cx="9789296" cy="1008168"/>
          </a:xfrm>
        </p:spPr>
        <p:txBody>
          <a:bodyPr/>
          <a:lstStyle/>
          <a:p>
            <a:r>
              <a:rPr lang="en-US" smtClean="0"/>
              <a:t>Click to edit Master title style</a:t>
            </a:r>
            <a:endParaRPr lang="en-GB" dirty="0"/>
          </a:p>
        </p:txBody>
      </p:sp>
    </p:spTree>
    <p:extLst>
      <p:ext uri="{BB962C8B-B14F-4D97-AF65-F5344CB8AC3E}">
        <p14:creationId xmlns:p14="http://schemas.microsoft.com/office/powerpoint/2010/main" val="4292084419"/>
      </p:ext>
    </p:extLst>
  </p:cSld>
  <p:clrMapOvr>
    <a:masterClrMapping/>
  </p:clrMapOvr>
  <p:timing>
    <p:tnLst>
      <p:par>
        <p:cTn id="1" dur="indefinite" restart="never" nodeType="tmRoot"/>
      </p:par>
    </p:tnLst>
  </p:timing>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p:cSld name="Title with Image">
    <p:spTree>
      <p:nvGrpSpPr>
        <p:cNvPr id="1" name=""/>
        <p:cNvGrpSpPr/>
        <p:nvPr/>
      </p:nvGrpSpPr>
      <p:grpSpPr>
        <a:xfrm>
          <a:off x="0" y="0"/>
          <a:ext cx="0" cy="0"/>
          <a:chOff x="0" y="0"/>
          <a:chExt cx="0" cy="0"/>
        </a:xfrm>
      </p:grpSpPr>
      <p:sp>
        <p:nvSpPr>
          <p:cNvPr id="6" name="Picture Placeholder 6"/>
          <p:cNvSpPr>
            <a:spLocks noGrp="1"/>
          </p:cNvSpPr>
          <p:nvPr>
            <p:ph type="pic" sz="quarter" idx="19"/>
          </p:nvPr>
        </p:nvSpPr>
        <p:spPr>
          <a:xfrm>
            <a:off x="326383" y="1417737"/>
            <a:ext cx="9784801" cy="5002336"/>
          </a:xfrm>
          <a:prstGeom prst="rect">
            <a:avLst/>
          </a:prstGeom>
        </p:spPr>
        <p:txBody>
          <a:bodyPr lIns="102009" tIns="50997" rIns="102009" bIns="50997">
            <a:noAutofit/>
          </a:bodyPr>
          <a:lstStyle>
            <a:lvl1pPr>
              <a:defRPr b="0">
                <a:solidFill>
                  <a:schemeClr val="tx1"/>
                </a:solidFill>
              </a:defRPr>
            </a:lvl1pPr>
          </a:lstStyle>
          <a:p>
            <a:r>
              <a:rPr lang="en-US" dirty="0" smtClean="0"/>
              <a:t>Click icon to add picture</a:t>
            </a:r>
            <a:endParaRPr lang="en-AU" dirty="0"/>
          </a:p>
        </p:txBody>
      </p:sp>
      <p:sp>
        <p:nvSpPr>
          <p:cNvPr id="4" name="Title 3"/>
          <p:cNvSpPr>
            <a:spLocks noGrp="1"/>
          </p:cNvSpPr>
          <p:nvPr>
            <p:ph type="title"/>
          </p:nvPr>
        </p:nvSpPr>
        <p:spPr>
          <a:xfrm>
            <a:off x="321786" y="1"/>
            <a:ext cx="9789296" cy="1008168"/>
          </a:xfrm>
        </p:spPr>
        <p:txBody>
          <a:bodyPr/>
          <a:lstStyle/>
          <a:p>
            <a:r>
              <a:rPr lang="en-US" smtClean="0"/>
              <a:t>Click to edit Master title style</a:t>
            </a:r>
            <a:endParaRPr lang="en-GB" dirty="0"/>
          </a:p>
        </p:txBody>
      </p:sp>
      <p:sp>
        <p:nvSpPr>
          <p:cNvPr id="8" name="Slide Number Placeholder 5"/>
          <p:cNvSpPr>
            <a:spLocks noGrp="1"/>
          </p:cNvSpPr>
          <p:nvPr>
            <p:ph type="sldNum" sz="quarter" idx="4"/>
          </p:nvPr>
        </p:nvSpPr>
        <p:spPr>
          <a:xfrm>
            <a:off x="5292590" y="6948983"/>
            <a:ext cx="577163" cy="300014"/>
          </a:xfrm>
          <a:prstGeom prst="rect">
            <a:avLst/>
          </a:prstGeom>
        </p:spPr>
        <p:txBody>
          <a:bodyPr/>
          <a:lstStyle>
            <a:lvl1pPr>
              <a:defRPr sz="1200"/>
            </a:lvl1pPr>
          </a:lstStyle>
          <a:p>
            <a:fld id="{5AF57F2D-FD0A-4A42-A2E3-927C55E4DECA}"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190138304"/>
      </p:ext>
    </p:extLst>
  </p:cSld>
  <p:clrMapOvr>
    <a:masterClrMapping/>
  </p:clrMapOvr>
  <p:timing>
    <p:tnLst>
      <p:par>
        <p:cTn id="1" dur="indefinite" restart="never" nodeType="tmRoot"/>
      </p:par>
    </p:tnLst>
  </p:timing>
</p:sldLayout>
</file>

<file path=ppt/slideLayouts/slideLayout59.xml><?xml version="1.0" encoding="utf-8"?>
<p:sldLayout xmlns:a="http://schemas.openxmlformats.org/drawingml/2006/main" xmlns:r="http://schemas.openxmlformats.org/officeDocument/2006/relationships" xmlns:p="http://schemas.openxmlformats.org/presentationml/2006/main" userDrawn="1">
  <p:cSld name="x1 Box">
    <p:spTree>
      <p:nvGrpSpPr>
        <p:cNvPr id="1" name=""/>
        <p:cNvGrpSpPr/>
        <p:nvPr/>
      </p:nvGrpSpPr>
      <p:grpSpPr>
        <a:xfrm>
          <a:off x="0" y="0"/>
          <a:ext cx="0" cy="0"/>
          <a:chOff x="0" y="0"/>
          <a:chExt cx="0" cy="0"/>
        </a:xfrm>
      </p:grpSpPr>
      <p:sp>
        <p:nvSpPr>
          <p:cNvPr id="2" name="Title 1"/>
          <p:cNvSpPr>
            <a:spLocks noGrp="1"/>
          </p:cNvSpPr>
          <p:nvPr>
            <p:ph type="title"/>
          </p:nvPr>
        </p:nvSpPr>
        <p:spPr>
          <a:xfrm>
            <a:off x="3" y="1"/>
            <a:ext cx="10442834" cy="1137649"/>
          </a:xfrm>
          <a:prstGeom prst="rect">
            <a:avLst/>
          </a:prstGeom>
        </p:spPr>
        <p:txBody>
          <a:bodyPr/>
          <a:lstStyle/>
          <a:p>
            <a:r>
              <a:rPr lang="en-US" smtClean="0"/>
              <a:t>Click to edit Master title style</a:t>
            </a:r>
            <a:endParaRPr lang="en-AU" dirty="0"/>
          </a:p>
        </p:txBody>
      </p:sp>
      <p:sp>
        <p:nvSpPr>
          <p:cNvPr id="7" name="Content Placeholder 6"/>
          <p:cNvSpPr>
            <a:spLocks noGrp="1"/>
          </p:cNvSpPr>
          <p:nvPr>
            <p:ph sz="quarter" idx="11"/>
          </p:nvPr>
        </p:nvSpPr>
        <p:spPr>
          <a:xfrm>
            <a:off x="326383" y="1137651"/>
            <a:ext cx="9784801" cy="5294675"/>
          </a:xfrm>
          <a:prstGeom prst="rect">
            <a:avLst/>
          </a:prstGeom>
        </p:spPr>
        <p:txBody>
          <a:bodyPr lIns="90756" tIns="45378" rIns="90756" bIns="45378">
            <a:noAutofit/>
          </a:bodyPr>
          <a:lstStyle>
            <a:lvl1pPr>
              <a:defRPr b="0"/>
            </a:lvl1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dirty="0"/>
          </a:p>
        </p:txBody>
      </p:sp>
      <p:sp>
        <p:nvSpPr>
          <p:cNvPr id="5" name="Slide Number Placeholder 5"/>
          <p:cNvSpPr>
            <a:spLocks noGrp="1"/>
          </p:cNvSpPr>
          <p:nvPr>
            <p:ph type="sldNum" sz="quarter" idx="4"/>
          </p:nvPr>
        </p:nvSpPr>
        <p:spPr>
          <a:xfrm>
            <a:off x="5292590" y="6948983"/>
            <a:ext cx="577163" cy="300014"/>
          </a:xfrm>
          <a:prstGeom prst="rect">
            <a:avLst/>
          </a:prstGeom>
        </p:spPr>
        <p:txBody>
          <a:bodyPr/>
          <a:lstStyle>
            <a:lvl1pPr>
              <a:defRPr sz="1200"/>
            </a:lvl1pPr>
          </a:lstStyle>
          <a:p>
            <a:fld id="{5AF57F2D-FD0A-4A42-A2E3-927C55E4DECA}"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435603450"/>
      </p:ext>
    </p:extLst>
  </p:cSld>
  <p:clrMapOvr>
    <a:masterClrMapping/>
  </p:clrMapOvr>
  <p:timing>
    <p:tnLst>
      <p:par>
        <p:cTn id="1" dur="indefinite" restart="never" nodeType="tmRoot"/>
      </p:par>
    </p:tnLst>
  </p:timing>
</p:sldLayout>
</file>

<file path=ppt/slideLayouts/slideLayout60.xml><?xml version="1.0" encoding="utf-8"?>
<p:sldLayout xmlns:a="http://schemas.openxmlformats.org/drawingml/2006/main" xmlns:r="http://schemas.openxmlformats.org/officeDocument/2006/relationships" xmlns:p="http://schemas.openxmlformats.org/presentationml/2006/main" userDrawn="1">
  <p:cSld name="Single Object - Grey Box">
    <p:spTree>
      <p:nvGrpSpPr>
        <p:cNvPr id="1" name=""/>
        <p:cNvGrpSpPr/>
        <p:nvPr/>
      </p:nvGrpSpPr>
      <p:grpSpPr>
        <a:xfrm>
          <a:off x="0" y="0"/>
          <a:ext cx="0" cy="0"/>
          <a:chOff x="0" y="0"/>
          <a:chExt cx="0" cy="0"/>
        </a:xfrm>
      </p:grpSpPr>
      <p:sp>
        <p:nvSpPr>
          <p:cNvPr id="7" name="Content Placeholder 6"/>
          <p:cNvSpPr>
            <a:spLocks noGrp="1"/>
          </p:cNvSpPr>
          <p:nvPr>
            <p:ph sz="quarter" idx="11"/>
          </p:nvPr>
        </p:nvSpPr>
        <p:spPr>
          <a:xfrm>
            <a:off x="0" y="1137653"/>
            <a:ext cx="10440988" cy="5410194"/>
          </a:xfrm>
          <a:prstGeom prst="rect">
            <a:avLst/>
          </a:prstGeom>
        </p:spPr>
        <p:txBody>
          <a:bodyPr lIns="90756" tIns="45378" rIns="90756" bIns="45378">
            <a:noAutofit/>
          </a:bodyPr>
          <a:lstStyle>
            <a:lvl1pPr>
              <a:defRPr b="1"/>
            </a:lvl1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AU" dirty="0"/>
          </a:p>
        </p:txBody>
      </p:sp>
      <p:sp>
        <p:nvSpPr>
          <p:cNvPr id="8" name="Footer Placeholder 3"/>
          <p:cNvSpPr>
            <a:spLocks noGrp="1"/>
          </p:cNvSpPr>
          <p:nvPr>
            <p:ph type="ftr" sz="quarter" idx="17"/>
          </p:nvPr>
        </p:nvSpPr>
        <p:spPr>
          <a:xfrm>
            <a:off x="897274" y="6556595"/>
            <a:ext cx="8626969" cy="415728"/>
          </a:xfrm>
          <a:prstGeom prst="rect">
            <a:avLst/>
          </a:prstGeom>
        </p:spPr>
        <p:txBody>
          <a:bodyPr lIns="90756" tIns="45378" rIns="90756" bIns="45378">
            <a:noAutofit/>
          </a:bodyPr>
          <a:lstStyle/>
          <a:p>
            <a:pPr defTabSz="1021634"/>
            <a:endParaRPr lang="es-ES" dirty="0" smtClean="0">
              <a:solidFill>
                <a:prstClr val="black"/>
              </a:solidFill>
            </a:endParaRPr>
          </a:p>
        </p:txBody>
      </p:sp>
      <p:sp>
        <p:nvSpPr>
          <p:cNvPr id="9" name="Slide Number Placeholder 5"/>
          <p:cNvSpPr>
            <a:spLocks noGrp="1"/>
          </p:cNvSpPr>
          <p:nvPr>
            <p:ph type="sldNum" sz="quarter" idx="4"/>
          </p:nvPr>
        </p:nvSpPr>
        <p:spPr>
          <a:xfrm>
            <a:off x="5292590" y="6948983"/>
            <a:ext cx="577163" cy="300014"/>
          </a:xfrm>
          <a:prstGeom prst="rect">
            <a:avLst/>
          </a:prstGeom>
        </p:spPr>
        <p:txBody>
          <a:bodyPr/>
          <a:lstStyle>
            <a:lvl1pPr>
              <a:defRPr sz="1200"/>
            </a:lvl1pPr>
          </a:lstStyle>
          <a:p>
            <a:fld id="{5AF57F2D-FD0A-4A42-A2E3-927C55E4DECA}"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3413096752"/>
      </p:ext>
    </p:extLst>
  </p:cSld>
  <p:clrMapOvr>
    <a:masterClrMapping/>
  </p:clrMapOvr>
  <p:timing>
    <p:tnLst>
      <p:par>
        <p:cTn id="1" dur="indefinite" restart="never" nodeType="tmRoot"/>
      </p:par>
    </p:tnLst>
  </p:timing>
</p:sldLayout>
</file>

<file path=ppt/slideLayouts/slideLayout61.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 y="1"/>
            <a:ext cx="10442834" cy="1137649"/>
          </a:xfrm>
          <a:prstGeom prst="rect">
            <a:avLst/>
          </a:prstGeom>
        </p:spPr>
        <p:txBody>
          <a:bodyPr/>
          <a:lstStyle/>
          <a:p>
            <a:r>
              <a:rPr lang="fr-FR" smtClean="0"/>
              <a:t>Click to edit Master title style</a:t>
            </a:r>
            <a:endParaRPr lang="en-US"/>
          </a:p>
        </p:txBody>
      </p:sp>
      <p:sp>
        <p:nvSpPr>
          <p:cNvPr id="3" name="Content Placeholder 2"/>
          <p:cNvSpPr>
            <a:spLocks noGrp="1"/>
          </p:cNvSpPr>
          <p:nvPr>
            <p:ph idx="1"/>
          </p:nvPr>
        </p:nvSpPr>
        <p:spPr>
          <a:xfrm>
            <a:off x="3" y="1137651"/>
            <a:ext cx="10442834" cy="4449342"/>
          </a:xfrm>
          <a:prstGeom prst="rect">
            <a:avLst/>
          </a:prstGeom>
        </p:spPr>
        <p:txBody>
          <a:bodyPr lIns="90756" tIns="45378" rIns="90756" bIns="45378"/>
          <a:lstStyle/>
          <a:p>
            <a:pPr lvl="0"/>
            <a:r>
              <a:rPr lang="fr-FR" smtClean="0"/>
              <a:t>Click to edit Master text styles</a:t>
            </a:r>
          </a:p>
          <a:p>
            <a:pPr lvl="1"/>
            <a:r>
              <a:rPr lang="fr-FR" smtClean="0"/>
              <a:t>Second level</a:t>
            </a:r>
          </a:p>
          <a:p>
            <a:pPr lvl="2"/>
            <a:r>
              <a:rPr lang="fr-FR" smtClean="0"/>
              <a:t>Third level</a:t>
            </a:r>
          </a:p>
          <a:p>
            <a:pPr lvl="3"/>
            <a:r>
              <a:rPr lang="fr-FR" smtClean="0"/>
              <a:t>Fourth level</a:t>
            </a:r>
          </a:p>
          <a:p>
            <a:pPr lvl="4"/>
            <a:r>
              <a:rPr lang="fr-FR" smtClean="0"/>
              <a:t>Fifth level</a:t>
            </a:r>
            <a:endParaRPr lang="en-US"/>
          </a:p>
        </p:txBody>
      </p:sp>
      <p:sp>
        <p:nvSpPr>
          <p:cNvPr id="4" name="Date Placeholder 3"/>
          <p:cNvSpPr>
            <a:spLocks noGrp="1"/>
          </p:cNvSpPr>
          <p:nvPr>
            <p:ph type="dt" sz="half" idx="10"/>
          </p:nvPr>
        </p:nvSpPr>
        <p:spPr>
          <a:xfrm>
            <a:off x="522056" y="7008266"/>
            <a:ext cx="2436231" cy="402567"/>
          </a:xfrm>
          <a:prstGeom prst="rect">
            <a:avLst/>
          </a:prstGeom>
        </p:spPr>
        <p:txBody>
          <a:bodyPr lIns="90756" tIns="45378" rIns="90756" bIns="45378"/>
          <a:lstStyle/>
          <a:p>
            <a:pPr defTabSz="1021634"/>
            <a:endParaRPr lang="en-US">
              <a:solidFill>
                <a:prstClr val="black">
                  <a:tint val="75000"/>
                </a:prstClr>
              </a:solidFill>
            </a:endParaRPr>
          </a:p>
        </p:txBody>
      </p:sp>
      <p:sp>
        <p:nvSpPr>
          <p:cNvPr id="5" name="Footer Placeholder 4"/>
          <p:cNvSpPr>
            <a:spLocks noGrp="1"/>
          </p:cNvSpPr>
          <p:nvPr>
            <p:ph type="ftr" sz="quarter" idx="11"/>
          </p:nvPr>
        </p:nvSpPr>
        <p:spPr>
          <a:xfrm>
            <a:off x="897274" y="6556595"/>
            <a:ext cx="8626969" cy="415728"/>
          </a:xfrm>
          <a:prstGeom prst="rect">
            <a:avLst/>
          </a:prstGeom>
        </p:spPr>
        <p:txBody>
          <a:bodyPr lIns="90756" tIns="45378" rIns="90756" bIns="45378"/>
          <a:lstStyle/>
          <a:p>
            <a:pPr defTabSz="1021634"/>
            <a:endParaRPr lang="en-US">
              <a:solidFill>
                <a:prstClr val="black">
                  <a:tint val="75000"/>
                </a:prstClr>
              </a:solidFill>
            </a:endParaRPr>
          </a:p>
        </p:txBody>
      </p:sp>
      <p:sp>
        <p:nvSpPr>
          <p:cNvPr id="7" name="Slide Number Placeholder 5"/>
          <p:cNvSpPr>
            <a:spLocks noGrp="1"/>
          </p:cNvSpPr>
          <p:nvPr>
            <p:ph type="sldNum" sz="quarter" idx="4"/>
          </p:nvPr>
        </p:nvSpPr>
        <p:spPr>
          <a:xfrm>
            <a:off x="5292590" y="6948983"/>
            <a:ext cx="577163" cy="300014"/>
          </a:xfrm>
          <a:prstGeom prst="rect">
            <a:avLst/>
          </a:prstGeom>
        </p:spPr>
        <p:txBody>
          <a:bodyPr/>
          <a:lstStyle>
            <a:lvl1pPr>
              <a:defRPr sz="1200"/>
            </a:lvl1pPr>
          </a:lstStyle>
          <a:p>
            <a:fld id="{5AF57F2D-FD0A-4A42-A2E3-927C55E4DECA}"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855285500"/>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userDrawn="1">
  <p:cSld name="Double Object">
    <p:spTree>
      <p:nvGrpSpPr>
        <p:cNvPr id="1" name=""/>
        <p:cNvGrpSpPr/>
        <p:nvPr/>
      </p:nvGrpSpPr>
      <p:grpSpPr>
        <a:xfrm>
          <a:off x="0" y="0"/>
          <a:ext cx="0" cy="0"/>
          <a:chOff x="0" y="0"/>
          <a:chExt cx="0" cy="0"/>
        </a:xfrm>
      </p:grpSpPr>
      <p:sp>
        <p:nvSpPr>
          <p:cNvPr id="2" name="Title 1"/>
          <p:cNvSpPr>
            <a:spLocks noGrp="1"/>
          </p:cNvSpPr>
          <p:nvPr>
            <p:ph type="title"/>
          </p:nvPr>
        </p:nvSpPr>
        <p:spPr>
          <a:xfrm>
            <a:off x="3" y="1"/>
            <a:ext cx="10442834" cy="1137649"/>
          </a:xfrm>
          <a:prstGeom prst="rect">
            <a:avLst/>
          </a:prstGeom>
        </p:spPr>
        <p:txBody>
          <a:bodyPr/>
          <a:lstStyle/>
          <a:p>
            <a:r>
              <a:rPr lang="en-US" dirty="0" smtClean="0"/>
              <a:t>Click to edit Master title style</a:t>
            </a:r>
            <a:endParaRPr lang="en-AU" dirty="0"/>
          </a:p>
        </p:txBody>
      </p:sp>
      <p:sp>
        <p:nvSpPr>
          <p:cNvPr id="7" name="Content Placeholder 6"/>
          <p:cNvSpPr>
            <a:spLocks noGrp="1"/>
          </p:cNvSpPr>
          <p:nvPr>
            <p:ph sz="quarter" idx="11"/>
          </p:nvPr>
        </p:nvSpPr>
        <p:spPr>
          <a:xfrm>
            <a:off x="0" y="1137650"/>
            <a:ext cx="5220494" cy="5420696"/>
          </a:xfrm>
          <a:prstGeom prst="rect">
            <a:avLst/>
          </a:prstGeom>
        </p:spPr>
        <p:txBody>
          <a:bodyPr lIns="90657" tIns="45329" rIns="90657" bIns="45329"/>
          <a:lstStyle>
            <a:lvl1pPr>
              <a:defRPr b="1"/>
            </a:lvl1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AU" dirty="0"/>
          </a:p>
        </p:txBody>
      </p:sp>
      <p:sp>
        <p:nvSpPr>
          <p:cNvPr id="5" name="Content Placeholder 6"/>
          <p:cNvSpPr>
            <a:spLocks noGrp="1"/>
          </p:cNvSpPr>
          <p:nvPr>
            <p:ph sz="quarter" idx="12"/>
          </p:nvPr>
        </p:nvSpPr>
        <p:spPr>
          <a:xfrm>
            <a:off x="5222340" y="1137650"/>
            <a:ext cx="5220494" cy="5420696"/>
          </a:xfrm>
          <a:prstGeom prst="rect">
            <a:avLst/>
          </a:prstGeom>
        </p:spPr>
        <p:txBody>
          <a:bodyPr lIns="264951" tIns="45329" rIns="90657" bIns="45329"/>
          <a:lstStyle>
            <a:lvl1pPr>
              <a:defRPr b="1"/>
            </a:lvl1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AU" dirty="0"/>
          </a:p>
        </p:txBody>
      </p:sp>
      <p:sp>
        <p:nvSpPr>
          <p:cNvPr id="12" name="Text Placeholder 9"/>
          <p:cNvSpPr>
            <a:spLocks noGrp="1"/>
          </p:cNvSpPr>
          <p:nvPr>
            <p:ph type="body" sz="quarter" idx="17"/>
          </p:nvPr>
        </p:nvSpPr>
        <p:spPr>
          <a:xfrm>
            <a:off x="1475518" y="6141776"/>
            <a:ext cx="8635567" cy="406068"/>
          </a:xfrm>
          <a:prstGeom prst="rect">
            <a:avLst/>
          </a:prstGeom>
        </p:spPr>
        <p:txBody>
          <a:bodyPr lIns="0" tIns="0" rIns="0" bIns="120456" anchor="b"/>
          <a:lstStyle>
            <a:lvl1pPr>
              <a:defRPr sz="700" b="0"/>
            </a:lvl1pPr>
            <a:lvl2pPr>
              <a:defRPr sz="700"/>
            </a:lvl2pPr>
            <a:lvl3pPr>
              <a:defRPr sz="700"/>
            </a:lvl3pPr>
            <a:lvl4pPr>
              <a:defRPr sz="700"/>
            </a:lvl4pPr>
            <a:lvl5pPr>
              <a:defRPr sz="700"/>
            </a:lvl5pPr>
          </a:lstStyle>
          <a:p>
            <a:pPr lvl="0"/>
            <a:r>
              <a:rPr lang="en-US" smtClean="0"/>
              <a:t>Click to edit Master text styles</a:t>
            </a:r>
          </a:p>
        </p:txBody>
      </p:sp>
      <p:sp>
        <p:nvSpPr>
          <p:cNvPr id="8" name="Footer Placeholder 70"/>
          <p:cNvSpPr>
            <a:spLocks noGrp="1"/>
          </p:cNvSpPr>
          <p:nvPr>
            <p:ph type="ftr" sz="quarter" idx="19"/>
          </p:nvPr>
        </p:nvSpPr>
        <p:spPr>
          <a:xfrm>
            <a:off x="897274" y="6556595"/>
            <a:ext cx="8626969" cy="415728"/>
          </a:xfrm>
          <a:prstGeom prst="rect">
            <a:avLst/>
          </a:prstGeom>
        </p:spPr>
        <p:txBody>
          <a:bodyPr lIns="90756" tIns="45378" rIns="90657" bIns="45329"/>
          <a:lstStyle>
            <a:lvl1pPr>
              <a:defRPr/>
            </a:lvl1pPr>
          </a:lstStyle>
          <a:p>
            <a:pPr defTabSz="1021634">
              <a:defRPr/>
            </a:pPr>
            <a:endParaRPr lang="es-ES" dirty="0">
              <a:solidFill>
                <a:prstClr val="black"/>
              </a:solidFill>
            </a:endParaRPr>
          </a:p>
        </p:txBody>
      </p:sp>
      <p:sp>
        <p:nvSpPr>
          <p:cNvPr id="10" name="Slide Number Placeholder 5"/>
          <p:cNvSpPr>
            <a:spLocks noGrp="1"/>
          </p:cNvSpPr>
          <p:nvPr>
            <p:ph type="sldNum" sz="quarter" idx="4"/>
          </p:nvPr>
        </p:nvSpPr>
        <p:spPr>
          <a:xfrm>
            <a:off x="5292590" y="6948983"/>
            <a:ext cx="577163" cy="300014"/>
          </a:xfrm>
          <a:prstGeom prst="rect">
            <a:avLst/>
          </a:prstGeom>
        </p:spPr>
        <p:txBody>
          <a:bodyPr/>
          <a:lstStyle>
            <a:lvl1pPr>
              <a:defRPr sz="1200"/>
            </a:lvl1pPr>
          </a:lstStyle>
          <a:p>
            <a:fld id="{5AF57F2D-FD0A-4A42-A2E3-927C55E4DECA}"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2172824562"/>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userDrawn="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3" y="1"/>
            <a:ext cx="10442834" cy="1137649"/>
          </a:xfrm>
          <a:prstGeom prst="rect">
            <a:avLst/>
          </a:prstGeom>
        </p:spPr>
        <p:txBody>
          <a:bodyPr/>
          <a:lstStyle/>
          <a:p>
            <a:r>
              <a:rPr lang="en-US" dirty="0" smtClean="0"/>
              <a:t>Click to edit Master title style</a:t>
            </a:r>
            <a:endParaRPr lang="en-AU" dirty="0"/>
          </a:p>
        </p:txBody>
      </p:sp>
      <p:sp>
        <p:nvSpPr>
          <p:cNvPr id="6" name="Text Placeholder 9"/>
          <p:cNvSpPr>
            <a:spLocks noGrp="1"/>
          </p:cNvSpPr>
          <p:nvPr>
            <p:ph type="body" sz="quarter" idx="16" hasCustomPrompt="1"/>
          </p:nvPr>
        </p:nvSpPr>
        <p:spPr>
          <a:xfrm>
            <a:off x="1475518" y="6141776"/>
            <a:ext cx="8635567" cy="406068"/>
          </a:xfrm>
          <a:prstGeom prst="rect">
            <a:avLst/>
          </a:prstGeom>
        </p:spPr>
        <p:txBody>
          <a:bodyPr lIns="0" tIns="0" rIns="0" bIns="120432" anchor="b">
            <a:noAutofit/>
          </a:bodyPr>
          <a:lstStyle>
            <a:lvl1pPr>
              <a:defRPr sz="700" b="0"/>
            </a:lvl1pPr>
            <a:lvl2pPr>
              <a:defRPr sz="700"/>
            </a:lvl2pPr>
            <a:lvl3pPr>
              <a:defRPr sz="700"/>
            </a:lvl3pPr>
            <a:lvl4pPr>
              <a:defRPr sz="700"/>
            </a:lvl4pPr>
            <a:lvl5pPr>
              <a:defRPr sz="700"/>
            </a:lvl5pPr>
          </a:lstStyle>
          <a:p>
            <a:pPr lvl="0"/>
            <a:r>
              <a:rPr lang="en-US" dirty="0" smtClean="0"/>
              <a:t>SOURCE:</a:t>
            </a:r>
          </a:p>
        </p:txBody>
      </p:sp>
      <p:sp>
        <p:nvSpPr>
          <p:cNvPr id="7" name="Footer Placeholder 3"/>
          <p:cNvSpPr>
            <a:spLocks noGrp="1"/>
          </p:cNvSpPr>
          <p:nvPr>
            <p:ph type="ftr" sz="quarter" idx="11"/>
          </p:nvPr>
        </p:nvSpPr>
        <p:spPr>
          <a:xfrm>
            <a:off x="897274" y="6556595"/>
            <a:ext cx="8626969" cy="415728"/>
          </a:xfrm>
          <a:prstGeom prst="rect">
            <a:avLst/>
          </a:prstGeom>
        </p:spPr>
        <p:txBody>
          <a:bodyPr lIns="90756" tIns="45378" rIns="90756" bIns="45378">
            <a:noAutofit/>
          </a:bodyPr>
          <a:lstStyle/>
          <a:p>
            <a:pPr defTabSz="1021634"/>
            <a:endParaRPr lang="es-ES" dirty="0" smtClean="0">
              <a:solidFill>
                <a:prstClr val="black"/>
              </a:solidFill>
            </a:endParaRPr>
          </a:p>
        </p:txBody>
      </p:sp>
      <p:sp>
        <p:nvSpPr>
          <p:cNvPr id="9" name="Slide Number Placeholder 5"/>
          <p:cNvSpPr>
            <a:spLocks noGrp="1"/>
          </p:cNvSpPr>
          <p:nvPr>
            <p:ph type="sldNum" sz="quarter" idx="4"/>
          </p:nvPr>
        </p:nvSpPr>
        <p:spPr>
          <a:xfrm>
            <a:off x="5292590" y="6948983"/>
            <a:ext cx="577163" cy="300014"/>
          </a:xfrm>
          <a:prstGeom prst="rect">
            <a:avLst/>
          </a:prstGeom>
        </p:spPr>
        <p:txBody>
          <a:bodyPr/>
          <a:lstStyle>
            <a:lvl1pPr>
              <a:defRPr sz="1200"/>
            </a:lvl1pPr>
          </a:lstStyle>
          <a:p>
            <a:fld id="{5AF57F2D-FD0A-4A42-A2E3-927C55E4DECA}"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2182827458"/>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userDrawn="1">
  <p:cSld name="1_Título y objetos">
    <p:spTree>
      <p:nvGrpSpPr>
        <p:cNvPr id="1" name=""/>
        <p:cNvGrpSpPr/>
        <p:nvPr/>
      </p:nvGrpSpPr>
      <p:grpSpPr>
        <a:xfrm>
          <a:off x="0" y="0"/>
          <a:ext cx="0" cy="0"/>
          <a:chOff x="0" y="0"/>
          <a:chExt cx="0" cy="0"/>
        </a:xfrm>
      </p:grpSpPr>
    </p:spTree>
    <p:extLst>
      <p:ext uri="{BB962C8B-B14F-4D97-AF65-F5344CB8AC3E}">
        <p14:creationId xmlns:p14="http://schemas.microsoft.com/office/powerpoint/2010/main" val="3405193461"/>
      </p:ext>
    </p:extLst>
  </p:cSld>
  <p:clrMapOvr>
    <a:masterClrMapping/>
  </p:clrMapOvr>
  <p:transition>
    <p:fade/>
  </p:transition>
  <p:timing>
    <p:tnLst>
      <p:par>
        <p:cTn id="1" dur="indefinite" restart="never" nodeType="tmRoot"/>
      </p:par>
    </p:tnLst>
  </p:timing>
</p:sldLayout>
</file>

<file path=ppt/slideLayouts/slideLayout65.xml><?xml version="1.0" encoding="utf-8"?>
<p:sldLayout xmlns:a="http://schemas.openxmlformats.org/drawingml/2006/main" xmlns:r="http://schemas.openxmlformats.org/officeDocument/2006/relationships" xmlns:p="http://schemas.openxmlformats.org/presentationml/2006/main" userDrawn="1">
  <p:cSld name="Single Object ">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AU" dirty="0"/>
          </a:p>
        </p:txBody>
      </p:sp>
      <p:sp>
        <p:nvSpPr>
          <p:cNvPr id="3" name="Slide Number Placeholder 2"/>
          <p:cNvSpPr>
            <a:spLocks noGrp="1"/>
          </p:cNvSpPr>
          <p:nvPr>
            <p:ph type="sldNum" sz="quarter" idx="10"/>
          </p:nvPr>
        </p:nvSpPr>
        <p:spPr>
          <a:xfrm>
            <a:off x="9534011" y="6972323"/>
            <a:ext cx="577163" cy="300014"/>
          </a:xfrm>
        </p:spPr>
        <p:txBody>
          <a:bodyPr/>
          <a:lstStyle/>
          <a:p>
            <a:fld id="{9784CBA3-D598-4B1F-BAA3-EE14B5154290}" type="slidenum">
              <a:rPr lang="en-AU" smtClean="0">
                <a:solidFill>
                  <a:prstClr val="black"/>
                </a:solidFill>
              </a:rPr>
              <a:pPr/>
              <a:t>‹#›</a:t>
            </a:fld>
            <a:endParaRPr lang="en-AU" dirty="0">
              <a:solidFill>
                <a:prstClr val="black"/>
              </a:solidFill>
            </a:endParaRPr>
          </a:p>
        </p:txBody>
      </p:sp>
      <p:sp>
        <p:nvSpPr>
          <p:cNvPr id="7" name="Content Placeholder 6"/>
          <p:cNvSpPr>
            <a:spLocks noGrp="1"/>
          </p:cNvSpPr>
          <p:nvPr>
            <p:ph sz="quarter" idx="11"/>
          </p:nvPr>
        </p:nvSpPr>
        <p:spPr>
          <a:xfrm>
            <a:off x="0" y="1137653"/>
            <a:ext cx="10440988" cy="5410194"/>
          </a:xfrm>
          <a:prstGeom prst="rect">
            <a:avLst/>
          </a:prstGeom>
        </p:spPr>
        <p:txBody>
          <a:bodyPr lIns="90756" tIns="45378" rIns="90756" bIns="45378">
            <a:noAutofit/>
          </a:bodyPr>
          <a:lstStyle>
            <a:lvl1pPr>
              <a:defRPr b="1"/>
            </a:lvl1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AU" dirty="0"/>
          </a:p>
        </p:txBody>
      </p:sp>
      <p:sp>
        <p:nvSpPr>
          <p:cNvPr id="10" name="Text Placeholder 9"/>
          <p:cNvSpPr>
            <a:spLocks noGrp="1"/>
          </p:cNvSpPr>
          <p:nvPr>
            <p:ph type="body" sz="quarter" idx="16" hasCustomPrompt="1"/>
          </p:nvPr>
        </p:nvSpPr>
        <p:spPr>
          <a:xfrm>
            <a:off x="1475518" y="6141776"/>
            <a:ext cx="8635567" cy="406068"/>
          </a:xfrm>
          <a:prstGeom prst="rect">
            <a:avLst/>
          </a:prstGeom>
        </p:spPr>
        <p:txBody>
          <a:bodyPr lIns="0" tIns="0" rIns="0" bIns="120564" anchor="b">
            <a:noAutofit/>
          </a:bodyPr>
          <a:lstStyle>
            <a:lvl1pPr>
              <a:defRPr sz="700" b="0"/>
            </a:lvl1pPr>
            <a:lvl2pPr>
              <a:defRPr sz="700"/>
            </a:lvl2pPr>
            <a:lvl3pPr>
              <a:defRPr sz="700"/>
            </a:lvl3pPr>
            <a:lvl4pPr>
              <a:defRPr sz="700"/>
            </a:lvl4pPr>
            <a:lvl5pPr>
              <a:defRPr sz="700"/>
            </a:lvl5pPr>
          </a:lstStyle>
          <a:p>
            <a:pPr lvl="0"/>
            <a:r>
              <a:rPr lang="en-US" dirty="0" smtClean="0"/>
              <a:t>SOURCE:</a:t>
            </a:r>
          </a:p>
        </p:txBody>
      </p:sp>
      <p:sp>
        <p:nvSpPr>
          <p:cNvPr id="8" name="Footer Placeholder 3"/>
          <p:cNvSpPr>
            <a:spLocks noGrp="1"/>
          </p:cNvSpPr>
          <p:nvPr>
            <p:ph type="ftr" sz="quarter" idx="17"/>
          </p:nvPr>
        </p:nvSpPr>
        <p:spPr>
          <a:xfrm>
            <a:off x="897274" y="6556595"/>
            <a:ext cx="8626969" cy="415728"/>
          </a:xfrm>
          <a:prstGeom prst="rect">
            <a:avLst/>
          </a:prstGeom>
        </p:spPr>
        <p:txBody>
          <a:bodyPr lIns="90756" tIns="45378" rIns="90756" bIns="45378">
            <a:noAutofit/>
          </a:bodyPr>
          <a:lstStyle/>
          <a:p>
            <a:pPr defTabSz="1021634">
              <a:spcBef>
                <a:spcPct val="20000"/>
              </a:spcBef>
            </a:pPr>
            <a:endParaRPr lang="en-AU" dirty="0" smtClean="0">
              <a:solidFill>
                <a:prstClr val="black"/>
              </a:solidFill>
            </a:endParaRPr>
          </a:p>
        </p:txBody>
      </p:sp>
    </p:spTree>
    <p:extLst>
      <p:ext uri="{BB962C8B-B14F-4D97-AF65-F5344CB8AC3E}">
        <p14:creationId xmlns:p14="http://schemas.microsoft.com/office/powerpoint/2010/main" val="3772224987"/>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userDrawn="1">
  <p:cSld name="1_Single Object - Grey Box">
    <p:spTree>
      <p:nvGrpSpPr>
        <p:cNvPr id="1" name=""/>
        <p:cNvGrpSpPr/>
        <p:nvPr/>
      </p:nvGrpSpPr>
      <p:grpSpPr>
        <a:xfrm>
          <a:off x="0" y="0"/>
          <a:ext cx="0" cy="0"/>
          <a:chOff x="0" y="0"/>
          <a:chExt cx="0" cy="0"/>
        </a:xfrm>
      </p:grpSpPr>
      <p:sp>
        <p:nvSpPr>
          <p:cNvPr id="7" name="Content Placeholder 6"/>
          <p:cNvSpPr>
            <a:spLocks noGrp="1"/>
          </p:cNvSpPr>
          <p:nvPr>
            <p:ph sz="quarter" idx="11"/>
          </p:nvPr>
        </p:nvSpPr>
        <p:spPr>
          <a:xfrm>
            <a:off x="0" y="1137653"/>
            <a:ext cx="10440988" cy="5410194"/>
          </a:xfrm>
          <a:prstGeom prst="rect">
            <a:avLst/>
          </a:prstGeom>
        </p:spPr>
        <p:txBody>
          <a:bodyPr lIns="90756" tIns="45378" rIns="90756" bIns="45378">
            <a:noAutofit/>
          </a:bodyPr>
          <a:lstStyle>
            <a:lvl1pPr>
              <a:defRPr b="1"/>
            </a:lvl1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AU" dirty="0"/>
          </a:p>
        </p:txBody>
      </p:sp>
      <p:sp>
        <p:nvSpPr>
          <p:cNvPr id="2" name="Title 1"/>
          <p:cNvSpPr>
            <a:spLocks noGrp="1"/>
          </p:cNvSpPr>
          <p:nvPr>
            <p:ph type="title"/>
          </p:nvPr>
        </p:nvSpPr>
        <p:spPr>
          <a:xfrm>
            <a:off x="3" y="1"/>
            <a:ext cx="10442834" cy="1137649"/>
          </a:xfrm>
          <a:prstGeom prst="rect">
            <a:avLst/>
          </a:prstGeom>
        </p:spPr>
        <p:txBody>
          <a:bodyPr vert="horz" lIns="309144" tIns="249822" rIns="309144" bIns="0" rtlCol="0" anchor="t">
            <a:noAutofit/>
          </a:bodyPr>
          <a:lstStyle>
            <a:lvl1pPr>
              <a:defRPr lang="en-AU" dirty="0"/>
            </a:lvl1pPr>
          </a:lstStyle>
          <a:p>
            <a:pPr lvl="0"/>
            <a:r>
              <a:rPr lang="en-US" dirty="0" smtClean="0"/>
              <a:t>Click to edit Master title style</a:t>
            </a:r>
            <a:endParaRPr lang="en-AU" dirty="0"/>
          </a:p>
        </p:txBody>
      </p:sp>
    </p:spTree>
    <p:extLst>
      <p:ext uri="{BB962C8B-B14F-4D97-AF65-F5344CB8AC3E}">
        <p14:creationId xmlns:p14="http://schemas.microsoft.com/office/powerpoint/2010/main" val="3486090779"/>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userDrawn="1">
  <p:cSld name="1_Title with Image">
    <p:spTree>
      <p:nvGrpSpPr>
        <p:cNvPr id="1" name=""/>
        <p:cNvGrpSpPr/>
        <p:nvPr/>
      </p:nvGrpSpPr>
      <p:grpSpPr>
        <a:xfrm>
          <a:off x="0" y="0"/>
          <a:ext cx="0" cy="0"/>
          <a:chOff x="0" y="0"/>
          <a:chExt cx="0" cy="0"/>
        </a:xfrm>
      </p:grpSpPr>
      <p:sp>
        <p:nvSpPr>
          <p:cNvPr id="4" name="Title 3"/>
          <p:cNvSpPr>
            <a:spLocks noGrp="1"/>
          </p:cNvSpPr>
          <p:nvPr>
            <p:ph type="title"/>
          </p:nvPr>
        </p:nvSpPr>
        <p:spPr>
          <a:xfrm>
            <a:off x="321786" y="1"/>
            <a:ext cx="9789296" cy="1008168"/>
          </a:xfrm>
        </p:spPr>
        <p:txBody>
          <a:bodyPr/>
          <a:lstStyle/>
          <a:p>
            <a:r>
              <a:rPr lang="en-US" smtClean="0"/>
              <a:t>Click to edit Master title style</a:t>
            </a:r>
            <a:endParaRPr lang="en-GB" dirty="0"/>
          </a:p>
        </p:txBody>
      </p:sp>
    </p:spTree>
    <p:extLst>
      <p:ext uri="{BB962C8B-B14F-4D97-AF65-F5344CB8AC3E}">
        <p14:creationId xmlns:p14="http://schemas.microsoft.com/office/powerpoint/2010/main" val="896848083"/>
      </p:ext>
    </p:extLst>
  </p:cSld>
  <p:clrMapOvr>
    <a:masterClrMapping/>
  </p:clrMapOvr>
  <p:timing>
    <p:tnLst>
      <p:par>
        <p:cTn id="1" dur="indefinite" restart="never" nodeType="tmRoot"/>
      </p:par>
    </p:tnLst>
  </p:timing>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p:cSld name="Title with Image">
    <p:spTree>
      <p:nvGrpSpPr>
        <p:cNvPr id="1" name=""/>
        <p:cNvGrpSpPr/>
        <p:nvPr/>
      </p:nvGrpSpPr>
      <p:grpSpPr>
        <a:xfrm>
          <a:off x="0" y="0"/>
          <a:ext cx="0" cy="0"/>
          <a:chOff x="0" y="0"/>
          <a:chExt cx="0" cy="0"/>
        </a:xfrm>
      </p:grpSpPr>
      <p:sp>
        <p:nvSpPr>
          <p:cNvPr id="6" name="Picture Placeholder 6"/>
          <p:cNvSpPr>
            <a:spLocks noGrp="1"/>
          </p:cNvSpPr>
          <p:nvPr>
            <p:ph type="pic" sz="quarter" idx="19"/>
          </p:nvPr>
        </p:nvSpPr>
        <p:spPr>
          <a:xfrm>
            <a:off x="326377" y="1417737"/>
            <a:ext cx="9784801" cy="5002336"/>
          </a:xfrm>
          <a:prstGeom prst="rect">
            <a:avLst/>
          </a:prstGeom>
        </p:spPr>
        <p:txBody>
          <a:bodyPr lIns="102050" tIns="51018" rIns="102050" bIns="51018">
            <a:noAutofit/>
          </a:bodyPr>
          <a:lstStyle>
            <a:lvl1pPr>
              <a:defRPr b="0">
                <a:solidFill>
                  <a:schemeClr val="tx1"/>
                </a:solidFill>
              </a:defRPr>
            </a:lvl1pPr>
          </a:lstStyle>
          <a:p>
            <a:r>
              <a:rPr lang="en-US" dirty="0" smtClean="0"/>
              <a:t>Click icon to add picture</a:t>
            </a:r>
            <a:endParaRPr lang="en-AU" dirty="0"/>
          </a:p>
        </p:txBody>
      </p:sp>
      <p:sp>
        <p:nvSpPr>
          <p:cNvPr id="4" name="Title 3"/>
          <p:cNvSpPr>
            <a:spLocks noGrp="1"/>
          </p:cNvSpPr>
          <p:nvPr>
            <p:ph type="title"/>
          </p:nvPr>
        </p:nvSpPr>
        <p:spPr>
          <a:xfrm>
            <a:off x="321786" y="1"/>
            <a:ext cx="9789296" cy="1008168"/>
          </a:xfrm>
        </p:spPr>
        <p:txBody>
          <a:bodyPr/>
          <a:lstStyle/>
          <a:p>
            <a:r>
              <a:rPr lang="en-US" smtClean="0"/>
              <a:t>Click to edit Master title style</a:t>
            </a:r>
            <a:endParaRPr lang="en-GB" dirty="0"/>
          </a:p>
        </p:txBody>
      </p:sp>
      <p:sp>
        <p:nvSpPr>
          <p:cNvPr id="8" name="Slide Number Placeholder 5"/>
          <p:cNvSpPr>
            <a:spLocks noGrp="1"/>
          </p:cNvSpPr>
          <p:nvPr>
            <p:ph type="sldNum" sz="quarter" idx="4"/>
          </p:nvPr>
        </p:nvSpPr>
        <p:spPr>
          <a:xfrm>
            <a:off x="5292584" y="6948983"/>
            <a:ext cx="577163" cy="300014"/>
          </a:xfrm>
          <a:prstGeom prst="rect">
            <a:avLst/>
          </a:prstGeom>
        </p:spPr>
        <p:txBody>
          <a:bodyPr/>
          <a:lstStyle>
            <a:lvl1pPr>
              <a:defRPr sz="1200"/>
            </a:lvl1pPr>
          </a:lstStyle>
          <a:p>
            <a:fld id="{5AF57F2D-FD0A-4A42-A2E3-927C55E4DECA}"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340836233"/>
      </p:ext>
    </p:extLst>
  </p:cSld>
  <p:clrMapOvr>
    <a:masterClrMapping/>
  </p:clrMapOvr>
  <p:timing>
    <p:tnLst>
      <p:par>
        <p:cTn id="1" dur="indefinite" restart="never" nodeType="tmRoot"/>
      </p:par>
    </p:tnLst>
  </p:timing>
</p:sldLayout>
</file>

<file path=ppt/slideLayouts/slideLayout69.xml><?xml version="1.0" encoding="utf-8"?>
<p:sldLayout xmlns:a="http://schemas.openxmlformats.org/drawingml/2006/main" xmlns:r="http://schemas.openxmlformats.org/officeDocument/2006/relationships" xmlns:p="http://schemas.openxmlformats.org/presentationml/2006/main" userDrawn="1">
  <p:cSld name="x2 Box">
    <p:spTree>
      <p:nvGrpSpPr>
        <p:cNvPr id="1" name=""/>
        <p:cNvGrpSpPr/>
        <p:nvPr/>
      </p:nvGrpSpPr>
      <p:grpSpPr>
        <a:xfrm>
          <a:off x="0" y="0"/>
          <a:ext cx="0" cy="0"/>
          <a:chOff x="0" y="0"/>
          <a:chExt cx="0" cy="0"/>
        </a:xfrm>
      </p:grpSpPr>
      <p:sp>
        <p:nvSpPr>
          <p:cNvPr id="2" name="Title 1"/>
          <p:cNvSpPr>
            <a:spLocks noGrp="1"/>
          </p:cNvSpPr>
          <p:nvPr>
            <p:ph type="title"/>
          </p:nvPr>
        </p:nvSpPr>
        <p:spPr>
          <a:xfrm>
            <a:off x="3" y="1"/>
            <a:ext cx="10442834" cy="1137649"/>
          </a:xfrm>
          <a:prstGeom prst="rect">
            <a:avLst/>
          </a:prstGeom>
        </p:spPr>
        <p:txBody>
          <a:bodyPr/>
          <a:lstStyle/>
          <a:p>
            <a:r>
              <a:rPr lang="en-US" smtClean="0"/>
              <a:t>Click to edit Master title style</a:t>
            </a:r>
            <a:endParaRPr lang="en-AU" dirty="0"/>
          </a:p>
        </p:txBody>
      </p:sp>
      <p:sp>
        <p:nvSpPr>
          <p:cNvPr id="7" name="Content Placeholder 6"/>
          <p:cNvSpPr>
            <a:spLocks noGrp="1"/>
          </p:cNvSpPr>
          <p:nvPr>
            <p:ph sz="quarter" idx="11"/>
          </p:nvPr>
        </p:nvSpPr>
        <p:spPr>
          <a:xfrm>
            <a:off x="326280" y="1137650"/>
            <a:ext cx="4602374" cy="5294675"/>
          </a:xfrm>
          <a:prstGeom prst="rect">
            <a:avLst/>
          </a:prstGeom>
        </p:spPr>
        <p:txBody>
          <a:bodyPr lIns="90792" tIns="45396" rIns="90792" bIns="45396">
            <a:noAutofit/>
          </a:bodyPr>
          <a:lstStyle>
            <a:lvl1pPr>
              <a:defRPr b="0"/>
            </a:lvl1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dirty="0"/>
          </a:p>
        </p:txBody>
      </p:sp>
      <p:sp>
        <p:nvSpPr>
          <p:cNvPr id="5" name="Content Placeholder 6"/>
          <p:cNvSpPr>
            <a:spLocks noGrp="1"/>
          </p:cNvSpPr>
          <p:nvPr>
            <p:ph sz="quarter" idx="12"/>
          </p:nvPr>
        </p:nvSpPr>
        <p:spPr>
          <a:xfrm>
            <a:off x="5510522" y="1137650"/>
            <a:ext cx="4600560" cy="5294675"/>
          </a:xfrm>
          <a:prstGeom prst="rect">
            <a:avLst/>
          </a:prstGeom>
        </p:spPr>
        <p:txBody>
          <a:bodyPr lIns="0" tIns="45396" rIns="90792" bIns="45396">
            <a:noAutofit/>
          </a:bodyPr>
          <a:lstStyle>
            <a:lvl1pPr>
              <a:defRPr b="0"/>
            </a:lvl1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dirty="0"/>
          </a:p>
        </p:txBody>
      </p:sp>
      <p:sp>
        <p:nvSpPr>
          <p:cNvPr id="8" name="Slide Number Placeholder 5"/>
          <p:cNvSpPr>
            <a:spLocks noGrp="1"/>
          </p:cNvSpPr>
          <p:nvPr>
            <p:ph type="sldNum" sz="quarter" idx="4"/>
          </p:nvPr>
        </p:nvSpPr>
        <p:spPr>
          <a:xfrm>
            <a:off x="5292584" y="6948983"/>
            <a:ext cx="577163" cy="300014"/>
          </a:xfrm>
          <a:prstGeom prst="rect">
            <a:avLst/>
          </a:prstGeom>
        </p:spPr>
        <p:txBody>
          <a:bodyPr/>
          <a:lstStyle>
            <a:lvl1pPr>
              <a:defRPr sz="1200"/>
            </a:lvl1pPr>
          </a:lstStyle>
          <a:p>
            <a:fld id="{5AF57F2D-FD0A-4A42-A2E3-927C55E4DECA}"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140853328"/>
      </p:ext>
    </p:extLst>
  </p:cSld>
  <p:clrMapOvr>
    <a:masterClrMapping/>
  </p:clrMapOvr>
  <p:timing>
    <p:tnLst>
      <p:par>
        <p:cTn id="1" dur="indefinite" restart="never" nodeType="tmRoot"/>
      </p:par>
    </p:tnLst>
  </p:timing>
</p:sldLayout>
</file>

<file path=ppt/slideLayouts/slideLayout70.xml><?xml version="1.0" encoding="utf-8"?>
<p:sldLayout xmlns:a="http://schemas.openxmlformats.org/drawingml/2006/main" xmlns:r="http://schemas.openxmlformats.org/officeDocument/2006/relationships" xmlns:p="http://schemas.openxmlformats.org/presentationml/2006/main" userDrawn="1">
  <p:cSld name="Single Object - Grey Box">
    <p:spTree>
      <p:nvGrpSpPr>
        <p:cNvPr id="1" name=""/>
        <p:cNvGrpSpPr/>
        <p:nvPr/>
      </p:nvGrpSpPr>
      <p:grpSpPr>
        <a:xfrm>
          <a:off x="0" y="0"/>
          <a:ext cx="0" cy="0"/>
          <a:chOff x="0" y="0"/>
          <a:chExt cx="0" cy="0"/>
        </a:xfrm>
      </p:grpSpPr>
      <p:sp>
        <p:nvSpPr>
          <p:cNvPr id="7" name="Content Placeholder 6"/>
          <p:cNvSpPr>
            <a:spLocks noGrp="1"/>
          </p:cNvSpPr>
          <p:nvPr>
            <p:ph sz="quarter" idx="11"/>
          </p:nvPr>
        </p:nvSpPr>
        <p:spPr>
          <a:xfrm>
            <a:off x="0" y="1137653"/>
            <a:ext cx="10440988" cy="5410194"/>
          </a:xfrm>
          <a:prstGeom prst="rect">
            <a:avLst/>
          </a:prstGeom>
        </p:spPr>
        <p:txBody>
          <a:bodyPr lIns="90792" tIns="45396" rIns="90792" bIns="45396">
            <a:noAutofit/>
          </a:bodyPr>
          <a:lstStyle>
            <a:lvl1pPr>
              <a:defRPr b="1"/>
            </a:lvl1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AU" dirty="0"/>
          </a:p>
        </p:txBody>
      </p:sp>
      <p:sp>
        <p:nvSpPr>
          <p:cNvPr id="8" name="Footer Placeholder 3"/>
          <p:cNvSpPr>
            <a:spLocks noGrp="1"/>
          </p:cNvSpPr>
          <p:nvPr>
            <p:ph type="ftr" sz="quarter" idx="17"/>
          </p:nvPr>
        </p:nvSpPr>
        <p:spPr>
          <a:xfrm>
            <a:off x="897274" y="6556595"/>
            <a:ext cx="8626969" cy="415728"/>
          </a:xfrm>
          <a:prstGeom prst="rect">
            <a:avLst/>
          </a:prstGeom>
        </p:spPr>
        <p:txBody>
          <a:bodyPr lIns="90792" tIns="45396" rIns="90792" bIns="45396">
            <a:noAutofit/>
          </a:bodyPr>
          <a:lstStyle/>
          <a:p>
            <a:pPr defTabSz="1022042"/>
            <a:endParaRPr lang="es-ES" dirty="0" smtClean="0">
              <a:solidFill>
                <a:prstClr val="black"/>
              </a:solidFill>
            </a:endParaRPr>
          </a:p>
        </p:txBody>
      </p:sp>
      <p:sp>
        <p:nvSpPr>
          <p:cNvPr id="9" name="Slide Number Placeholder 5"/>
          <p:cNvSpPr>
            <a:spLocks noGrp="1"/>
          </p:cNvSpPr>
          <p:nvPr>
            <p:ph type="sldNum" sz="quarter" idx="4"/>
          </p:nvPr>
        </p:nvSpPr>
        <p:spPr>
          <a:xfrm>
            <a:off x="5292584" y="6948983"/>
            <a:ext cx="577163" cy="300014"/>
          </a:xfrm>
          <a:prstGeom prst="rect">
            <a:avLst/>
          </a:prstGeom>
        </p:spPr>
        <p:txBody>
          <a:bodyPr/>
          <a:lstStyle>
            <a:lvl1pPr>
              <a:defRPr sz="1200"/>
            </a:lvl1pPr>
          </a:lstStyle>
          <a:p>
            <a:fld id="{5AF57F2D-FD0A-4A42-A2E3-927C55E4DECA}"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3691770922"/>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 y="1"/>
            <a:ext cx="10442834" cy="1137649"/>
          </a:xfrm>
          <a:prstGeom prst="rect">
            <a:avLst/>
          </a:prstGeom>
        </p:spPr>
        <p:txBody>
          <a:bodyPr/>
          <a:lstStyle/>
          <a:p>
            <a:r>
              <a:rPr lang="fr-FR" smtClean="0"/>
              <a:t>Click to edit Master title style</a:t>
            </a:r>
            <a:endParaRPr lang="en-US"/>
          </a:p>
        </p:txBody>
      </p:sp>
      <p:sp>
        <p:nvSpPr>
          <p:cNvPr id="3" name="Content Placeholder 2"/>
          <p:cNvSpPr>
            <a:spLocks noGrp="1"/>
          </p:cNvSpPr>
          <p:nvPr>
            <p:ph idx="1"/>
          </p:nvPr>
        </p:nvSpPr>
        <p:spPr>
          <a:xfrm>
            <a:off x="3" y="1137651"/>
            <a:ext cx="10442834" cy="4449342"/>
          </a:xfrm>
          <a:prstGeom prst="rect">
            <a:avLst/>
          </a:prstGeom>
        </p:spPr>
        <p:txBody>
          <a:bodyPr lIns="90792" tIns="45396" rIns="90792" bIns="45396"/>
          <a:lstStyle/>
          <a:p>
            <a:pPr lvl="0"/>
            <a:r>
              <a:rPr lang="fr-FR" smtClean="0"/>
              <a:t>Click to edit Master text styles</a:t>
            </a:r>
          </a:p>
          <a:p>
            <a:pPr lvl="1"/>
            <a:r>
              <a:rPr lang="fr-FR" smtClean="0"/>
              <a:t>Second level</a:t>
            </a:r>
          </a:p>
          <a:p>
            <a:pPr lvl="2"/>
            <a:r>
              <a:rPr lang="fr-FR" smtClean="0"/>
              <a:t>Third level</a:t>
            </a:r>
          </a:p>
          <a:p>
            <a:pPr lvl="3"/>
            <a:r>
              <a:rPr lang="fr-FR" smtClean="0"/>
              <a:t>Fourth level</a:t>
            </a:r>
          </a:p>
          <a:p>
            <a:pPr lvl="4"/>
            <a:r>
              <a:rPr lang="fr-FR" smtClean="0"/>
              <a:t>Fifth level</a:t>
            </a:r>
            <a:endParaRPr lang="en-US"/>
          </a:p>
        </p:txBody>
      </p:sp>
      <p:sp>
        <p:nvSpPr>
          <p:cNvPr id="4" name="Date Placeholder 3"/>
          <p:cNvSpPr>
            <a:spLocks noGrp="1"/>
          </p:cNvSpPr>
          <p:nvPr>
            <p:ph type="dt" sz="half" idx="10"/>
          </p:nvPr>
        </p:nvSpPr>
        <p:spPr>
          <a:xfrm>
            <a:off x="522056" y="7008262"/>
            <a:ext cx="2436231" cy="402567"/>
          </a:xfrm>
          <a:prstGeom prst="rect">
            <a:avLst/>
          </a:prstGeom>
        </p:spPr>
        <p:txBody>
          <a:bodyPr lIns="90792" tIns="45396" rIns="90792" bIns="45396"/>
          <a:lstStyle/>
          <a:p>
            <a:pPr defTabSz="1022042"/>
            <a:endParaRPr lang="en-US">
              <a:solidFill>
                <a:prstClr val="black">
                  <a:tint val="75000"/>
                </a:prstClr>
              </a:solidFill>
            </a:endParaRPr>
          </a:p>
        </p:txBody>
      </p:sp>
      <p:sp>
        <p:nvSpPr>
          <p:cNvPr id="5" name="Footer Placeholder 4"/>
          <p:cNvSpPr>
            <a:spLocks noGrp="1"/>
          </p:cNvSpPr>
          <p:nvPr>
            <p:ph type="ftr" sz="quarter" idx="11"/>
          </p:nvPr>
        </p:nvSpPr>
        <p:spPr>
          <a:xfrm>
            <a:off x="897274" y="6556595"/>
            <a:ext cx="8626969" cy="415728"/>
          </a:xfrm>
          <a:prstGeom prst="rect">
            <a:avLst/>
          </a:prstGeom>
        </p:spPr>
        <p:txBody>
          <a:bodyPr lIns="90792" tIns="45396" rIns="90792" bIns="45396"/>
          <a:lstStyle/>
          <a:p>
            <a:pPr defTabSz="1022042"/>
            <a:endParaRPr lang="en-US">
              <a:solidFill>
                <a:prstClr val="black">
                  <a:tint val="75000"/>
                </a:prstClr>
              </a:solidFill>
            </a:endParaRPr>
          </a:p>
        </p:txBody>
      </p:sp>
      <p:sp>
        <p:nvSpPr>
          <p:cNvPr id="7" name="Slide Number Placeholder 5"/>
          <p:cNvSpPr>
            <a:spLocks noGrp="1"/>
          </p:cNvSpPr>
          <p:nvPr>
            <p:ph type="sldNum" sz="quarter" idx="4"/>
          </p:nvPr>
        </p:nvSpPr>
        <p:spPr>
          <a:xfrm>
            <a:off x="5292584" y="6948983"/>
            <a:ext cx="577163" cy="300014"/>
          </a:xfrm>
          <a:prstGeom prst="rect">
            <a:avLst/>
          </a:prstGeom>
        </p:spPr>
        <p:txBody>
          <a:bodyPr/>
          <a:lstStyle>
            <a:lvl1pPr>
              <a:defRPr sz="1200"/>
            </a:lvl1pPr>
          </a:lstStyle>
          <a:p>
            <a:fld id="{5AF57F2D-FD0A-4A42-A2E3-927C55E4DECA}"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40360782"/>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userDrawn="1">
  <p:cSld name="Double Object">
    <p:spTree>
      <p:nvGrpSpPr>
        <p:cNvPr id="1" name=""/>
        <p:cNvGrpSpPr/>
        <p:nvPr/>
      </p:nvGrpSpPr>
      <p:grpSpPr>
        <a:xfrm>
          <a:off x="0" y="0"/>
          <a:ext cx="0" cy="0"/>
          <a:chOff x="0" y="0"/>
          <a:chExt cx="0" cy="0"/>
        </a:xfrm>
      </p:grpSpPr>
      <p:sp>
        <p:nvSpPr>
          <p:cNvPr id="2" name="Title 1"/>
          <p:cNvSpPr>
            <a:spLocks noGrp="1"/>
          </p:cNvSpPr>
          <p:nvPr>
            <p:ph type="title"/>
          </p:nvPr>
        </p:nvSpPr>
        <p:spPr>
          <a:xfrm>
            <a:off x="3" y="1"/>
            <a:ext cx="10442834" cy="1137649"/>
          </a:xfrm>
          <a:prstGeom prst="rect">
            <a:avLst/>
          </a:prstGeom>
        </p:spPr>
        <p:txBody>
          <a:bodyPr/>
          <a:lstStyle/>
          <a:p>
            <a:r>
              <a:rPr lang="en-US" dirty="0" smtClean="0"/>
              <a:t>Click to edit Master title style</a:t>
            </a:r>
            <a:endParaRPr lang="en-AU" dirty="0"/>
          </a:p>
        </p:txBody>
      </p:sp>
      <p:sp>
        <p:nvSpPr>
          <p:cNvPr id="7" name="Content Placeholder 6"/>
          <p:cNvSpPr>
            <a:spLocks noGrp="1"/>
          </p:cNvSpPr>
          <p:nvPr>
            <p:ph sz="quarter" idx="11"/>
          </p:nvPr>
        </p:nvSpPr>
        <p:spPr>
          <a:xfrm>
            <a:off x="0" y="1137650"/>
            <a:ext cx="5220494" cy="5420696"/>
          </a:xfrm>
          <a:prstGeom prst="rect">
            <a:avLst/>
          </a:prstGeom>
        </p:spPr>
        <p:txBody>
          <a:bodyPr lIns="90693" tIns="45347" rIns="90693" bIns="45347"/>
          <a:lstStyle>
            <a:lvl1pPr>
              <a:defRPr b="1"/>
            </a:lvl1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AU" dirty="0"/>
          </a:p>
        </p:txBody>
      </p:sp>
      <p:sp>
        <p:nvSpPr>
          <p:cNvPr id="5" name="Content Placeholder 6"/>
          <p:cNvSpPr>
            <a:spLocks noGrp="1"/>
          </p:cNvSpPr>
          <p:nvPr>
            <p:ph sz="quarter" idx="12"/>
          </p:nvPr>
        </p:nvSpPr>
        <p:spPr>
          <a:xfrm>
            <a:off x="5222340" y="1137650"/>
            <a:ext cx="5220494" cy="5420696"/>
          </a:xfrm>
          <a:prstGeom prst="rect">
            <a:avLst/>
          </a:prstGeom>
        </p:spPr>
        <p:txBody>
          <a:bodyPr lIns="265059" tIns="45347" rIns="90693" bIns="45347"/>
          <a:lstStyle>
            <a:lvl1pPr>
              <a:defRPr b="1"/>
            </a:lvl1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AU" dirty="0"/>
          </a:p>
        </p:txBody>
      </p:sp>
      <p:sp>
        <p:nvSpPr>
          <p:cNvPr id="12" name="Text Placeholder 9"/>
          <p:cNvSpPr>
            <a:spLocks noGrp="1"/>
          </p:cNvSpPr>
          <p:nvPr>
            <p:ph type="body" sz="quarter" idx="17"/>
          </p:nvPr>
        </p:nvSpPr>
        <p:spPr>
          <a:xfrm>
            <a:off x="1475518" y="6141776"/>
            <a:ext cx="8635567" cy="406068"/>
          </a:xfrm>
          <a:prstGeom prst="rect">
            <a:avLst/>
          </a:prstGeom>
        </p:spPr>
        <p:txBody>
          <a:bodyPr lIns="0" tIns="0" rIns="0" bIns="120504" anchor="b"/>
          <a:lstStyle>
            <a:lvl1pPr>
              <a:defRPr sz="700" b="0"/>
            </a:lvl1pPr>
            <a:lvl2pPr>
              <a:defRPr sz="700"/>
            </a:lvl2pPr>
            <a:lvl3pPr>
              <a:defRPr sz="700"/>
            </a:lvl3pPr>
            <a:lvl4pPr>
              <a:defRPr sz="700"/>
            </a:lvl4pPr>
            <a:lvl5pPr>
              <a:defRPr sz="700"/>
            </a:lvl5pPr>
          </a:lstStyle>
          <a:p>
            <a:pPr lvl="0"/>
            <a:r>
              <a:rPr lang="en-US" smtClean="0"/>
              <a:t>Click to edit Master text styles</a:t>
            </a:r>
          </a:p>
        </p:txBody>
      </p:sp>
      <p:sp>
        <p:nvSpPr>
          <p:cNvPr id="8" name="Footer Placeholder 70"/>
          <p:cNvSpPr>
            <a:spLocks noGrp="1"/>
          </p:cNvSpPr>
          <p:nvPr>
            <p:ph type="ftr" sz="quarter" idx="19"/>
          </p:nvPr>
        </p:nvSpPr>
        <p:spPr>
          <a:xfrm>
            <a:off x="897274" y="6556595"/>
            <a:ext cx="8626969" cy="415728"/>
          </a:xfrm>
          <a:prstGeom prst="rect">
            <a:avLst/>
          </a:prstGeom>
        </p:spPr>
        <p:txBody>
          <a:bodyPr lIns="90792" tIns="45396" rIns="90693" bIns="45347"/>
          <a:lstStyle>
            <a:lvl1pPr>
              <a:defRPr/>
            </a:lvl1pPr>
          </a:lstStyle>
          <a:p>
            <a:pPr defTabSz="1022042">
              <a:defRPr/>
            </a:pPr>
            <a:endParaRPr lang="es-ES" dirty="0">
              <a:solidFill>
                <a:prstClr val="black"/>
              </a:solidFill>
            </a:endParaRPr>
          </a:p>
        </p:txBody>
      </p:sp>
      <p:sp>
        <p:nvSpPr>
          <p:cNvPr id="10" name="Slide Number Placeholder 5"/>
          <p:cNvSpPr>
            <a:spLocks noGrp="1"/>
          </p:cNvSpPr>
          <p:nvPr>
            <p:ph type="sldNum" sz="quarter" idx="4"/>
          </p:nvPr>
        </p:nvSpPr>
        <p:spPr>
          <a:xfrm>
            <a:off x="5292584" y="6948983"/>
            <a:ext cx="577163" cy="300014"/>
          </a:xfrm>
          <a:prstGeom prst="rect">
            <a:avLst/>
          </a:prstGeom>
        </p:spPr>
        <p:txBody>
          <a:bodyPr/>
          <a:lstStyle>
            <a:lvl1pPr>
              <a:defRPr sz="1200"/>
            </a:lvl1pPr>
          </a:lstStyle>
          <a:p>
            <a:fld id="{5AF57F2D-FD0A-4A42-A2E3-927C55E4DECA}"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45146149"/>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userDrawn="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3" y="1"/>
            <a:ext cx="10442834" cy="1137649"/>
          </a:xfrm>
          <a:prstGeom prst="rect">
            <a:avLst/>
          </a:prstGeom>
        </p:spPr>
        <p:txBody>
          <a:bodyPr/>
          <a:lstStyle/>
          <a:p>
            <a:r>
              <a:rPr lang="en-US" dirty="0" smtClean="0"/>
              <a:t>Click to edit Master title style</a:t>
            </a:r>
            <a:endParaRPr lang="en-AU" dirty="0"/>
          </a:p>
        </p:txBody>
      </p:sp>
      <p:sp>
        <p:nvSpPr>
          <p:cNvPr id="6" name="Text Placeholder 9"/>
          <p:cNvSpPr>
            <a:spLocks noGrp="1"/>
          </p:cNvSpPr>
          <p:nvPr>
            <p:ph type="body" sz="quarter" idx="16" hasCustomPrompt="1"/>
          </p:nvPr>
        </p:nvSpPr>
        <p:spPr>
          <a:xfrm>
            <a:off x="1475518" y="6141776"/>
            <a:ext cx="8635567" cy="406068"/>
          </a:xfrm>
          <a:prstGeom prst="rect">
            <a:avLst/>
          </a:prstGeom>
        </p:spPr>
        <p:txBody>
          <a:bodyPr lIns="0" tIns="0" rIns="0" bIns="120480" anchor="b">
            <a:noAutofit/>
          </a:bodyPr>
          <a:lstStyle>
            <a:lvl1pPr>
              <a:defRPr sz="700" b="0"/>
            </a:lvl1pPr>
            <a:lvl2pPr>
              <a:defRPr sz="700"/>
            </a:lvl2pPr>
            <a:lvl3pPr>
              <a:defRPr sz="700"/>
            </a:lvl3pPr>
            <a:lvl4pPr>
              <a:defRPr sz="700"/>
            </a:lvl4pPr>
            <a:lvl5pPr>
              <a:defRPr sz="700"/>
            </a:lvl5pPr>
          </a:lstStyle>
          <a:p>
            <a:pPr lvl="0"/>
            <a:r>
              <a:rPr lang="en-US" dirty="0" smtClean="0"/>
              <a:t>SOURCE:</a:t>
            </a:r>
          </a:p>
        </p:txBody>
      </p:sp>
      <p:sp>
        <p:nvSpPr>
          <p:cNvPr id="7" name="Footer Placeholder 3"/>
          <p:cNvSpPr>
            <a:spLocks noGrp="1"/>
          </p:cNvSpPr>
          <p:nvPr>
            <p:ph type="ftr" sz="quarter" idx="11"/>
          </p:nvPr>
        </p:nvSpPr>
        <p:spPr>
          <a:xfrm>
            <a:off x="897274" y="6556595"/>
            <a:ext cx="8626969" cy="415728"/>
          </a:xfrm>
          <a:prstGeom prst="rect">
            <a:avLst/>
          </a:prstGeom>
        </p:spPr>
        <p:txBody>
          <a:bodyPr lIns="90792" tIns="45396" rIns="90792" bIns="45396">
            <a:noAutofit/>
          </a:bodyPr>
          <a:lstStyle/>
          <a:p>
            <a:pPr defTabSz="1022042"/>
            <a:endParaRPr lang="es-ES" dirty="0" smtClean="0">
              <a:solidFill>
                <a:prstClr val="black"/>
              </a:solidFill>
            </a:endParaRPr>
          </a:p>
        </p:txBody>
      </p:sp>
      <p:sp>
        <p:nvSpPr>
          <p:cNvPr id="9" name="Slide Number Placeholder 5"/>
          <p:cNvSpPr>
            <a:spLocks noGrp="1"/>
          </p:cNvSpPr>
          <p:nvPr>
            <p:ph type="sldNum" sz="quarter" idx="4"/>
          </p:nvPr>
        </p:nvSpPr>
        <p:spPr>
          <a:xfrm>
            <a:off x="5292584" y="6948983"/>
            <a:ext cx="577163" cy="300014"/>
          </a:xfrm>
          <a:prstGeom prst="rect">
            <a:avLst/>
          </a:prstGeom>
        </p:spPr>
        <p:txBody>
          <a:bodyPr/>
          <a:lstStyle>
            <a:lvl1pPr>
              <a:defRPr sz="1200"/>
            </a:lvl1pPr>
          </a:lstStyle>
          <a:p>
            <a:fld id="{5AF57F2D-FD0A-4A42-A2E3-927C55E4DECA}"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846286969"/>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userDrawn="1">
  <p:cSld name="1_Título y objetos">
    <p:spTree>
      <p:nvGrpSpPr>
        <p:cNvPr id="1" name=""/>
        <p:cNvGrpSpPr/>
        <p:nvPr/>
      </p:nvGrpSpPr>
      <p:grpSpPr>
        <a:xfrm>
          <a:off x="0" y="0"/>
          <a:ext cx="0" cy="0"/>
          <a:chOff x="0" y="0"/>
          <a:chExt cx="0" cy="0"/>
        </a:xfrm>
      </p:grpSpPr>
    </p:spTree>
    <p:extLst>
      <p:ext uri="{BB962C8B-B14F-4D97-AF65-F5344CB8AC3E}">
        <p14:creationId xmlns:p14="http://schemas.microsoft.com/office/powerpoint/2010/main" val="1364867358"/>
      </p:ext>
    </p:extLst>
  </p:cSld>
  <p:clrMapOvr>
    <a:masterClrMapping/>
  </p:clrMapOvr>
  <p:transition>
    <p:fade/>
  </p:transition>
  <p:timing>
    <p:tnLst>
      <p:par>
        <p:cTn id="1" dur="indefinite" restart="never" nodeType="tmRoot"/>
      </p:par>
    </p:tnLst>
  </p:timing>
</p:sldLayout>
</file>

<file path=ppt/slideLayouts/slideLayout75.xml><?xml version="1.0" encoding="utf-8"?>
<p:sldLayout xmlns:a="http://schemas.openxmlformats.org/drawingml/2006/main" xmlns:r="http://schemas.openxmlformats.org/officeDocument/2006/relationships" xmlns:p="http://schemas.openxmlformats.org/presentationml/2006/main" userDrawn="1">
  <p:cSld name="Single Object ">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AU" dirty="0"/>
          </a:p>
        </p:txBody>
      </p:sp>
      <p:sp>
        <p:nvSpPr>
          <p:cNvPr id="3" name="Slide Number Placeholder 2"/>
          <p:cNvSpPr>
            <a:spLocks noGrp="1"/>
          </p:cNvSpPr>
          <p:nvPr>
            <p:ph type="sldNum" sz="quarter" idx="10"/>
          </p:nvPr>
        </p:nvSpPr>
        <p:spPr>
          <a:xfrm>
            <a:off x="9534005" y="6972323"/>
            <a:ext cx="577163" cy="300014"/>
          </a:xfrm>
        </p:spPr>
        <p:txBody>
          <a:bodyPr/>
          <a:lstStyle/>
          <a:p>
            <a:fld id="{9784CBA3-D598-4B1F-BAA3-EE14B5154290}" type="slidenum">
              <a:rPr lang="en-AU" smtClean="0">
                <a:solidFill>
                  <a:prstClr val="black"/>
                </a:solidFill>
              </a:rPr>
              <a:pPr/>
              <a:t>‹#›</a:t>
            </a:fld>
            <a:endParaRPr lang="en-AU" dirty="0">
              <a:solidFill>
                <a:prstClr val="black"/>
              </a:solidFill>
            </a:endParaRPr>
          </a:p>
        </p:txBody>
      </p:sp>
      <p:sp>
        <p:nvSpPr>
          <p:cNvPr id="7" name="Content Placeholder 6"/>
          <p:cNvSpPr>
            <a:spLocks noGrp="1"/>
          </p:cNvSpPr>
          <p:nvPr>
            <p:ph sz="quarter" idx="11"/>
          </p:nvPr>
        </p:nvSpPr>
        <p:spPr>
          <a:xfrm>
            <a:off x="0" y="1137653"/>
            <a:ext cx="10440988" cy="5410194"/>
          </a:xfrm>
          <a:prstGeom prst="rect">
            <a:avLst/>
          </a:prstGeom>
        </p:spPr>
        <p:txBody>
          <a:bodyPr lIns="90792" tIns="45396" rIns="90792" bIns="45396">
            <a:noAutofit/>
          </a:bodyPr>
          <a:lstStyle>
            <a:lvl1pPr>
              <a:defRPr b="1"/>
            </a:lvl1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AU" dirty="0"/>
          </a:p>
        </p:txBody>
      </p:sp>
      <p:sp>
        <p:nvSpPr>
          <p:cNvPr id="10" name="Text Placeholder 9"/>
          <p:cNvSpPr>
            <a:spLocks noGrp="1"/>
          </p:cNvSpPr>
          <p:nvPr>
            <p:ph type="body" sz="quarter" idx="16" hasCustomPrompt="1"/>
          </p:nvPr>
        </p:nvSpPr>
        <p:spPr>
          <a:xfrm>
            <a:off x="1475518" y="6141776"/>
            <a:ext cx="8635567" cy="406068"/>
          </a:xfrm>
          <a:prstGeom prst="rect">
            <a:avLst/>
          </a:prstGeom>
        </p:spPr>
        <p:txBody>
          <a:bodyPr lIns="0" tIns="0" rIns="0" bIns="120612" anchor="b">
            <a:noAutofit/>
          </a:bodyPr>
          <a:lstStyle>
            <a:lvl1pPr>
              <a:defRPr sz="700" b="0"/>
            </a:lvl1pPr>
            <a:lvl2pPr>
              <a:defRPr sz="700"/>
            </a:lvl2pPr>
            <a:lvl3pPr>
              <a:defRPr sz="700"/>
            </a:lvl3pPr>
            <a:lvl4pPr>
              <a:defRPr sz="700"/>
            </a:lvl4pPr>
            <a:lvl5pPr>
              <a:defRPr sz="700"/>
            </a:lvl5pPr>
          </a:lstStyle>
          <a:p>
            <a:pPr lvl="0"/>
            <a:r>
              <a:rPr lang="en-US" dirty="0" smtClean="0"/>
              <a:t>SOURCE:</a:t>
            </a:r>
          </a:p>
        </p:txBody>
      </p:sp>
      <p:sp>
        <p:nvSpPr>
          <p:cNvPr id="8" name="Footer Placeholder 3"/>
          <p:cNvSpPr>
            <a:spLocks noGrp="1"/>
          </p:cNvSpPr>
          <p:nvPr>
            <p:ph type="ftr" sz="quarter" idx="17"/>
          </p:nvPr>
        </p:nvSpPr>
        <p:spPr>
          <a:xfrm>
            <a:off x="897274" y="6556595"/>
            <a:ext cx="8626969" cy="415728"/>
          </a:xfrm>
          <a:prstGeom prst="rect">
            <a:avLst/>
          </a:prstGeom>
        </p:spPr>
        <p:txBody>
          <a:bodyPr lIns="90792" tIns="45396" rIns="90792" bIns="45396">
            <a:noAutofit/>
          </a:bodyPr>
          <a:lstStyle/>
          <a:p>
            <a:pPr defTabSz="1022042">
              <a:spcBef>
                <a:spcPct val="20000"/>
              </a:spcBef>
            </a:pPr>
            <a:endParaRPr lang="en-AU" dirty="0" smtClean="0">
              <a:solidFill>
                <a:prstClr val="black"/>
              </a:solidFill>
            </a:endParaRPr>
          </a:p>
        </p:txBody>
      </p:sp>
    </p:spTree>
    <p:extLst>
      <p:ext uri="{BB962C8B-B14F-4D97-AF65-F5344CB8AC3E}">
        <p14:creationId xmlns:p14="http://schemas.microsoft.com/office/powerpoint/2010/main" val="1164902725"/>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userDrawn="1">
  <p:cSld name="1_Single Object - Grey Box">
    <p:spTree>
      <p:nvGrpSpPr>
        <p:cNvPr id="1" name=""/>
        <p:cNvGrpSpPr/>
        <p:nvPr/>
      </p:nvGrpSpPr>
      <p:grpSpPr>
        <a:xfrm>
          <a:off x="0" y="0"/>
          <a:ext cx="0" cy="0"/>
          <a:chOff x="0" y="0"/>
          <a:chExt cx="0" cy="0"/>
        </a:xfrm>
      </p:grpSpPr>
      <p:sp>
        <p:nvSpPr>
          <p:cNvPr id="7" name="Content Placeholder 6"/>
          <p:cNvSpPr>
            <a:spLocks noGrp="1"/>
          </p:cNvSpPr>
          <p:nvPr>
            <p:ph sz="quarter" idx="11"/>
          </p:nvPr>
        </p:nvSpPr>
        <p:spPr>
          <a:xfrm>
            <a:off x="0" y="1137653"/>
            <a:ext cx="10440988" cy="5410194"/>
          </a:xfrm>
          <a:prstGeom prst="rect">
            <a:avLst/>
          </a:prstGeom>
        </p:spPr>
        <p:txBody>
          <a:bodyPr lIns="90792" tIns="45396" rIns="90792" bIns="45396">
            <a:noAutofit/>
          </a:bodyPr>
          <a:lstStyle>
            <a:lvl1pPr>
              <a:defRPr b="1"/>
            </a:lvl1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AU" dirty="0"/>
          </a:p>
        </p:txBody>
      </p:sp>
      <p:sp>
        <p:nvSpPr>
          <p:cNvPr id="2" name="Title 1"/>
          <p:cNvSpPr>
            <a:spLocks noGrp="1"/>
          </p:cNvSpPr>
          <p:nvPr>
            <p:ph type="title"/>
          </p:nvPr>
        </p:nvSpPr>
        <p:spPr>
          <a:xfrm>
            <a:off x="3" y="1"/>
            <a:ext cx="10442834" cy="1137649"/>
          </a:xfrm>
          <a:prstGeom prst="rect">
            <a:avLst/>
          </a:prstGeom>
        </p:spPr>
        <p:txBody>
          <a:bodyPr vert="horz" lIns="309268" tIns="249921" rIns="309268" bIns="0" rtlCol="0" anchor="t">
            <a:noAutofit/>
          </a:bodyPr>
          <a:lstStyle>
            <a:lvl1pPr>
              <a:defRPr lang="en-AU" dirty="0"/>
            </a:lvl1pPr>
          </a:lstStyle>
          <a:p>
            <a:pPr lvl="0"/>
            <a:r>
              <a:rPr lang="en-US" dirty="0" smtClean="0"/>
              <a:t>Click to edit Master title style</a:t>
            </a:r>
            <a:endParaRPr lang="en-AU" dirty="0"/>
          </a:p>
        </p:txBody>
      </p:sp>
    </p:spTree>
    <p:extLst>
      <p:ext uri="{BB962C8B-B14F-4D97-AF65-F5344CB8AC3E}">
        <p14:creationId xmlns:p14="http://schemas.microsoft.com/office/powerpoint/2010/main" val="31861073"/>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userDrawn="1">
  <p:cSld name="1_Title with Image">
    <p:spTree>
      <p:nvGrpSpPr>
        <p:cNvPr id="1" name=""/>
        <p:cNvGrpSpPr/>
        <p:nvPr/>
      </p:nvGrpSpPr>
      <p:grpSpPr>
        <a:xfrm>
          <a:off x="0" y="0"/>
          <a:ext cx="0" cy="0"/>
          <a:chOff x="0" y="0"/>
          <a:chExt cx="0" cy="0"/>
        </a:xfrm>
      </p:grpSpPr>
      <p:sp>
        <p:nvSpPr>
          <p:cNvPr id="4" name="Title 3"/>
          <p:cNvSpPr>
            <a:spLocks noGrp="1"/>
          </p:cNvSpPr>
          <p:nvPr>
            <p:ph type="title"/>
          </p:nvPr>
        </p:nvSpPr>
        <p:spPr>
          <a:xfrm>
            <a:off x="321786" y="1"/>
            <a:ext cx="9789296" cy="1008168"/>
          </a:xfrm>
        </p:spPr>
        <p:txBody>
          <a:bodyPr/>
          <a:lstStyle/>
          <a:p>
            <a:r>
              <a:rPr lang="en-US" smtClean="0"/>
              <a:t>Click to edit Master title style</a:t>
            </a:r>
            <a:endParaRPr lang="en-GB" dirty="0"/>
          </a:p>
        </p:txBody>
      </p:sp>
    </p:spTree>
    <p:extLst>
      <p:ext uri="{BB962C8B-B14F-4D97-AF65-F5344CB8AC3E}">
        <p14:creationId xmlns:p14="http://schemas.microsoft.com/office/powerpoint/2010/main" val="805270164"/>
      </p:ext>
    </p:extLst>
  </p:cSld>
  <p:clrMapOvr>
    <a:masterClrMapping/>
  </p:clrMapOvr>
  <p:timing>
    <p:tnLst>
      <p:par>
        <p:cTn id="1" dur="indefinite" restart="never" nodeType="tmRoot"/>
      </p:par>
    </p:tnLst>
  </p:timing>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p:cSld name="Title with Image">
    <p:spTree>
      <p:nvGrpSpPr>
        <p:cNvPr id="1" name=""/>
        <p:cNvGrpSpPr/>
        <p:nvPr/>
      </p:nvGrpSpPr>
      <p:grpSpPr>
        <a:xfrm>
          <a:off x="0" y="0"/>
          <a:ext cx="0" cy="0"/>
          <a:chOff x="0" y="0"/>
          <a:chExt cx="0" cy="0"/>
        </a:xfrm>
      </p:grpSpPr>
      <p:sp>
        <p:nvSpPr>
          <p:cNvPr id="6" name="Picture Placeholder 6"/>
          <p:cNvSpPr>
            <a:spLocks noGrp="1"/>
          </p:cNvSpPr>
          <p:nvPr>
            <p:ph type="pic" sz="quarter" idx="19"/>
          </p:nvPr>
        </p:nvSpPr>
        <p:spPr>
          <a:xfrm>
            <a:off x="326374" y="1417737"/>
            <a:ext cx="9784801" cy="5002336"/>
          </a:xfrm>
          <a:prstGeom prst="rect">
            <a:avLst/>
          </a:prstGeom>
        </p:spPr>
        <p:txBody>
          <a:bodyPr lIns="102090" tIns="51039" rIns="102090" bIns="51039">
            <a:noAutofit/>
          </a:bodyPr>
          <a:lstStyle>
            <a:lvl1pPr>
              <a:defRPr b="0">
                <a:solidFill>
                  <a:schemeClr val="tx1"/>
                </a:solidFill>
              </a:defRPr>
            </a:lvl1pPr>
          </a:lstStyle>
          <a:p>
            <a:r>
              <a:rPr lang="en-US" dirty="0" smtClean="0"/>
              <a:t>Click icon to add picture</a:t>
            </a:r>
            <a:endParaRPr lang="en-AU" dirty="0"/>
          </a:p>
        </p:txBody>
      </p:sp>
      <p:sp>
        <p:nvSpPr>
          <p:cNvPr id="4" name="Title 3"/>
          <p:cNvSpPr>
            <a:spLocks noGrp="1"/>
          </p:cNvSpPr>
          <p:nvPr>
            <p:ph type="title"/>
          </p:nvPr>
        </p:nvSpPr>
        <p:spPr>
          <a:xfrm>
            <a:off x="321786" y="1"/>
            <a:ext cx="9789296" cy="1008168"/>
          </a:xfrm>
        </p:spPr>
        <p:txBody>
          <a:bodyPr/>
          <a:lstStyle/>
          <a:p>
            <a:r>
              <a:rPr lang="en-US" smtClean="0"/>
              <a:t>Click to edit Master title style</a:t>
            </a:r>
            <a:endParaRPr lang="en-GB" dirty="0"/>
          </a:p>
        </p:txBody>
      </p:sp>
      <p:sp>
        <p:nvSpPr>
          <p:cNvPr id="8" name="Slide Number Placeholder 5"/>
          <p:cNvSpPr>
            <a:spLocks noGrp="1"/>
          </p:cNvSpPr>
          <p:nvPr>
            <p:ph type="sldNum" sz="quarter" idx="4"/>
          </p:nvPr>
        </p:nvSpPr>
        <p:spPr>
          <a:xfrm>
            <a:off x="5292580" y="6948983"/>
            <a:ext cx="577163" cy="300014"/>
          </a:xfrm>
          <a:prstGeom prst="rect">
            <a:avLst/>
          </a:prstGeom>
        </p:spPr>
        <p:txBody>
          <a:bodyPr/>
          <a:lstStyle>
            <a:lvl1pPr>
              <a:defRPr sz="1200"/>
            </a:lvl1pPr>
          </a:lstStyle>
          <a:p>
            <a:fld id="{5AF57F2D-FD0A-4A42-A2E3-927C55E4DECA}"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4264570883"/>
      </p:ext>
    </p:extLst>
  </p:cSld>
  <p:clrMapOvr>
    <a:masterClrMapping/>
  </p:clrMapOvr>
  <p:timing>
    <p:tnLst>
      <p:par>
        <p:cTn id="1" dur="indefinite" restart="never" nodeType="tmRoot"/>
      </p:par>
    </p:tnLst>
  </p:timing>
</p:sldLayout>
</file>

<file path=ppt/slideLayouts/slideLayout79.xml><?xml version="1.0" encoding="utf-8"?>
<p:sldLayout xmlns:a="http://schemas.openxmlformats.org/drawingml/2006/main" xmlns:r="http://schemas.openxmlformats.org/officeDocument/2006/relationships" xmlns:p="http://schemas.openxmlformats.org/presentationml/2006/main" userDrawn="1">
  <p:cSld name="Single Object - Grey Box">
    <p:spTree>
      <p:nvGrpSpPr>
        <p:cNvPr id="1" name=""/>
        <p:cNvGrpSpPr/>
        <p:nvPr/>
      </p:nvGrpSpPr>
      <p:grpSpPr>
        <a:xfrm>
          <a:off x="0" y="0"/>
          <a:ext cx="0" cy="0"/>
          <a:chOff x="0" y="0"/>
          <a:chExt cx="0" cy="0"/>
        </a:xfrm>
      </p:grpSpPr>
      <p:sp>
        <p:nvSpPr>
          <p:cNvPr id="7" name="Content Placeholder 6"/>
          <p:cNvSpPr>
            <a:spLocks noGrp="1"/>
          </p:cNvSpPr>
          <p:nvPr>
            <p:ph sz="quarter" idx="11"/>
          </p:nvPr>
        </p:nvSpPr>
        <p:spPr>
          <a:xfrm>
            <a:off x="0" y="1137653"/>
            <a:ext cx="10440988" cy="5410194"/>
          </a:xfrm>
          <a:prstGeom prst="rect">
            <a:avLst/>
          </a:prstGeom>
        </p:spPr>
        <p:txBody>
          <a:bodyPr lIns="90828" tIns="45414" rIns="90828" bIns="45414">
            <a:noAutofit/>
          </a:bodyPr>
          <a:lstStyle>
            <a:lvl1pPr>
              <a:defRPr b="1"/>
            </a:lvl1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AU" dirty="0"/>
          </a:p>
        </p:txBody>
      </p:sp>
      <p:sp>
        <p:nvSpPr>
          <p:cNvPr id="8" name="Footer Placeholder 3"/>
          <p:cNvSpPr>
            <a:spLocks noGrp="1"/>
          </p:cNvSpPr>
          <p:nvPr>
            <p:ph type="ftr" sz="quarter" idx="17"/>
          </p:nvPr>
        </p:nvSpPr>
        <p:spPr>
          <a:xfrm>
            <a:off x="897274" y="6556595"/>
            <a:ext cx="8626969" cy="415728"/>
          </a:xfrm>
          <a:prstGeom prst="rect">
            <a:avLst/>
          </a:prstGeom>
        </p:spPr>
        <p:txBody>
          <a:bodyPr lIns="90828" tIns="45414" rIns="90828" bIns="45414">
            <a:noAutofit/>
          </a:bodyPr>
          <a:lstStyle/>
          <a:p>
            <a:pPr defTabSz="1022450"/>
            <a:endParaRPr lang="es-ES" dirty="0" smtClean="0">
              <a:solidFill>
                <a:prstClr val="black"/>
              </a:solidFill>
            </a:endParaRPr>
          </a:p>
        </p:txBody>
      </p:sp>
      <p:sp>
        <p:nvSpPr>
          <p:cNvPr id="9" name="Slide Number Placeholder 5"/>
          <p:cNvSpPr>
            <a:spLocks noGrp="1"/>
          </p:cNvSpPr>
          <p:nvPr>
            <p:ph type="sldNum" sz="quarter" idx="4"/>
          </p:nvPr>
        </p:nvSpPr>
        <p:spPr>
          <a:xfrm>
            <a:off x="5292580" y="6948983"/>
            <a:ext cx="577163" cy="300014"/>
          </a:xfrm>
          <a:prstGeom prst="rect">
            <a:avLst/>
          </a:prstGeom>
        </p:spPr>
        <p:txBody>
          <a:bodyPr/>
          <a:lstStyle>
            <a:lvl1pPr>
              <a:defRPr sz="1200"/>
            </a:lvl1pPr>
          </a:lstStyle>
          <a:p>
            <a:fld id="{5AF57F2D-FD0A-4A42-A2E3-927C55E4DECA}"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3782928567"/>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 y="1"/>
            <a:ext cx="10442834" cy="1137649"/>
          </a:xfrm>
          <a:prstGeom prst="rect">
            <a:avLst/>
          </a:prstGeom>
        </p:spPr>
        <p:txBody>
          <a:bodyPr/>
          <a:lstStyle/>
          <a:p>
            <a:r>
              <a:rPr lang="fr-FR" smtClean="0"/>
              <a:t>Click to edit Master title style</a:t>
            </a:r>
            <a:endParaRPr lang="en-US"/>
          </a:p>
        </p:txBody>
      </p:sp>
      <p:sp>
        <p:nvSpPr>
          <p:cNvPr id="3" name="Content Placeholder 2"/>
          <p:cNvSpPr>
            <a:spLocks noGrp="1"/>
          </p:cNvSpPr>
          <p:nvPr>
            <p:ph idx="1"/>
          </p:nvPr>
        </p:nvSpPr>
        <p:spPr>
          <a:xfrm>
            <a:off x="3" y="1137651"/>
            <a:ext cx="10442834" cy="4449342"/>
          </a:xfrm>
          <a:prstGeom prst="rect">
            <a:avLst/>
          </a:prstGeom>
        </p:spPr>
        <p:txBody>
          <a:bodyPr lIns="90828" tIns="45414" rIns="90828" bIns="45414"/>
          <a:lstStyle/>
          <a:p>
            <a:pPr lvl="0"/>
            <a:r>
              <a:rPr lang="fr-FR" smtClean="0"/>
              <a:t>Click to edit Master text styles</a:t>
            </a:r>
          </a:p>
          <a:p>
            <a:pPr lvl="1"/>
            <a:r>
              <a:rPr lang="fr-FR" smtClean="0"/>
              <a:t>Second level</a:t>
            </a:r>
          </a:p>
          <a:p>
            <a:pPr lvl="2"/>
            <a:r>
              <a:rPr lang="fr-FR" smtClean="0"/>
              <a:t>Third level</a:t>
            </a:r>
          </a:p>
          <a:p>
            <a:pPr lvl="3"/>
            <a:r>
              <a:rPr lang="fr-FR" smtClean="0"/>
              <a:t>Fourth level</a:t>
            </a:r>
          </a:p>
          <a:p>
            <a:pPr lvl="4"/>
            <a:r>
              <a:rPr lang="fr-FR" smtClean="0"/>
              <a:t>Fifth level</a:t>
            </a:r>
            <a:endParaRPr lang="en-US"/>
          </a:p>
        </p:txBody>
      </p:sp>
      <p:sp>
        <p:nvSpPr>
          <p:cNvPr id="4" name="Date Placeholder 3"/>
          <p:cNvSpPr>
            <a:spLocks noGrp="1"/>
          </p:cNvSpPr>
          <p:nvPr>
            <p:ph type="dt" sz="half" idx="10"/>
          </p:nvPr>
        </p:nvSpPr>
        <p:spPr>
          <a:xfrm>
            <a:off x="522056" y="7008257"/>
            <a:ext cx="2436231" cy="402567"/>
          </a:xfrm>
          <a:prstGeom prst="rect">
            <a:avLst/>
          </a:prstGeom>
        </p:spPr>
        <p:txBody>
          <a:bodyPr lIns="90828" tIns="45414" rIns="90828" bIns="45414"/>
          <a:lstStyle/>
          <a:p>
            <a:pPr defTabSz="1022450"/>
            <a:endParaRPr lang="en-US">
              <a:solidFill>
                <a:prstClr val="black">
                  <a:tint val="75000"/>
                </a:prstClr>
              </a:solidFill>
            </a:endParaRPr>
          </a:p>
        </p:txBody>
      </p:sp>
      <p:sp>
        <p:nvSpPr>
          <p:cNvPr id="5" name="Footer Placeholder 4"/>
          <p:cNvSpPr>
            <a:spLocks noGrp="1"/>
          </p:cNvSpPr>
          <p:nvPr>
            <p:ph type="ftr" sz="quarter" idx="11"/>
          </p:nvPr>
        </p:nvSpPr>
        <p:spPr>
          <a:xfrm>
            <a:off x="897274" y="6556595"/>
            <a:ext cx="8626969" cy="415728"/>
          </a:xfrm>
          <a:prstGeom prst="rect">
            <a:avLst/>
          </a:prstGeom>
        </p:spPr>
        <p:txBody>
          <a:bodyPr lIns="90828" tIns="45414" rIns="90828" bIns="45414"/>
          <a:lstStyle/>
          <a:p>
            <a:pPr defTabSz="1022450"/>
            <a:endParaRPr lang="en-US">
              <a:solidFill>
                <a:prstClr val="black">
                  <a:tint val="75000"/>
                </a:prstClr>
              </a:solidFill>
            </a:endParaRPr>
          </a:p>
        </p:txBody>
      </p:sp>
      <p:sp>
        <p:nvSpPr>
          <p:cNvPr id="7" name="Slide Number Placeholder 5"/>
          <p:cNvSpPr>
            <a:spLocks noGrp="1"/>
          </p:cNvSpPr>
          <p:nvPr>
            <p:ph type="sldNum" sz="quarter" idx="4"/>
          </p:nvPr>
        </p:nvSpPr>
        <p:spPr>
          <a:xfrm>
            <a:off x="5292580" y="6948983"/>
            <a:ext cx="577163" cy="300014"/>
          </a:xfrm>
          <a:prstGeom prst="rect">
            <a:avLst/>
          </a:prstGeom>
        </p:spPr>
        <p:txBody>
          <a:bodyPr/>
          <a:lstStyle>
            <a:lvl1pPr>
              <a:defRPr sz="1200"/>
            </a:lvl1pPr>
          </a:lstStyle>
          <a:p>
            <a:fld id="{5AF57F2D-FD0A-4A42-A2E3-927C55E4DECA}"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3251155664"/>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userDrawn="1">
  <p:cSld name="Double Object">
    <p:spTree>
      <p:nvGrpSpPr>
        <p:cNvPr id="1" name=""/>
        <p:cNvGrpSpPr/>
        <p:nvPr/>
      </p:nvGrpSpPr>
      <p:grpSpPr>
        <a:xfrm>
          <a:off x="0" y="0"/>
          <a:ext cx="0" cy="0"/>
          <a:chOff x="0" y="0"/>
          <a:chExt cx="0" cy="0"/>
        </a:xfrm>
      </p:grpSpPr>
      <p:sp>
        <p:nvSpPr>
          <p:cNvPr id="2" name="Title 1"/>
          <p:cNvSpPr>
            <a:spLocks noGrp="1"/>
          </p:cNvSpPr>
          <p:nvPr>
            <p:ph type="title"/>
          </p:nvPr>
        </p:nvSpPr>
        <p:spPr>
          <a:xfrm>
            <a:off x="3" y="1"/>
            <a:ext cx="10442834" cy="1137649"/>
          </a:xfrm>
          <a:prstGeom prst="rect">
            <a:avLst/>
          </a:prstGeom>
        </p:spPr>
        <p:txBody>
          <a:bodyPr/>
          <a:lstStyle/>
          <a:p>
            <a:r>
              <a:rPr lang="en-US" dirty="0" smtClean="0"/>
              <a:t>Click to edit Master title style</a:t>
            </a:r>
            <a:endParaRPr lang="en-AU" dirty="0"/>
          </a:p>
        </p:txBody>
      </p:sp>
      <p:sp>
        <p:nvSpPr>
          <p:cNvPr id="7" name="Content Placeholder 6"/>
          <p:cNvSpPr>
            <a:spLocks noGrp="1"/>
          </p:cNvSpPr>
          <p:nvPr>
            <p:ph sz="quarter" idx="11"/>
          </p:nvPr>
        </p:nvSpPr>
        <p:spPr>
          <a:xfrm>
            <a:off x="0" y="1137650"/>
            <a:ext cx="5220494" cy="5420696"/>
          </a:xfrm>
          <a:prstGeom prst="rect">
            <a:avLst/>
          </a:prstGeom>
        </p:spPr>
        <p:txBody>
          <a:bodyPr lIns="90729" tIns="45365" rIns="90729" bIns="45365"/>
          <a:lstStyle>
            <a:lvl1pPr>
              <a:defRPr b="1"/>
            </a:lvl1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AU" dirty="0"/>
          </a:p>
        </p:txBody>
      </p:sp>
      <p:sp>
        <p:nvSpPr>
          <p:cNvPr id="5" name="Content Placeholder 6"/>
          <p:cNvSpPr>
            <a:spLocks noGrp="1"/>
          </p:cNvSpPr>
          <p:nvPr>
            <p:ph sz="quarter" idx="12"/>
          </p:nvPr>
        </p:nvSpPr>
        <p:spPr>
          <a:xfrm>
            <a:off x="5222340" y="1137650"/>
            <a:ext cx="5220494" cy="5420696"/>
          </a:xfrm>
          <a:prstGeom prst="rect">
            <a:avLst/>
          </a:prstGeom>
        </p:spPr>
        <p:txBody>
          <a:bodyPr lIns="265167" tIns="45365" rIns="90729" bIns="45365"/>
          <a:lstStyle>
            <a:lvl1pPr>
              <a:defRPr b="1"/>
            </a:lvl1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AU" dirty="0"/>
          </a:p>
        </p:txBody>
      </p:sp>
      <p:sp>
        <p:nvSpPr>
          <p:cNvPr id="12" name="Text Placeholder 9"/>
          <p:cNvSpPr>
            <a:spLocks noGrp="1"/>
          </p:cNvSpPr>
          <p:nvPr>
            <p:ph type="body" sz="quarter" idx="17"/>
          </p:nvPr>
        </p:nvSpPr>
        <p:spPr>
          <a:xfrm>
            <a:off x="1475518" y="6141776"/>
            <a:ext cx="8635567" cy="406068"/>
          </a:xfrm>
          <a:prstGeom prst="rect">
            <a:avLst/>
          </a:prstGeom>
        </p:spPr>
        <p:txBody>
          <a:bodyPr lIns="0" tIns="0" rIns="0" bIns="120552" anchor="b"/>
          <a:lstStyle>
            <a:lvl1pPr>
              <a:defRPr sz="700" b="0"/>
            </a:lvl1pPr>
            <a:lvl2pPr>
              <a:defRPr sz="700"/>
            </a:lvl2pPr>
            <a:lvl3pPr>
              <a:defRPr sz="700"/>
            </a:lvl3pPr>
            <a:lvl4pPr>
              <a:defRPr sz="700"/>
            </a:lvl4pPr>
            <a:lvl5pPr>
              <a:defRPr sz="700"/>
            </a:lvl5pPr>
          </a:lstStyle>
          <a:p>
            <a:pPr lvl="0"/>
            <a:r>
              <a:rPr lang="en-US" smtClean="0"/>
              <a:t>Click to edit Master text styles</a:t>
            </a:r>
          </a:p>
        </p:txBody>
      </p:sp>
      <p:sp>
        <p:nvSpPr>
          <p:cNvPr id="8" name="Footer Placeholder 70"/>
          <p:cNvSpPr>
            <a:spLocks noGrp="1"/>
          </p:cNvSpPr>
          <p:nvPr>
            <p:ph type="ftr" sz="quarter" idx="19"/>
          </p:nvPr>
        </p:nvSpPr>
        <p:spPr>
          <a:xfrm>
            <a:off x="897274" y="6556595"/>
            <a:ext cx="8626969" cy="415728"/>
          </a:xfrm>
          <a:prstGeom prst="rect">
            <a:avLst/>
          </a:prstGeom>
        </p:spPr>
        <p:txBody>
          <a:bodyPr lIns="90828" tIns="45414" rIns="90729" bIns="45365"/>
          <a:lstStyle>
            <a:lvl1pPr>
              <a:defRPr/>
            </a:lvl1pPr>
          </a:lstStyle>
          <a:p>
            <a:pPr defTabSz="1022450">
              <a:defRPr/>
            </a:pPr>
            <a:endParaRPr lang="es-ES" dirty="0">
              <a:solidFill>
                <a:prstClr val="black"/>
              </a:solidFill>
            </a:endParaRPr>
          </a:p>
        </p:txBody>
      </p:sp>
      <p:sp>
        <p:nvSpPr>
          <p:cNvPr id="10" name="Slide Number Placeholder 5"/>
          <p:cNvSpPr>
            <a:spLocks noGrp="1"/>
          </p:cNvSpPr>
          <p:nvPr>
            <p:ph type="sldNum" sz="quarter" idx="4"/>
          </p:nvPr>
        </p:nvSpPr>
        <p:spPr>
          <a:xfrm>
            <a:off x="5292580" y="6948983"/>
            <a:ext cx="577163" cy="300014"/>
          </a:xfrm>
          <a:prstGeom prst="rect">
            <a:avLst/>
          </a:prstGeom>
        </p:spPr>
        <p:txBody>
          <a:bodyPr/>
          <a:lstStyle>
            <a:lvl1pPr>
              <a:defRPr sz="1200"/>
            </a:lvl1pPr>
          </a:lstStyle>
          <a:p>
            <a:fld id="{5AF57F2D-FD0A-4A42-A2E3-927C55E4DECA}"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2770022904"/>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userDrawn="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3" y="1"/>
            <a:ext cx="10442834" cy="1137649"/>
          </a:xfrm>
          <a:prstGeom prst="rect">
            <a:avLst/>
          </a:prstGeom>
        </p:spPr>
        <p:txBody>
          <a:bodyPr/>
          <a:lstStyle/>
          <a:p>
            <a:r>
              <a:rPr lang="en-US" dirty="0" smtClean="0"/>
              <a:t>Click to edit Master title style</a:t>
            </a:r>
            <a:endParaRPr lang="en-AU" dirty="0"/>
          </a:p>
        </p:txBody>
      </p:sp>
      <p:sp>
        <p:nvSpPr>
          <p:cNvPr id="6" name="Text Placeholder 9"/>
          <p:cNvSpPr>
            <a:spLocks noGrp="1"/>
          </p:cNvSpPr>
          <p:nvPr>
            <p:ph type="body" sz="quarter" idx="16" hasCustomPrompt="1"/>
          </p:nvPr>
        </p:nvSpPr>
        <p:spPr>
          <a:xfrm>
            <a:off x="1475518" y="6141776"/>
            <a:ext cx="8635567" cy="406068"/>
          </a:xfrm>
          <a:prstGeom prst="rect">
            <a:avLst/>
          </a:prstGeom>
        </p:spPr>
        <p:txBody>
          <a:bodyPr lIns="0" tIns="0" rIns="0" bIns="120528" anchor="b">
            <a:noAutofit/>
          </a:bodyPr>
          <a:lstStyle>
            <a:lvl1pPr>
              <a:defRPr sz="700" b="0"/>
            </a:lvl1pPr>
            <a:lvl2pPr>
              <a:defRPr sz="700"/>
            </a:lvl2pPr>
            <a:lvl3pPr>
              <a:defRPr sz="700"/>
            </a:lvl3pPr>
            <a:lvl4pPr>
              <a:defRPr sz="700"/>
            </a:lvl4pPr>
            <a:lvl5pPr>
              <a:defRPr sz="700"/>
            </a:lvl5pPr>
          </a:lstStyle>
          <a:p>
            <a:pPr lvl="0"/>
            <a:r>
              <a:rPr lang="en-US" dirty="0" smtClean="0"/>
              <a:t>SOURCE:</a:t>
            </a:r>
          </a:p>
        </p:txBody>
      </p:sp>
      <p:sp>
        <p:nvSpPr>
          <p:cNvPr id="7" name="Footer Placeholder 3"/>
          <p:cNvSpPr>
            <a:spLocks noGrp="1"/>
          </p:cNvSpPr>
          <p:nvPr>
            <p:ph type="ftr" sz="quarter" idx="11"/>
          </p:nvPr>
        </p:nvSpPr>
        <p:spPr>
          <a:xfrm>
            <a:off x="897274" y="6556595"/>
            <a:ext cx="8626969" cy="415728"/>
          </a:xfrm>
          <a:prstGeom prst="rect">
            <a:avLst/>
          </a:prstGeom>
        </p:spPr>
        <p:txBody>
          <a:bodyPr lIns="90828" tIns="45414" rIns="90828" bIns="45414">
            <a:noAutofit/>
          </a:bodyPr>
          <a:lstStyle/>
          <a:p>
            <a:pPr defTabSz="1022450"/>
            <a:endParaRPr lang="es-ES" dirty="0" smtClean="0">
              <a:solidFill>
                <a:prstClr val="black"/>
              </a:solidFill>
            </a:endParaRPr>
          </a:p>
        </p:txBody>
      </p:sp>
      <p:sp>
        <p:nvSpPr>
          <p:cNvPr id="9" name="Slide Number Placeholder 5"/>
          <p:cNvSpPr>
            <a:spLocks noGrp="1"/>
          </p:cNvSpPr>
          <p:nvPr>
            <p:ph type="sldNum" sz="quarter" idx="4"/>
          </p:nvPr>
        </p:nvSpPr>
        <p:spPr>
          <a:xfrm>
            <a:off x="5292580" y="6948983"/>
            <a:ext cx="577163" cy="300014"/>
          </a:xfrm>
          <a:prstGeom prst="rect">
            <a:avLst/>
          </a:prstGeom>
        </p:spPr>
        <p:txBody>
          <a:bodyPr/>
          <a:lstStyle>
            <a:lvl1pPr>
              <a:defRPr sz="1200"/>
            </a:lvl1pPr>
          </a:lstStyle>
          <a:p>
            <a:fld id="{5AF57F2D-FD0A-4A42-A2E3-927C55E4DECA}"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943890812"/>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userDrawn="1">
  <p:cSld name="1_Título y objetos">
    <p:spTree>
      <p:nvGrpSpPr>
        <p:cNvPr id="1" name=""/>
        <p:cNvGrpSpPr/>
        <p:nvPr/>
      </p:nvGrpSpPr>
      <p:grpSpPr>
        <a:xfrm>
          <a:off x="0" y="0"/>
          <a:ext cx="0" cy="0"/>
          <a:chOff x="0" y="0"/>
          <a:chExt cx="0" cy="0"/>
        </a:xfrm>
      </p:grpSpPr>
    </p:spTree>
    <p:extLst>
      <p:ext uri="{BB962C8B-B14F-4D97-AF65-F5344CB8AC3E}">
        <p14:creationId xmlns:p14="http://schemas.microsoft.com/office/powerpoint/2010/main" val="1665573572"/>
      </p:ext>
    </p:extLst>
  </p:cSld>
  <p:clrMapOvr>
    <a:masterClrMapping/>
  </p:clrMapOvr>
  <p:transition>
    <p:fade/>
  </p:transition>
  <p:timing>
    <p:tnLst>
      <p:par>
        <p:cTn id="1" dur="indefinite" restart="never" nodeType="tmRoot"/>
      </p:par>
    </p:tnLst>
  </p:timing>
</p:sldLayout>
</file>

<file path=ppt/slideLayouts/slideLayout84.xml><?xml version="1.0" encoding="utf-8"?>
<p:sldLayout xmlns:a="http://schemas.openxmlformats.org/drawingml/2006/main" xmlns:r="http://schemas.openxmlformats.org/officeDocument/2006/relationships" xmlns:p="http://schemas.openxmlformats.org/presentationml/2006/main" userDrawn="1">
  <p:cSld name="Single Object ">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AU" dirty="0"/>
          </a:p>
        </p:txBody>
      </p:sp>
      <p:sp>
        <p:nvSpPr>
          <p:cNvPr id="3" name="Slide Number Placeholder 2"/>
          <p:cNvSpPr>
            <a:spLocks noGrp="1"/>
          </p:cNvSpPr>
          <p:nvPr>
            <p:ph type="sldNum" sz="quarter" idx="10"/>
          </p:nvPr>
        </p:nvSpPr>
        <p:spPr>
          <a:xfrm>
            <a:off x="9533998" y="6972323"/>
            <a:ext cx="577163" cy="300014"/>
          </a:xfrm>
        </p:spPr>
        <p:txBody>
          <a:bodyPr/>
          <a:lstStyle/>
          <a:p>
            <a:fld id="{9784CBA3-D598-4B1F-BAA3-EE14B5154290}" type="slidenum">
              <a:rPr lang="en-AU" smtClean="0">
                <a:solidFill>
                  <a:prstClr val="black"/>
                </a:solidFill>
              </a:rPr>
              <a:pPr/>
              <a:t>‹#›</a:t>
            </a:fld>
            <a:endParaRPr lang="en-AU" dirty="0">
              <a:solidFill>
                <a:prstClr val="black"/>
              </a:solidFill>
            </a:endParaRPr>
          </a:p>
        </p:txBody>
      </p:sp>
      <p:sp>
        <p:nvSpPr>
          <p:cNvPr id="7" name="Content Placeholder 6"/>
          <p:cNvSpPr>
            <a:spLocks noGrp="1"/>
          </p:cNvSpPr>
          <p:nvPr>
            <p:ph sz="quarter" idx="11"/>
          </p:nvPr>
        </p:nvSpPr>
        <p:spPr>
          <a:xfrm>
            <a:off x="0" y="1137653"/>
            <a:ext cx="10440988" cy="5410194"/>
          </a:xfrm>
          <a:prstGeom prst="rect">
            <a:avLst/>
          </a:prstGeom>
        </p:spPr>
        <p:txBody>
          <a:bodyPr lIns="90828" tIns="45414" rIns="90828" bIns="45414">
            <a:noAutofit/>
          </a:bodyPr>
          <a:lstStyle>
            <a:lvl1pPr>
              <a:defRPr b="1"/>
            </a:lvl1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AU" dirty="0"/>
          </a:p>
        </p:txBody>
      </p:sp>
      <p:sp>
        <p:nvSpPr>
          <p:cNvPr id="10" name="Text Placeholder 9"/>
          <p:cNvSpPr>
            <a:spLocks noGrp="1"/>
          </p:cNvSpPr>
          <p:nvPr>
            <p:ph type="body" sz="quarter" idx="16" hasCustomPrompt="1"/>
          </p:nvPr>
        </p:nvSpPr>
        <p:spPr>
          <a:xfrm>
            <a:off x="1475518" y="6141776"/>
            <a:ext cx="8635567" cy="406068"/>
          </a:xfrm>
          <a:prstGeom prst="rect">
            <a:avLst/>
          </a:prstGeom>
        </p:spPr>
        <p:txBody>
          <a:bodyPr lIns="0" tIns="0" rIns="0" bIns="120660" anchor="b">
            <a:noAutofit/>
          </a:bodyPr>
          <a:lstStyle>
            <a:lvl1pPr>
              <a:defRPr sz="700" b="0"/>
            </a:lvl1pPr>
            <a:lvl2pPr>
              <a:defRPr sz="700"/>
            </a:lvl2pPr>
            <a:lvl3pPr>
              <a:defRPr sz="700"/>
            </a:lvl3pPr>
            <a:lvl4pPr>
              <a:defRPr sz="700"/>
            </a:lvl4pPr>
            <a:lvl5pPr>
              <a:defRPr sz="700"/>
            </a:lvl5pPr>
          </a:lstStyle>
          <a:p>
            <a:pPr lvl="0"/>
            <a:r>
              <a:rPr lang="en-US" dirty="0" smtClean="0"/>
              <a:t>SOURCE:</a:t>
            </a:r>
          </a:p>
        </p:txBody>
      </p:sp>
      <p:sp>
        <p:nvSpPr>
          <p:cNvPr id="8" name="Footer Placeholder 3"/>
          <p:cNvSpPr>
            <a:spLocks noGrp="1"/>
          </p:cNvSpPr>
          <p:nvPr>
            <p:ph type="ftr" sz="quarter" idx="17"/>
          </p:nvPr>
        </p:nvSpPr>
        <p:spPr>
          <a:xfrm>
            <a:off x="897274" y="6556595"/>
            <a:ext cx="8626969" cy="415728"/>
          </a:xfrm>
          <a:prstGeom prst="rect">
            <a:avLst/>
          </a:prstGeom>
        </p:spPr>
        <p:txBody>
          <a:bodyPr lIns="90828" tIns="45414" rIns="90828" bIns="45414">
            <a:noAutofit/>
          </a:bodyPr>
          <a:lstStyle/>
          <a:p>
            <a:pPr defTabSz="1022450">
              <a:spcBef>
                <a:spcPct val="20000"/>
              </a:spcBef>
            </a:pPr>
            <a:endParaRPr lang="en-AU" dirty="0" smtClean="0">
              <a:solidFill>
                <a:prstClr val="black"/>
              </a:solidFill>
            </a:endParaRPr>
          </a:p>
        </p:txBody>
      </p:sp>
    </p:spTree>
    <p:extLst>
      <p:ext uri="{BB962C8B-B14F-4D97-AF65-F5344CB8AC3E}">
        <p14:creationId xmlns:p14="http://schemas.microsoft.com/office/powerpoint/2010/main" val="2673700030"/>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userDrawn="1">
  <p:cSld name="1_Single Object - Grey Box">
    <p:spTree>
      <p:nvGrpSpPr>
        <p:cNvPr id="1" name=""/>
        <p:cNvGrpSpPr/>
        <p:nvPr/>
      </p:nvGrpSpPr>
      <p:grpSpPr>
        <a:xfrm>
          <a:off x="0" y="0"/>
          <a:ext cx="0" cy="0"/>
          <a:chOff x="0" y="0"/>
          <a:chExt cx="0" cy="0"/>
        </a:xfrm>
      </p:grpSpPr>
      <p:sp>
        <p:nvSpPr>
          <p:cNvPr id="7" name="Content Placeholder 6"/>
          <p:cNvSpPr>
            <a:spLocks noGrp="1"/>
          </p:cNvSpPr>
          <p:nvPr>
            <p:ph sz="quarter" idx="11"/>
          </p:nvPr>
        </p:nvSpPr>
        <p:spPr>
          <a:xfrm>
            <a:off x="0" y="1137653"/>
            <a:ext cx="10440988" cy="5410194"/>
          </a:xfrm>
          <a:prstGeom prst="rect">
            <a:avLst/>
          </a:prstGeom>
        </p:spPr>
        <p:txBody>
          <a:bodyPr lIns="90828" tIns="45414" rIns="90828" bIns="45414">
            <a:noAutofit/>
          </a:bodyPr>
          <a:lstStyle>
            <a:lvl1pPr>
              <a:defRPr b="1"/>
            </a:lvl1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AU" dirty="0"/>
          </a:p>
        </p:txBody>
      </p:sp>
      <p:sp>
        <p:nvSpPr>
          <p:cNvPr id="2" name="Title 1"/>
          <p:cNvSpPr>
            <a:spLocks noGrp="1"/>
          </p:cNvSpPr>
          <p:nvPr>
            <p:ph type="title"/>
          </p:nvPr>
        </p:nvSpPr>
        <p:spPr>
          <a:xfrm>
            <a:off x="3" y="1"/>
            <a:ext cx="10442834" cy="1137649"/>
          </a:xfrm>
          <a:prstGeom prst="rect">
            <a:avLst/>
          </a:prstGeom>
        </p:spPr>
        <p:txBody>
          <a:bodyPr vert="horz" lIns="309391" tIns="250020" rIns="309391" bIns="0" rtlCol="0" anchor="t">
            <a:noAutofit/>
          </a:bodyPr>
          <a:lstStyle>
            <a:lvl1pPr>
              <a:defRPr lang="en-AU" dirty="0"/>
            </a:lvl1pPr>
          </a:lstStyle>
          <a:p>
            <a:pPr lvl="0"/>
            <a:r>
              <a:rPr lang="en-US" dirty="0" smtClean="0"/>
              <a:t>Click to edit Master title style</a:t>
            </a:r>
            <a:endParaRPr lang="en-AU" dirty="0"/>
          </a:p>
        </p:txBody>
      </p:sp>
    </p:spTree>
    <p:extLst>
      <p:ext uri="{BB962C8B-B14F-4D97-AF65-F5344CB8AC3E}">
        <p14:creationId xmlns:p14="http://schemas.microsoft.com/office/powerpoint/2010/main" val="111037713"/>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userDrawn="1">
  <p:cSld name="1_Title with Image">
    <p:spTree>
      <p:nvGrpSpPr>
        <p:cNvPr id="1" name=""/>
        <p:cNvGrpSpPr/>
        <p:nvPr/>
      </p:nvGrpSpPr>
      <p:grpSpPr>
        <a:xfrm>
          <a:off x="0" y="0"/>
          <a:ext cx="0" cy="0"/>
          <a:chOff x="0" y="0"/>
          <a:chExt cx="0" cy="0"/>
        </a:xfrm>
      </p:grpSpPr>
      <p:sp>
        <p:nvSpPr>
          <p:cNvPr id="4" name="Title 3"/>
          <p:cNvSpPr>
            <a:spLocks noGrp="1"/>
          </p:cNvSpPr>
          <p:nvPr>
            <p:ph type="title"/>
          </p:nvPr>
        </p:nvSpPr>
        <p:spPr>
          <a:xfrm>
            <a:off x="321786" y="1"/>
            <a:ext cx="9789296" cy="1008168"/>
          </a:xfrm>
        </p:spPr>
        <p:txBody>
          <a:bodyPr/>
          <a:lstStyle/>
          <a:p>
            <a:r>
              <a:rPr lang="en-US" smtClean="0"/>
              <a:t>Click to edit Master title style</a:t>
            </a:r>
            <a:endParaRPr lang="en-GB" dirty="0"/>
          </a:p>
        </p:txBody>
      </p:sp>
    </p:spTree>
    <p:extLst>
      <p:ext uri="{BB962C8B-B14F-4D97-AF65-F5344CB8AC3E}">
        <p14:creationId xmlns:p14="http://schemas.microsoft.com/office/powerpoint/2010/main" val="2308756407"/>
      </p:ext>
    </p:extLst>
  </p:cSld>
  <p:clrMapOvr>
    <a:masterClrMapping/>
  </p:clrMapOvr>
  <p:timing>
    <p:tnLst>
      <p:par>
        <p:cTn id="1" dur="indefinite" restart="never" nodeType="tmRoot"/>
      </p:par>
    </p:tnLst>
  </p:timing>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p:cSld name="Title with Image">
    <p:spTree>
      <p:nvGrpSpPr>
        <p:cNvPr id="1" name=""/>
        <p:cNvGrpSpPr/>
        <p:nvPr/>
      </p:nvGrpSpPr>
      <p:grpSpPr>
        <a:xfrm>
          <a:off x="0" y="0"/>
          <a:ext cx="0" cy="0"/>
          <a:chOff x="0" y="0"/>
          <a:chExt cx="0" cy="0"/>
        </a:xfrm>
      </p:grpSpPr>
      <p:sp>
        <p:nvSpPr>
          <p:cNvPr id="6" name="Picture Placeholder 6"/>
          <p:cNvSpPr>
            <a:spLocks noGrp="1"/>
          </p:cNvSpPr>
          <p:nvPr>
            <p:ph type="pic" sz="quarter" idx="19"/>
          </p:nvPr>
        </p:nvSpPr>
        <p:spPr>
          <a:xfrm>
            <a:off x="326368" y="1417737"/>
            <a:ext cx="9784801" cy="5002336"/>
          </a:xfrm>
          <a:prstGeom prst="rect">
            <a:avLst/>
          </a:prstGeom>
        </p:spPr>
        <p:txBody>
          <a:bodyPr lIns="102141" tIns="51064" rIns="102141" bIns="51064">
            <a:noAutofit/>
          </a:bodyPr>
          <a:lstStyle>
            <a:lvl1pPr>
              <a:defRPr b="0">
                <a:solidFill>
                  <a:schemeClr val="tx1"/>
                </a:solidFill>
              </a:defRPr>
            </a:lvl1pPr>
          </a:lstStyle>
          <a:p>
            <a:r>
              <a:rPr lang="en-US" dirty="0" smtClean="0"/>
              <a:t>Click icon to add picture</a:t>
            </a:r>
            <a:endParaRPr lang="en-AU" dirty="0"/>
          </a:p>
        </p:txBody>
      </p:sp>
      <p:sp>
        <p:nvSpPr>
          <p:cNvPr id="4" name="Title 3"/>
          <p:cNvSpPr>
            <a:spLocks noGrp="1"/>
          </p:cNvSpPr>
          <p:nvPr>
            <p:ph type="title"/>
          </p:nvPr>
        </p:nvSpPr>
        <p:spPr>
          <a:xfrm>
            <a:off x="321786" y="1"/>
            <a:ext cx="9789296" cy="1008168"/>
          </a:xfrm>
        </p:spPr>
        <p:txBody>
          <a:bodyPr/>
          <a:lstStyle/>
          <a:p>
            <a:r>
              <a:rPr lang="en-US" smtClean="0"/>
              <a:t>Click to edit Master title style</a:t>
            </a:r>
            <a:endParaRPr lang="en-GB" dirty="0"/>
          </a:p>
        </p:txBody>
      </p:sp>
      <p:sp>
        <p:nvSpPr>
          <p:cNvPr id="8" name="Slide Number Placeholder 5"/>
          <p:cNvSpPr>
            <a:spLocks noGrp="1"/>
          </p:cNvSpPr>
          <p:nvPr>
            <p:ph type="sldNum" sz="quarter" idx="4"/>
          </p:nvPr>
        </p:nvSpPr>
        <p:spPr>
          <a:xfrm>
            <a:off x="5292574" y="6948983"/>
            <a:ext cx="577163" cy="300014"/>
          </a:xfrm>
          <a:prstGeom prst="rect">
            <a:avLst/>
          </a:prstGeom>
        </p:spPr>
        <p:txBody>
          <a:bodyPr/>
          <a:lstStyle>
            <a:lvl1pPr>
              <a:defRPr sz="1200"/>
            </a:lvl1pPr>
          </a:lstStyle>
          <a:p>
            <a:fld id="{5AF57F2D-FD0A-4A42-A2E3-927C55E4DECA}"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639410558"/>
      </p:ext>
    </p:extLst>
  </p:cSld>
  <p:clrMapOvr>
    <a:masterClrMapping/>
  </p:clrMapOvr>
  <p:timing>
    <p:tnLst>
      <p:par>
        <p:cTn id="1" dur="indefinite" restart="never" nodeType="tmRoot"/>
      </p:par>
    </p:tnLst>
  </p:timing>
</p:sldLayout>
</file>

<file path=ppt/slideLayouts/slideLayout88.xml><?xml version="1.0" encoding="utf-8"?>
<p:sldLayout xmlns:a="http://schemas.openxmlformats.org/drawingml/2006/main" xmlns:r="http://schemas.openxmlformats.org/officeDocument/2006/relationships" xmlns:p="http://schemas.openxmlformats.org/presentationml/2006/main" userDrawn="1">
  <p:cSld name="x1 Box">
    <p:spTree>
      <p:nvGrpSpPr>
        <p:cNvPr id="1" name=""/>
        <p:cNvGrpSpPr/>
        <p:nvPr/>
      </p:nvGrpSpPr>
      <p:grpSpPr>
        <a:xfrm>
          <a:off x="0" y="0"/>
          <a:ext cx="0" cy="0"/>
          <a:chOff x="0" y="0"/>
          <a:chExt cx="0" cy="0"/>
        </a:xfrm>
      </p:grpSpPr>
      <p:sp>
        <p:nvSpPr>
          <p:cNvPr id="2" name="Title 1"/>
          <p:cNvSpPr>
            <a:spLocks noGrp="1"/>
          </p:cNvSpPr>
          <p:nvPr>
            <p:ph type="title"/>
          </p:nvPr>
        </p:nvSpPr>
        <p:spPr>
          <a:xfrm>
            <a:off x="3" y="1"/>
            <a:ext cx="10442834" cy="1137649"/>
          </a:xfrm>
          <a:prstGeom prst="rect">
            <a:avLst/>
          </a:prstGeom>
        </p:spPr>
        <p:txBody>
          <a:bodyPr/>
          <a:lstStyle/>
          <a:p>
            <a:r>
              <a:rPr lang="en-US" smtClean="0"/>
              <a:t>Click to edit Master title style</a:t>
            </a:r>
            <a:endParaRPr lang="en-AU" dirty="0"/>
          </a:p>
        </p:txBody>
      </p:sp>
      <p:sp>
        <p:nvSpPr>
          <p:cNvPr id="7" name="Content Placeholder 6"/>
          <p:cNvSpPr>
            <a:spLocks noGrp="1"/>
          </p:cNvSpPr>
          <p:nvPr>
            <p:ph sz="quarter" idx="11"/>
          </p:nvPr>
        </p:nvSpPr>
        <p:spPr>
          <a:xfrm>
            <a:off x="326368" y="1137651"/>
            <a:ext cx="9784801" cy="5294675"/>
          </a:xfrm>
          <a:prstGeom prst="rect">
            <a:avLst/>
          </a:prstGeom>
        </p:spPr>
        <p:txBody>
          <a:bodyPr lIns="90873" tIns="45437" rIns="90873" bIns="45437">
            <a:noAutofit/>
          </a:bodyPr>
          <a:lstStyle>
            <a:lvl1pPr>
              <a:defRPr b="0"/>
            </a:lvl1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dirty="0"/>
          </a:p>
        </p:txBody>
      </p:sp>
      <p:sp>
        <p:nvSpPr>
          <p:cNvPr id="5" name="Slide Number Placeholder 5"/>
          <p:cNvSpPr>
            <a:spLocks noGrp="1"/>
          </p:cNvSpPr>
          <p:nvPr>
            <p:ph type="sldNum" sz="quarter" idx="4"/>
          </p:nvPr>
        </p:nvSpPr>
        <p:spPr>
          <a:xfrm>
            <a:off x="5292574" y="6948983"/>
            <a:ext cx="577163" cy="300014"/>
          </a:xfrm>
          <a:prstGeom prst="rect">
            <a:avLst/>
          </a:prstGeom>
        </p:spPr>
        <p:txBody>
          <a:bodyPr/>
          <a:lstStyle>
            <a:lvl1pPr>
              <a:defRPr sz="1200"/>
            </a:lvl1pPr>
          </a:lstStyle>
          <a:p>
            <a:fld id="{5AF57F2D-FD0A-4A42-A2E3-927C55E4DECA}"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3936253563"/>
      </p:ext>
    </p:extLst>
  </p:cSld>
  <p:clrMapOvr>
    <a:masterClrMapping/>
  </p:clrMapOvr>
  <p:timing>
    <p:tnLst>
      <p:par>
        <p:cTn id="1" dur="indefinite" restart="never" nodeType="tmRoot"/>
      </p:par>
    </p:tnLst>
  </p:timing>
</p:sldLayout>
</file>

<file path=ppt/slideLayouts/slideLayout89.xml><?xml version="1.0" encoding="utf-8"?>
<p:sldLayout xmlns:a="http://schemas.openxmlformats.org/drawingml/2006/main" xmlns:r="http://schemas.openxmlformats.org/officeDocument/2006/relationships" xmlns:p="http://schemas.openxmlformats.org/presentationml/2006/main" userDrawn="1">
  <p:cSld name="Single Object - Grey Box">
    <p:spTree>
      <p:nvGrpSpPr>
        <p:cNvPr id="1" name=""/>
        <p:cNvGrpSpPr/>
        <p:nvPr/>
      </p:nvGrpSpPr>
      <p:grpSpPr>
        <a:xfrm>
          <a:off x="0" y="0"/>
          <a:ext cx="0" cy="0"/>
          <a:chOff x="0" y="0"/>
          <a:chExt cx="0" cy="0"/>
        </a:xfrm>
      </p:grpSpPr>
      <p:sp>
        <p:nvSpPr>
          <p:cNvPr id="7" name="Content Placeholder 6"/>
          <p:cNvSpPr>
            <a:spLocks noGrp="1"/>
          </p:cNvSpPr>
          <p:nvPr>
            <p:ph sz="quarter" idx="11"/>
          </p:nvPr>
        </p:nvSpPr>
        <p:spPr>
          <a:xfrm>
            <a:off x="0" y="1137653"/>
            <a:ext cx="10440988" cy="5410194"/>
          </a:xfrm>
          <a:prstGeom prst="rect">
            <a:avLst/>
          </a:prstGeom>
        </p:spPr>
        <p:txBody>
          <a:bodyPr lIns="90873" tIns="45437" rIns="90873" bIns="45437">
            <a:noAutofit/>
          </a:bodyPr>
          <a:lstStyle>
            <a:lvl1pPr>
              <a:defRPr b="1"/>
            </a:lvl1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AU" dirty="0"/>
          </a:p>
        </p:txBody>
      </p:sp>
      <p:sp>
        <p:nvSpPr>
          <p:cNvPr id="8" name="Footer Placeholder 3"/>
          <p:cNvSpPr>
            <a:spLocks noGrp="1"/>
          </p:cNvSpPr>
          <p:nvPr>
            <p:ph type="ftr" sz="quarter" idx="17"/>
          </p:nvPr>
        </p:nvSpPr>
        <p:spPr>
          <a:xfrm>
            <a:off x="897274" y="6556595"/>
            <a:ext cx="8626969" cy="415728"/>
          </a:xfrm>
          <a:prstGeom prst="rect">
            <a:avLst/>
          </a:prstGeom>
        </p:spPr>
        <p:txBody>
          <a:bodyPr lIns="90873" tIns="45437" rIns="90873" bIns="45437">
            <a:noAutofit/>
          </a:bodyPr>
          <a:lstStyle/>
          <a:p>
            <a:pPr defTabSz="1022960"/>
            <a:endParaRPr lang="es-ES" dirty="0" smtClean="0">
              <a:solidFill>
                <a:prstClr val="black"/>
              </a:solidFill>
            </a:endParaRPr>
          </a:p>
        </p:txBody>
      </p:sp>
      <p:sp>
        <p:nvSpPr>
          <p:cNvPr id="9" name="Slide Number Placeholder 5"/>
          <p:cNvSpPr>
            <a:spLocks noGrp="1"/>
          </p:cNvSpPr>
          <p:nvPr>
            <p:ph type="sldNum" sz="quarter" idx="4"/>
          </p:nvPr>
        </p:nvSpPr>
        <p:spPr>
          <a:xfrm>
            <a:off x="5292574" y="6948983"/>
            <a:ext cx="577163" cy="300014"/>
          </a:xfrm>
          <a:prstGeom prst="rect">
            <a:avLst/>
          </a:prstGeom>
        </p:spPr>
        <p:txBody>
          <a:bodyPr/>
          <a:lstStyle>
            <a:lvl1pPr>
              <a:defRPr sz="1200"/>
            </a:lvl1pPr>
          </a:lstStyle>
          <a:p>
            <a:fld id="{5AF57F2D-FD0A-4A42-A2E3-927C55E4DECA}"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2040085605"/>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 y="1"/>
            <a:ext cx="10442834" cy="1137649"/>
          </a:xfrm>
          <a:prstGeom prst="rect">
            <a:avLst/>
          </a:prstGeom>
        </p:spPr>
        <p:txBody>
          <a:bodyPr/>
          <a:lstStyle/>
          <a:p>
            <a:r>
              <a:rPr lang="fr-FR" smtClean="0"/>
              <a:t>Click to edit Master title style</a:t>
            </a:r>
            <a:endParaRPr lang="en-US"/>
          </a:p>
        </p:txBody>
      </p:sp>
      <p:sp>
        <p:nvSpPr>
          <p:cNvPr id="3" name="Content Placeholder 2"/>
          <p:cNvSpPr>
            <a:spLocks noGrp="1"/>
          </p:cNvSpPr>
          <p:nvPr>
            <p:ph idx="1"/>
          </p:nvPr>
        </p:nvSpPr>
        <p:spPr>
          <a:xfrm>
            <a:off x="3" y="1137651"/>
            <a:ext cx="10442834" cy="4449342"/>
          </a:xfrm>
          <a:prstGeom prst="rect">
            <a:avLst/>
          </a:prstGeom>
        </p:spPr>
        <p:txBody>
          <a:bodyPr lIns="90873" tIns="45437" rIns="90873" bIns="45437"/>
          <a:lstStyle/>
          <a:p>
            <a:pPr lvl="0"/>
            <a:r>
              <a:rPr lang="fr-FR" smtClean="0"/>
              <a:t>Click to edit Master text styles</a:t>
            </a:r>
          </a:p>
          <a:p>
            <a:pPr lvl="1"/>
            <a:r>
              <a:rPr lang="fr-FR" smtClean="0"/>
              <a:t>Second level</a:t>
            </a:r>
          </a:p>
          <a:p>
            <a:pPr lvl="2"/>
            <a:r>
              <a:rPr lang="fr-FR" smtClean="0"/>
              <a:t>Third level</a:t>
            </a:r>
          </a:p>
          <a:p>
            <a:pPr lvl="3"/>
            <a:r>
              <a:rPr lang="fr-FR" smtClean="0"/>
              <a:t>Fourth level</a:t>
            </a:r>
          </a:p>
          <a:p>
            <a:pPr lvl="4"/>
            <a:r>
              <a:rPr lang="fr-FR" smtClean="0"/>
              <a:t>Fifth level</a:t>
            </a:r>
            <a:endParaRPr lang="en-US"/>
          </a:p>
        </p:txBody>
      </p:sp>
      <p:sp>
        <p:nvSpPr>
          <p:cNvPr id="4" name="Date Placeholder 3"/>
          <p:cNvSpPr>
            <a:spLocks noGrp="1"/>
          </p:cNvSpPr>
          <p:nvPr>
            <p:ph type="dt" sz="half" idx="10"/>
          </p:nvPr>
        </p:nvSpPr>
        <p:spPr>
          <a:xfrm>
            <a:off x="522056" y="7008252"/>
            <a:ext cx="2436231" cy="402567"/>
          </a:xfrm>
          <a:prstGeom prst="rect">
            <a:avLst/>
          </a:prstGeom>
        </p:spPr>
        <p:txBody>
          <a:bodyPr lIns="90873" tIns="45437" rIns="90873" bIns="45437"/>
          <a:lstStyle/>
          <a:p>
            <a:pPr defTabSz="1022960"/>
            <a:endParaRPr lang="en-US">
              <a:solidFill>
                <a:prstClr val="black">
                  <a:tint val="75000"/>
                </a:prstClr>
              </a:solidFill>
            </a:endParaRPr>
          </a:p>
        </p:txBody>
      </p:sp>
      <p:sp>
        <p:nvSpPr>
          <p:cNvPr id="5" name="Footer Placeholder 4"/>
          <p:cNvSpPr>
            <a:spLocks noGrp="1"/>
          </p:cNvSpPr>
          <p:nvPr>
            <p:ph type="ftr" sz="quarter" idx="11"/>
          </p:nvPr>
        </p:nvSpPr>
        <p:spPr>
          <a:xfrm>
            <a:off x="897274" y="6556595"/>
            <a:ext cx="8626969" cy="415728"/>
          </a:xfrm>
          <a:prstGeom prst="rect">
            <a:avLst/>
          </a:prstGeom>
        </p:spPr>
        <p:txBody>
          <a:bodyPr lIns="90873" tIns="45437" rIns="90873" bIns="45437"/>
          <a:lstStyle/>
          <a:p>
            <a:pPr defTabSz="1022960"/>
            <a:endParaRPr lang="en-US">
              <a:solidFill>
                <a:prstClr val="black">
                  <a:tint val="75000"/>
                </a:prstClr>
              </a:solidFill>
            </a:endParaRPr>
          </a:p>
        </p:txBody>
      </p:sp>
      <p:sp>
        <p:nvSpPr>
          <p:cNvPr id="7" name="Slide Number Placeholder 5"/>
          <p:cNvSpPr>
            <a:spLocks noGrp="1"/>
          </p:cNvSpPr>
          <p:nvPr>
            <p:ph type="sldNum" sz="quarter" idx="4"/>
          </p:nvPr>
        </p:nvSpPr>
        <p:spPr>
          <a:xfrm>
            <a:off x="5292574" y="6948983"/>
            <a:ext cx="577163" cy="300014"/>
          </a:xfrm>
          <a:prstGeom prst="rect">
            <a:avLst/>
          </a:prstGeom>
        </p:spPr>
        <p:txBody>
          <a:bodyPr/>
          <a:lstStyle>
            <a:lvl1pPr>
              <a:defRPr sz="1200"/>
            </a:lvl1pPr>
          </a:lstStyle>
          <a:p>
            <a:fld id="{5AF57F2D-FD0A-4A42-A2E3-927C55E4DECA}"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342392614"/>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userDrawn="1">
  <p:cSld name="Double Object">
    <p:spTree>
      <p:nvGrpSpPr>
        <p:cNvPr id="1" name=""/>
        <p:cNvGrpSpPr/>
        <p:nvPr/>
      </p:nvGrpSpPr>
      <p:grpSpPr>
        <a:xfrm>
          <a:off x="0" y="0"/>
          <a:ext cx="0" cy="0"/>
          <a:chOff x="0" y="0"/>
          <a:chExt cx="0" cy="0"/>
        </a:xfrm>
      </p:grpSpPr>
      <p:sp>
        <p:nvSpPr>
          <p:cNvPr id="2" name="Title 1"/>
          <p:cNvSpPr>
            <a:spLocks noGrp="1"/>
          </p:cNvSpPr>
          <p:nvPr>
            <p:ph type="title"/>
          </p:nvPr>
        </p:nvSpPr>
        <p:spPr>
          <a:xfrm>
            <a:off x="3" y="1"/>
            <a:ext cx="10442834" cy="1137649"/>
          </a:xfrm>
          <a:prstGeom prst="rect">
            <a:avLst/>
          </a:prstGeom>
        </p:spPr>
        <p:txBody>
          <a:bodyPr/>
          <a:lstStyle/>
          <a:p>
            <a:r>
              <a:rPr lang="en-US" dirty="0" smtClean="0"/>
              <a:t>Click to edit Master title style</a:t>
            </a:r>
            <a:endParaRPr lang="en-AU" dirty="0"/>
          </a:p>
        </p:txBody>
      </p:sp>
      <p:sp>
        <p:nvSpPr>
          <p:cNvPr id="7" name="Content Placeholder 6"/>
          <p:cNvSpPr>
            <a:spLocks noGrp="1"/>
          </p:cNvSpPr>
          <p:nvPr>
            <p:ph sz="quarter" idx="11"/>
          </p:nvPr>
        </p:nvSpPr>
        <p:spPr>
          <a:xfrm>
            <a:off x="0" y="1137650"/>
            <a:ext cx="5220494" cy="5420696"/>
          </a:xfrm>
          <a:prstGeom prst="rect">
            <a:avLst/>
          </a:prstGeom>
        </p:spPr>
        <p:txBody>
          <a:bodyPr lIns="90774" tIns="45387" rIns="90774" bIns="45387"/>
          <a:lstStyle>
            <a:lvl1pPr>
              <a:defRPr b="1"/>
            </a:lvl1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AU" dirty="0"/>
          </a:p>
        </p:txBody>
      </p:sp>
      <p:sp>
        <p:nvSpPr>
          <p:cNvPr id="5" name="Content Placeholder 6"/>
          <p:cNvSpPr>
            <a:spLocks noGrp="1"/>
          </p:cNvSpPr>
          <p:nvPr>
            <p:ph sz="quarter" idx="12"/>
          </p:nvPr>
        </p:nvSpPr>
        <p:spPr>
          <a:xfrm>
            <a:off x="5222340" y="1137650"/>
            <a:ext cx="5220494" cy="5420696"/>
          </a:xfrm>
          <a:prstGeom prst="rect">
            <a:avLst/>
          </a:prstGeom>
        </p:spPr>
        <p:txBody>
          <a:bodyPr lIns="265302" tIns="45387" rIns="90774" bIns="45387"/>
          <a:lstStyle>
            <a:lvl1pPr>
              <a:defRPr b="1"/>
            </a:lvl1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AU" dirty="0"/>
          </a:p>
        </p:txBody>
      </p:sp>
      <p:sp>
        <p:nvSpPr>
          <p:cNvPr id="12" name="Text Placeholder 9"/>
          <p:cNvSpPr>
            <a:spLocks noGrp="1"/>
          </p:cNvSpPr>
          <p:nvPr>
            <p:ph type="body" sz="quarter" idx="17"/>
          </p:nvPr>
        </p:nvSpPr>
        <p:spPr>
          <a:xfrm>
            <a:off x="1475518" y="6141776"/>
            <a:ext cx="8635567" cy="406068"/>
          </a:xfrm>
          <a:prstGeom prst="rect">
            <a:avLst/>
          </a:prstGeom>
        </p:spPr>
        <p:txBody>
          <a:bodyPr lIns="0" tIns="0" rIns="0" bIns="120612" anchor="b"/>
          <a:lstStyle>
            <a:lvl1pPr>
              <a:defRPr sz="700" b="0"/>
            </a:lvl1pPr>
            <a:lvl2pPr>
              <a:defRPr sz="700"/>
            </a:lvl2pPr>
            <a:lvl3pPr>
              <a:defRPr sz="700"/>
            </a:lvl3pPr>
            <a:lvl4pPr>
              <a:defRPr sz="700"/>
            </a:lvl4pPr>
            <a:lvl5pPr>
              <a:defRPr sz="700"/>
            </a:lvl5pPr>
          </a:lstStyle>
          <a:p>
            <a:pPr lvl="0"/>
            <a:r>
              <a:rPr lang="en-US" smtClean="0"/>
              <a:t>Click to edit Master text styles</a:t>
            </a:r>
          </a:p>
        </p:txBody>
      </p:sp>
      <p:sp>
        <p:nvSpPr>
          <p:cNvPr id="8" name="Footer Placeholder 70"/>
          <p:cNvSpPr>
            <a:spLocks noGrp="1"/>
          </p:cNvSpPr>
          <p:nvPr>
            <p:ph type="ftr" sz="quarter" idx="19"/>
          </p:nvPr>
        </p:nvSpPr>
        <p:spPr>
          <a:xfrm>
            <a:off x="897274" y="6556595"/>
            <a:ext cx="8626969" cy="415728"/>
          </a:xfrm>
          <a:prstGeom prst="rect">
            <a:avLst/>
          </a:prstGeom>
        </p:spPr>
        <p:txBody>
          <a:bodyPr lIns="90873" tIns="45437" rIns="90774" bIns="45387"/>
          <a:lstStyle>
            <a:lvl1pPr>
              <a:defRPr/>
            </a:lvl1pPr>
          </a:lstStyle>
          <a:p>
            <a:pPr defTabSz="1022960">
              <a:defRPr/>
            </a:pPr>
            <a:endParaRPr lang="es-ES" dirty="0">
              <a:solidFill>
                <a:prstClr val="black"/>
              </a:solidFill>
            </a:endParaRPr>
          </a:p>
        </p:txBody>
      </p:sp>
      <p:sp>
        <p:nvSpPr>
          <p:cNvPr id="10" name="Slide Number Placeholder 5"/>
          <p:cNvSpPr>
            <a:spLocks noGrp="1"/>
          </p:cNvSpPr>
          <p:nvPr>
            <p:ph type="sldNum" sz="quarter" idx="4"/>
          </p:nvPr>
        </p:nvSpPr>
        <p:spPr>
          <a:xfrm>
            <a:off x="5292574" y="6948983"/>
            <a:ext cx="577163" cy="300014"/>
          </a:xfrm>
          <a:prstGeom prst="rect">
            <a:avLst/>
          </a:prstGeom>
        </p:spPr>
        <p:txBody>
          <a:bodyPr/>
          <a:lstStyle>
            <a:lvl1pPr>
              <a:defRPr sz="1200"/>
            </a:lvl1pPr>
          </a:lstStyle>
          <a:p>
            <a:fld id="{5AF57F2D-FD0A-4A42-A2E3-927C55E4DECA}"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194704704"/>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userDrawn="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3" y="1"/>
            <a:ext cx="10442834" cy="1137649"/>
          </a:xfrm>
          <a:prstGeom prst="rect">
            <a:avLst/>
          </a:prstGeom>
        </p:spPr>
        <p:txBody>
          <a:bodyPr/>
          <a:lstStyle/>
          <a:p>
            <a:r>
              <a:rPr lang="en-US" dirty="0" smtClean="0"/>
              <a:t>Click to edit Master title style</a:t>
            </a:r>
            <a:endParaRPr lang="en-AU" dirty="0"/>
          </a:p>
        </p:txBody>
      </p:sp>
      <p:sp>
        <p:nvSpPr>
          <p:cNvPr id="6" name="Text Placeholder 9"/>
          <p:cNvSpPr>
            <a:spLocks noGrp="1"/>
          </p:cNvSpPr>
          <p:nvPr>
            <p:ph type="body" sz="quarter" idx="16" hasCustomPrompt="1"/>
          </p:nvPr>
        </p:nvSpPr>
        <p:spPr>
          <a:xfrm>
            <a:off x="1475518" y="6141776"/>
            <a:ext cx="8635567" cy="406068"/>
          </a:xfrm>
          <a:prstGeom prst="rect">
            <a:avLst/>
          </a:prstGeom>
        </p:spPr>
        <p:txBody>
          <a:bodyPr lIns="0" tIns="0" rIns="0" bIns="120588" anchor="b">
            <a:noAutofit/>
          </a:bodyPr>
          <a:lstStyle>
            <a:lvl1pPr>
              <a:defRPr sz="700" b="0"/>
            </a:lvl1pPr>
            <a:lvl2pPr>
              <a:defRPr sz="700"/>
            </a:lvl2pPr>
            <a:lvl3pPr>
              <a:defRPr sz="700"/>
            </a:lvl3pPr>
            <a:lvl4pPr>
              <a:defRPr sz="700"/>
            </a:lvl4pPr>
            <a:lvl5pPr>
              <a:defRPr sz="700"/>
            </a:lvl5pPr>
          </a:lstStyle>
          <a:p>
            <a:pPr lvl="0"/>
            <a:r>
              <a:rPr lang="en-US" dirty="0" smtClean="0"/>
              <a:t>SOURCE:</a:t>
            </a:r>
          </a:p>
        </p:txBody>
      </p:sp>
      <p:sp>
        <p:nvSpPr>
          <p:cNvPr id="7" name="Footer Placeholder 3"/>
          <p:cNvSpPr>
            <a:spLocks noGrp="1"/>
          </p:cNvSpPr>
          <p:nvPr>
            <p:ph type="ftr" sz="quarter" idx="11"/>
          </p:nvPr>
        </p:nvSpPr>
        <p:spPr>
          <a:xfrm>
            <a:off x="897274" y="6556595"/>
            <a:ext cx="8626969" cy="415728"/>
          </a:xfrm>
          <a:prstGeom prst="rect">
            <a:avLst/>
          </a:prstGeom>
        </p:spPr>
        <p:txBody>
          <a:bodyPr lIns="90873" tIns="45437" rIns="90873" bIns="45437">
            <a:noAutofit/>
          </a:bodyPr>
          <a:lstStyle/>
          <a:p>
            <a:pPr defTabSz="1022960"/>
            <a:endParaRPr lang="es-ES" dirty="0" smtClean="0">
              <a:solidFill>
                <a:prstClr val="black"/>
              </a:solidFill>
            </a:endParaRPr>
          </a:p>
        </p:txBody>
      </p:sp>
      <p:sp>
        <p:nvSpPr>
          <p:cNvPr id="9" name="Slide Number Placeholder 5"/>
          <p:cNvSpPr>
            <a:spLocks noGrp="1"/>
          </p:cNvSpPr>
          <p:nvPr>
            <p:ph type="sldNum" sz="quarter" idx="4"/>
          </p:nvPr>
        </p:nvSpPr>
        <p:spPr>
          <a:xfrm>
            <a:off x="5292574" y="6948983"/>
            <a:ext cx="577163" cy="300014"/>
          </a:xfrm>
          <a:prstGeom prst="rect">
            <a:avLst/>
          </a:prstGeom>
        </p:spPr>
        <p:txBody>
          <a:bodyPr/>
          <a:lstStyle>
            <a:lvl1pPr>
              <a:defRPr sz="1200"/>
            </a:lvl1pPr>
          </a:lstStyle>
          <a:p>
            <a:fld id="{5AF57F2D-FD0A-4A42-A2E3-927C55E4DECA}"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590506933"/>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userDrawn="1">
  <p:cSld name="1_Título y objetos">
    <p:spTree>
      <p:nvGrpSpPr>
        <p:cNvPr id="1" name=""/>
        <p:cNvGrpSpPr/>
        <p:nvPr/>
      </p:nvGrpSpPr>
      <p:grpSpPr>
        <a:xfrm>
          <a:off x="0" y="0"/>
          <a:ext cx="0" cy="0"/>
          <a:chOff x="0" y="0"/>
          <a:chExt cx="0" cy="0"/>
        </a:xfrm>
      </p:grpSpPr>
    </p:spTree>
    <p:extLst>
      <p:ext uri="{BB962C8B-B14F-4D97-AF65-F5344CB8AC3E}">
        <p14:creationId xmlns:p14="http://schemas.microsoft.com/office/powerpoint/2010/main" val="1077770809"/>
      </p:ext>
    </p:extLst>
  </p:cSld>
  <p:clrMapOvr>
    <a:masterClrMapping/>
  </p:clrMapOvr>
  <p:transition>
    <p:fade/>
  </p:transition>
  <p:timing>
    <p:tnLst>
      <p:par>
        <p:cTn id="1" dur="indefinite" restart="never" nodeType="tmRoot"/>
      </p:par>
    </p:tnLst>
  </p:timing>
</p:sldLayout>
</file>

<file path=ppt/slideLayouts/slideLayout94.xml><?xml version="1.0" encoding="utf-8"?>
<p:sldLayout xmlns:a="http://schemas.openxmlformats.org/drawingml/2006/main" xmlns:r="http://schemas.openxmlformats.org/officeDocument/2006/relationships" xmlns:p="http://schemas.openxmlformats.org/presentationml/2006/main" userDrawn="1">
  <p:cSld name="Single Object ">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AU" dirty="0"/>
          </a:p>
        </p:txBody>
      </p:sp>
      <p:sp>
        <p:nvSpPr>
          <p:cNvPr id="3" name="Slide Number Placeholder 2"/>
          <p:cNvSpPr>
            <a:spLocks noGrp="1"/>
          </p:cNvSpPr>
          <p:nvPr>
            <p:ph type="sldNum" sz="quarter" idx="10"/>
          </p:nvPr>
        </p:nvSpPr>
        <p:spPr>
          <a:xfrm>
            <a:off x="9533993" y="6972323"/>
            <a:ext cx="577163" cy="300014"/>
          </a:xfrm>
        </p:spPr>
        <p:txBody>
          <a:bodyPr/>
          <a:lstStyle/>
          <a:p>
            <a:fld id="{9784CBA3-D598-4B1F-BAA3-EE14B5154290}" type="slidenum">
              <a:rPr lang="en-AU" smtClean="0">
                <a:solidFill>
                  <a:prstClr val="black"/>
                </a:solidFill>
              </a:rPr>
              <a:pPr/>
              <a:t>‹#›</a:t>
            </a:fld>
            <a:endParaRPr lang="en-AU" dirty="0">
              <a:solidFill>
                <a:prstClr val="black"/>
              </a:solidFill>
            </a:endParaRPr>
          </a:p>
        </p:txBody>
      </p:sp>
      <p:sp>
        <p:nvSpPr>
          <p:cNvPr id="7" name="Content Placeholder 6"/>
          <p:cNvSpPr>
            <a:spLocks noGrp="1"/>
          </p:cNvSpPr>
          <p:nvPr>
            <p:ph sz="quarter" idx="11"/>
          </p:nvPr>
        </p:nvSpPr>
        <p:spPr>
          <a:xfrm>
            <a:off x="0" y="1137653"/>
            <a:ext cx="10440988" cy="5410194"/>
          </a:xfrm>
          <a:prstGeom prst="rect">
            <a:avLst/>
          </a:prstGeom>
        </p:spPr>
        <p:txBody>
          <a:bodyPr lIns="90873" tIns="45437" rIns="90873" bIns="45437">
            <a:noAutofit/>
          </a:bodyPr>
          <a:lstStyle>
            <a:lvl1pPr>
              <a:defRPr b="1"/>
            </a:lvl1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AU" dirty="0"/>
          </a:p>
        </p:txBody>
      </p:sp>
      <p:sp>
        <p:nvSpPr>
          <p:cNvPr id="10" name="Text Placeholder 9"/>
          <p:cNvSpPr>
            <a:spLocks noGrp="1"/>
          </p:cNvSpPr>
          <p:nvPr>
            <p:ph type="body" sz="quarter" idx="16" hasCustomPrompt="1"/>
          </p:nvPr>
        </p:nvSpPr>
        <p:spPr>
          <a:xfrm>
            <a:off x="1475518" y="6141776"/>
            <a:ext cx="8635567" cy="406068"/>
          </a:xfrm>
          <a:prstGeom prst="rect">
            <a:avLst/>
          </a:prstGeom>
        </p:spPr>
        <p:txBody>
          <a:bodyPr lIns="0" tIns="0" rIns="0" bIns="120720" anchor="b">
            <a:noAutofit/>
          </a:bodyPr>
          <a:lstStyle>
            <a:lvl1pPr>
              <a:defRPr sz="700" b="0"/>
            </a:lvl1pPr>
            <a:lvl2pPr>
              <a:defRPr sz="700"/>
            </a:lvl2pPr>
            <a:lvl3pPr>
              <a:defRPr sz="700"/>
            </a:lvl3pPr>
            <a:lvl4pPr>
              <a:defRPr sz="700"/>
            </a:lvl4pPr>
            <a:lvl5pPr>
              <a:defRPr sz="700"/>
            </a:lvl5pPr>
          </a:lstStyle>
          <a:p>
            <a:pPr lvl="0"/>
            <a:r>
              <a:rPr lang="en-US" dirty="0" smtClean="0"/>
              <a:t>SOURCE:</a:t>
            </a:r>
          </a:p>
        </p:txBody>
      </p:sp>
      <p:sp>
        <p:nvSpPr>
          <p:cNvPr id="8" name="Footer Placeholder 3"/>
          <p:cNvSpPr>
            <a:spLocks noGrp="1"/>
          </p:cNvSpPr>
          <p:nvPr>
            <p:ph type="ftr" sz="quarter" idx="17"/>
          </p:nvPr>
        </p:nvSpPr>
        <p:spPr>
          <a:xfrm>
            <a:off x="897274" y="6556595"/>
            <a:ext cx="8626969" cy="415728"/>
          </a:xfrm>
          <a:prstGeom prst="rect">
            <a:avLst/>
          </a:prstGeom>
        </p:spPr>
        <p:txBody>
          <a:bodyPr lIns="90873" tIns="45437" rIns="90873" bIns="45437">
            <a:noAutofit/>
          </a:bodyPr>
          <a:lstStyle/>
          <a:p>
            <a:pPr defTabSz="1022960">
              <a:spcBef>
                <a:spcPct val="20000"/>
              </a:spcBef>
            </a:pPr>
            <a:endParaRPr lang="en-AU" dirty="0" smtClean="0">
              <a:solidFill>
                <a:prstClr val="black"/>
              </a:solidFill>
            </a:endParaRPr>
          </a:p>
        </p:txBody>
      </p:sp>
    </p:spTree>
    <p:extLst>
      <p:ext uri="{BB962C8B-B14F-4D97-AF65-F5344CB8AC3E}">
        <p14:creationId xmlns:p14="http://schemas.microsoft.com/office/powerpoint/2010/main" val="1480600231"/>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userDrawn="1">
  <p:cSld name="1_Single Object - Grey Box">
    <p:spTree>
      <p:nvGrpSpPr>
        <p:cNvPr id="1" name=""/>
        <p:cNvGrpSpPr/>
        <p:nvPr/>
      </p:nvGrpSpPr>
      <p:grpSpPr>
        <a:xfrm>
          <a:off x="0" y="0"/>
          <a:ext cx="0" cy="0"/>
          <a:chOff x="0" y="0"/>
          <a:chExt cx="0" cy="0"/>
        </a:xfrm>
      </p:grpSpPr>
      <p:sp>
        <p:nvSpPr>
          <p:cNvPr id="7" name="Content Placeholder 6"/>
          <p:cNvSpPr>
            <a:spLocks noGrp="1"/>
          </p:cNvSpPr>
          <p:nvPr>
            <p:ph sz="quarter" idx="11"/>
          </p:nvPr>
        </p:nvSpPr>
        <p:spPr>
          <a:xfrm>
            <a:off x="0" y="1137653"/>
            <a:ext cx="10440988" cy="5410194"/>
          </a:xfrm>
          <a:prstGeom prst="rect">
            <a:avLst/>
          </a:prstGeom>
        </p:spPr>
        <p:txBody>
          <a:bodyPr lIns="90873" tIns="45437" rIns="90873" bIns="45437">
            <a:noAutofit/>
          </a:bodyPr>
          <a:lstStyle>
            <a:lvl1pPr>
              <a:defRPr b="1"/>
            </a:lvl1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AU" dirty="0"/>
          </a:p>
        </p:txBody>
      </p:sp>
      <p:sp>
        <p:nvSpPr>
          <p:cNvPr id="2" name="Title 1"/>
          <p:cNvSpPr>
            <a:spLocks noGrp="1"/>
          </p:cNvSpPr>
          <p:nvPr>
            <p:ph type="title"/>
          </p:nvPr>
        </p:nvSpPr>
        <p:spPr>
          <a:xfrm>
            <a:off x="3" y="1"/>
            <a:ext cx="10442834" cy="1137649"/>
          </a:xfrm>
          <a:prstGeom prst="rect">
            <a:avLst/>
          </a:prstGeom>
        </p:spPr>
        <p:txBody>
          <a:bodyPr vert="horz" lIns="309545" tIns="250144" rIns="309545" bIns="0" rtlCol="0" anchor="t">
            <a:noAutofit/>
          </a:bodyPr>
          <a:lstStyle>
            <a:lvl1pPr>
              <a:defRPr lang="en-AU" dirty="0"/>
            </a:lvl1pPr>
          </a:lstStyle>
          <a:p>
            <a:pPr lvl="0"/>
            <a:r>
              <a:rPr lang="en-US" dirty="0" smtClean="0"/>
              <a:t>Click to edit Master title style</a:t>
            </a:r>
            <a:endParaRPr lang="en-AU" dirty="0"/>
          </a:p>
        </p:txBody>
      </p:sp>
    </p:spTree>
    <p:extLst>
      <p:ext uri="{BB962C8B-B14F-4D97-AF65-F5344CB8AC3E}">
        <p14:creationId xmlns:p14="http://schemas.microsoft.com/office/powerpoint/2010/main" val="2277631707"/>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userDrawn="1">
  <p:cSld name="1_Title with Image">
    <p:spTree>
      <p:nvGrpSpPr>
        <p:cNvPr id="1" name=""/>
        <p:cNvGrpSpPr/>
        <p:nvPr/>
      </p:nvGrpSpPr>
      <p:grpSpPr>
        <a:xfrm>
          <a:off x="0" y="0"/>
          <a:ext cx="0" cy="0"/>
          <a:chOff x="0" y="0"/>
          <a:chExt cx="0" cy="0"/>
        </a:xfrm>
      </p:grpSpPr>
      <p:sp>
        <p:nvSpPr>
          <p:cNvPr id="4" name="Title 3"/>
          <p:cNvSpPr>
            <a:spLocks noGrp="1"/>
          </p:cNvSpPr>
          <p:nvPr>
            <p:ph type="title"/>
          </p:nvPr>
        </p:nvSpPr>
        <p:spPr>
          <a:xfrm>
            <a:off x="321786" y="1"/>
            <a:ext cx="9789296" cy="1008168"/>
          </a:xfrm>
        </p:spPr>
        <p:txBody>
          <a:bodyPr/>
          <a:lstStyle/>
          <a:p>
            <a:r>
              <a:rPr lang="en-US" smtClean="0"/>
              <a:t>Click to edit Master title style</a:t>
            </a:r>
            <a:endParaRPr lang="en-GB" dirty="0"/>
          </a:p>
        </p:txBody>
      </p:sp>
    </p:spTree>
    <p:extLst>
      <p:ext uri="{BB962C8B-B14F-4D97-AF65-F5344CB8AC3E}">
        <p14:creationId xmlns:p14="http://schemas.microsoft.com/office/powerpoint/2010/main" val="1554033845"/>
      </p:ext>
    </p:extLst>
  </p:cSld>
  <p:clrMapOvr>
    <a:masterClrMapping/>
  </p:clrMapOvr>
  <p:timing>
    <p:tnLst>
      <p:par>
        <p:cTn id="1" dur="indefinite" restart="never" nodeType="tmRoot"/>
      </p:par>
    </p:tnLst>
  </p:timing>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userDrawn="1">
  <p:cSld name="x1 Box">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AU" dirty="0"/>
          </a:p>
        </p:txBody>
      </p:sp>
      <p:sp>
        <p:nvSpPr>
          <p:cNvPr id="3" name="Slide Number Placeholder 2"/>
          <p:cNvSpPr>
            <a:spLocks noGrp="1"/>
          </p:cNvSpPr>
          <p:nvPr>
            <p:ph type="sldNum" sz="quarter" idx="10"/>
          </p:nvPr>
        </p:nvSpPr>
        <p:spPr/>
        <p:txBody>
          <a:bodyPr/>
          <a:lstStyle/>
          <a:p>
            <a:fld id="{9784CBA3-D598-4B1F-BAA3-EE14B5154290}" type="slidenum">
              <a:rPr lang="en-AU" smtClean="0"/>
              <a:pPr/>
              <a:t>‹#›</a:t>
            </a:fld>
            <a:endParaRPr lang="en-AU" dirty="0"/>
          </a:p>
        </p:txBody>
      </p:sp>
      <p:sp>
        <p:nvSpPr>
          <p:cNvPr id="7" name="Content Placeholder 6"/>
          <p:cNvSpPr>
            <a:spLocks noGrp="1"/>
          </p:cNvSpPr>
          <p:nvPr>
            <p:ph sz="quarter" idx="11"/>
          </p:nvPr>
        </p:nvSpPr>
        <p:spPr>
          <a:xfrm>
            <a:off x="326349" y="1137651"/>
            <a:ext cx="9784801" cy="5294675"/>
          </a:xfrm>
        </p:spPr>
        <p:txBody>
          <a:bodyPr>
            <a:noAutofit/>
          </a:bodyPr>
          <a:lstStyle>
            <a:lvl1pPr>
              <a:defRPr b="0"/>
            </a:lvl1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dirty="0"/>
          </a:p>
        </p:txBody>
      </p:sp>
    </p:spTree>
    <p:extLst>
      <p:ext uri="{BB962C8B-B14F-4D97-AF65-F5344CB8AC3E}">
        <p14:creationId xmlns:p14="http://schemas.microsoft.com/office/powerpoint/2010/main" val="798609047"/>
      </p:ext>
    </p:extLst>
  </p:cSld>
  <p:clrMapOvr>
    <a:masterClrMapping/>
  </p:clrMapOvr>
  <p:timing>
    <p:tnLst>
      <p:par>
        <p:cTn id="1" dur="indefinite" restart="never" nodeType="tmRoot"/>
      </p:par>
    </p:tnLst>
  </p:timing>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userDrawn="1">
  <p:cSld name="x1 Box + Titl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AU" dirty="0"/>
          </a:p>
        </p:txBody>
      </p:sp>
      <p:sp>
        <p:nvSpPr>
          <p:cNvPr id="3" name="Slide Number Placeholder 2"/>
          <p:cNvSpPr>
            <a:spLocks noGrp="1"/>
          </p:cNvSpPr>
          <p:nvPr>
            <p:ph type="sldNum" sz="quarter" idx="10"/>
          </p:nvPr>
        </p:nvSpPr>
        <p:spPr/>
        <p:txBody>
          <a:bodyPr/>
          <a:lstStyle/>
          <a:p>
            <a:fld id="{9784CBA3-D598-4B1F-BAA3-EE14B5154290}" type="slidenum">
              <a:rPr lang="en-AU" smtClean="0"/>
              <a:pPr/>
              <a:t>‹#›</a:t>
            </a:fld>
            <a:endParaRPr lang="en-AU" dirty="0"/>
          </a:p>
        </p:txBody>
      </p:sp>
      <p:sp>
        <p:nvSpPr>
          <p:cNvPr id="7" name="Content Placeholder 6"/>
          <p:cNvSpPr>
            <a:spLocks noGrp="1"/>
          </p:cNvSpPr>
          <p:nvPr>
            <p:ph sz="quarter" idx="11"/>
          </p:nvPr>
        </p:nvSpPr>
        <p:spPr>
          <a:xfrm>
            <a:off x="326349" y="1974397"/>
            <a:ext cx="9784801" cy="4457995"/>
          </a:xfrm>
        </p:spPr>
        <p:txBody>
          <a:bodyPr tIns="0">
            <a:noAutofit/>
          </a:bodyPr>
          <a:lstStyle>
            <a:lvl1pPr>
              <a:defRPr b="0"/>
            </a:lvl1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dirty="0"/>
          </a:p>
        </p:txBody>
      </p:sp>
      <p:sp>
        <p:nvSpPr>
          <p:cNvPr id="8" name="Text Placeholder 9"/>
          <p:cNvSpPr>
            <a:spLocks noGrp="1"/>
          </p:cNvSpPr>
          <p:nvPr>
            <p:ph type="body" sz="quarter" idx="15"/>
          </p:nvPr>
        </p:nvSpPr>
        <p:spPr>
          <a:xfrm>
            <a:off x="326345" y="1137717"/>
            <a:ext cx="9784799" cy="836679"/>
          </a:xfrm>
        </p:spPr>
        <p:txBody>
          <a:bodyPr/>
          <a:lstStyle>
            <a:lvl1pPr>
              <a:defRPr b="1"/>
            </a:lvl1pPr>
          </a:lstStyle>
          <a:p>
            <a:pPr lvl="0"/>
            <a:r>
              <a:rPr lang="en-US" smtClean="0"/>
              <a:t>Click to edit Master text styles</a:t>
            </a:r>
          </a:p>
        </p:txBody>
      </p:sp>
    </p:spTree>
    <p:extLst>
      <p:ext uri="{BB962C8B-B14F-4D97-AF65-F5344CB8AC3E}">
        <p14:creationId xmlns:p14="http://schemas.microsoft.com/office/powerpoint/2010/main" val="3292651165"/>
      </p:ext>
    </p:extLst>
  </p:cSld>
  <p:clrMapOvr>
    <a:masterClrMapping/>
  </p:clrMapOvr>
  <p:timing>
    <p:tnLst>
      <p:par>
        <p:cTn id="1" dur="indefinite" restart="never" nodeType="tmRoot"/>
      </p:par>
    </p:tnLst>
  </p:timing>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userDrawn="1">
  <p:cSld name="x2 Box">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AU" dirty="0"/>
          </a:p>
        </p:txBody>
      </p:sp>
      <p:sp>
        <p:nvSpPr>
          <p:cNvPr id="3" name="Slide Number Placeholder 2"/>
          <p:cNvSpPr>
            <a:spLocks noGrp="1"/>
          </p:cNvSpPr>
          <p:nvPr>
            <p:ph type="sldNum" sz="quarter" idx="10"/>
          </p:nvPr>
        </p:nvSpPr>
        <p:spPr/>
        <p:txBody>
          <a:bodyPr/>
          <a:lstStyle/>
          <a:p>
            <a:fld id="{9784CBA3-D598-4B1F-BAA3-EE14B5154290}" type="slidenum">
              <a:rPr lang="en-AU" smtClean="0"/>
              <a:pPr/>
              <a:t>‹#›</a:t>
            </a:fld>
            <a:endParaRPr lang="en-AU" dirty="0"/>
          </a:p>
        </p:txBody>
      </p:sp>
      <p:sp>
        <p:nvSpPr>
          <p:cNvPr id="7" name="Content Placeholder 6"/>
          <p:cNvSpPr>
            <a:spLocks noGrp="1"/>
          </p:cNvSpPr>
          <p:nvPr>
            <p:ph sz="quarter" idx="11"/>
          </p:nvPr>
        </p:nvSpPr>
        <p:spPr>
          <a:xfrm>
            <a:off x="326286" y="1137650"/>
            <a:ext cx="4602372" cy="5294675"/>
          </a:xfrm>
        </p:spPr>
        <p:txBody>
          <a:bodyPr>
            <a:noAutofit/>
          </a:bodyPr>
          <a:lstStyle>
            <a:lvl1pPr>
              <a:defRPr b="0"/>
            </a:lvl1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dirty="0"/>
          </a:p>
        </p:txBody>
      </p:sp>
      <p:sp>
        <p:nvSpPr>
          <p:cNvPr id="5" name="Content Placeholder 6"/>
          <p:cNvSpPr>
            <a:spLocks noGrp="1"/>
          </p:cNvSpPr>
          <p:nvPr>
            <p:ph sz="quarter" idx="12"/>
          </p:nvPr>
        </p:nvSpPr>
        <p:spPr>
          <a:xfrm>
            <a:off x="5510522" y="1137650"/>
            <a:ext cx="4600560" cy="5294675"/>
          </a:xfrm>
        </p:spPr>
        <p:txBody>
          <a:bodyPr lIns="0">
            <a:noAutofit/>
          </a:bodyPr>
          <a:lstStyle>
            <a:lvl1pPr>
              <a:defRPr b="0"/>
            </a:lvl1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dirty="0"/>
          </a:p>
        </p:txBody>
      </p:sp>
    </p:spTree>
    <p:extLst>
      <p:ext uri="{BB962C8B-B14F-4D97-AF65-F5344CB8AC3E}">
        <p14:creationId xmlns:p14="http://schemas.microsoft.com/office/powerpoint/2010/main" val="762385462"/>
      </p:ext>
    </p:extLst>
  </p:cSld>
  <p:clrMapOvr>
    <a:masterClrMapping/>
  </p:clrMapOvr>
  <p:timing>
    <p:tnLst>
      <p:par>
        <p:cTn id="1" dur="indefinite" restart="never" nodeType="tmRoot"/>
      </p:par>
    </p:tnLst>
  </p:timing>
</p:sldLayout>
</file>

<file path=ppt/slideLayouts/slideLayout100.xml><?xml version="1.0" encoding="utf-8"?>
<p:sldLayout xmlns:a="http://schemas.openxmlformats.org/drawingml/2006/main" xmlns:r="http://schemas.openxmlformats.org/officeDocument/2006/relationships" xmlns:p="http://schemas.openxmlformats.org/presentationml/2006/main" preserve="1" userDrawn="1">
  <p:cSld name="x2 Box + Titl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AU" dirty="0"/>
          </a:p>
        </p:txBody>
      </p:sp>
      <p:sp>
        <p:nvSpPr>
          <p:cNvPr id="3" name="Slide Number Placeholder 2"/>
          <p:cNvSpPr>
            <a:spLocks noGrp="1"/>
          </p:cNvSpPr>
          <p:nvPr>
            <p:ph type="sldNum" sz="quarter" idx="10"/>
          </p:nvPr>
        </p:nvSpPr>
        <p:spPr/>
        <p:txBody>
          <a:bodyPr/>
          <a:lstStyle/>
          <a:p>
            <a:fld id="{9784CBA3-D598-4B1F-BAA3-EE14B5154290}" type="slidenum">
              <a:rPr lang="en-AU" smtClean="0"/>
              <a:pPr/>
              <a:t>‹#›</a:t>
            </a:fld>
            <a:endParaRPr lang="en-AU" dirty="0"/>
          </a:p>
        </p:txBody>
      </p:sp>
      <p:sp>
        <p:nvSpPr>
          <p:cNvPr id="7" name="Content Placeholder 6"/>
          <p:cNvSpPr>
            <a:spLocks noGrp="1"/>
          </p:cNvSpPr>
          <p:nvPr>
            <p:ph sz="quarter" idx="11"/>
          </p:nvPr>
        </p:nvSpPr>
        <p:spPr>
          <a:xfrm>
            <a:off x="326286" y="1974330"/>
            <a:ext cx="4602372" cy="4457996"/>
          </a:xfrm>
        </p:spPr>
        <p:txBody>
          <a:bodyPr tIns="0">
            <a:noAutofit/>
          </a:bodyPr>
          <a:lstStyle>
            <a:lvl1pPr>
              <a:defRPr b="0"/>
            </a:lvl1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dirty="0"/>
          </a:p>
        </p:txBody>
      </p:sp>
      <p:sp>
        <p:nvSpPr>
          <p:cNvPr id="5" name="Content Placeholder 6"/>
          <p:cNvSpPr>
            <a:spLocks noGrp="1"/>
          </p:cNvSpPr>
          <p:nvPr>
            <p:ph sz="quarter" idx="12"/>
          </p:nvPr>
        </p:nvSpPr>
        <p:spPr>
          <a:xfrm>
            <a:off x="5510522" y="1974330"/>
            <a:ext cx="4600560" cy="4457996"/>
          </a:xfrm>
        </p:spPr>
        <p:txBody>
          <a:bodyPr lIns="0" tIns="0">
            <a:noAutofit/>
          </a:bodyPr>
          <a:lstStyle>
            <a:lvl1pPr>
              <a:defRPr b="0"/>
            </a:lvl1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dirty="0"/>
          </a:p>
        </p:txBody>
      </p:sp>
      <p:sp>
        <p:nvSpPr>
          <p:cNvPr id="10" name="Text Placeholder 9"/>
          <p:cNvSpPr>
            <a:spLocks noGrp="1"/>
          </p:cNvSpPr>
          <p:nvPr>
            <p:ph type="body" sz="quarter" idx="15"/>
          </p:nvPr>
        </p:nvSpPr>
        <p:spPr>
          <a:xfrm>
            <a:off x="326286" y="1137717"/>
            <a:ext cx="4602372" cy="836679"/>
          </a:xfrm>
        </p:spPr>
        <p:txBody>
          <a:bodyPr/>
          <a:lstStyle>
            <a:lvl1pPr>
              <a:defRPr sz="1400" b="1"/>
            </a:lvl1pPr>
          </a:lstStyle>
          <a:p>
            <a:pPr lvl="0"/>
            <a:r>
              <a:rPr lang="en-US" smtClean="0"/>
              <a:t>Click to edit Master text styles</a:t>
            </a:r>
          </a:p>
        </p:txBody>
      </p:sp>
      <p:sp>
        <p:nvSpPr>
          <p:cNvPr id="11" name="Text Placeholder 9"/>
          <p:cNvSpPr>
            <a:spLocks noGrp="1"/>
          </p:cNvSpPr>
          <p:nvPr>
            <p:ph type="body" sz="quarter" idx="16"/>
          </p:nvPr>
        </p:nvSpPr>
        <p:spPr>
          <a:xfrm>
            <a:off x="5510525" y="1137717"/>
            <a:ext cx="4600559" cy="836679"/>
          </a:xfrm>
        </p:spPr>
        <p:txBody>
          <a:bodyPr lIns="0"/>
          <a:lstStyle>
            <a:lvl1pPr>
              <a:defRPr sz="1400" b="1"/>
            </a:lvl1pPr>
          </a:lstStyle>
          <a:p>
            <a:pPr lvl="0"/>
            <a:r>
              <a:rPr lang="en-US" smtClean="0"/>
              <a:t>Click to edit Master text styles</a:t>
            </a:r>
          </a:p>
        </p:txBody>
      </p:sp>
    </p:spTree>
    <p:extLst>
      <p:ext uri="{BB962C8B-B14F-4D97-AF65-F5344CB8AC3E}">
        <p14:creationId xmlns:p14="http://schemas.microsoft.com/office/powerpoint/2010/main" val="118052792"/>
      </p:ext>
    </p:extLst>
  </p:cSld>
  <p:clrMapOvr>
    <a:masterClrMapping/>
  </p:clrMapOvr>
  <p:timing>
    <p:tnLst>
      <p:par>
        <p:cTn id="1" dur="indefinite" restart="never" nodeType="tmRoot"/>
      </p:par>
    </p:tnLst>
  </p:timing>
</p:sldLayout>
</file>

<file path=ppt/slideLayouts/slideLayout101.xml><?xml version="1.0" encoding="utf-8"?>
<p:sldLayout xmlns:a="http://schemas.openxmlformats.org/drawingml/2006/main" xmlns:r="http://schemas.openxmlformats.org/officeDocument/2006/relationships" xmlns:p="http://schemas.openxmlformats.org/presentationml/2006/main" preserve="1" userDrawn="1">
  <p:cSld name="x3 Box">
    <p:spTree>
      <p:nvGrpSpPr>
        <p:cNvPr id="1" name=""/>
        <p:cNvGrpSpPr/>
        <p:nvPr/>
      </p:nvGrpSpPr>
      <p:grpSpPr>
        <a:xfrm>
          <a:off x="0" y="0"/>
          <a:ext cx="0" cy="0"/>
          <a:chOff x="0" y="0"/>
          <a:chExt cx="0" cy="0"/>
        </a:xfrm>
      </p:grpSpPr>
      <p:sp>
        <p:nvSpPr>
          <p:cNvPr id="8" name="Content Placeholder 6"/>
          <p:cNvSpPr>
            <a:spLocks noGrp="1"/>
          </p:cNvSpPr>
          <p:nvPr>
            <p:ph sz="quarter" idx="16"/>
          </p:nvPr>
        </p:nvSpPr>
        <p:spPr>
          <a:xfrm>
            <a:off x="3697750" y="1139184"/>
            <a:ext cx="3041863" cy="5420696"/>
          </a:xfrm>
        </p:spPr>
        <p:txBody>
          <a:bodyPr lIns="0">
            <a:noAutofit/>
          </a:bodyPr>
          <a:lstStyle>
            <a:lvl1pPr>
              <a:defRPr b="0"/>
            </a:lvl1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dirty="0"/>
          </a:p>
        </p:txBody>
      </p:sp>
      <p:sp>
        <p:nvSpPr>
          <p:cNvPr id="9" name="Content Placeholder 6"/>
          <p:cNvSpPr>
            <a:spLocks noGrp="1"/>
          </p:cNvSpPr>
          <p:nvPr>
            <p:ph sz="quarter" idx="17"/>
          </p:nvPr>
        </p:nvSpPr>
        <p:spPr>
          <a:xfrm>
            <a:off x="7069219" y="1142244"/>
            <a:ext cx="3041863" cy="5416102"/>
          </a:xfrm>
        </p:spPr>
        <p:txBody>
          <a:bodyPr lIns="0">
            <a:noAutofit/>
          </a:bodyPr>
          <a:lstStyle>
            <a:lvl1pPr>
              <a:defRPr b="0"/>
            </a:lvl1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dirty="0"/>
          </a:p>
        </p:txBody>
      </p:sp>
      <p:sp>
        <p:nvSpPr>
          <p:cNvPr id="2" name="Title 1"/>
          <p:cNvSpPr>
            <a:spLocks noGrp="1"/>
          </p:cNvSpPr>
          <p:nvPr>
            <p:ph type="title"/>
          </p:nvPr>
        </p:nvSpPr>
        <p:spPr/>
        <p:txBody>
          <a:bodyPr/>
          <a:lstStyle/>
          <a:p>
            <a:r>
              <a:rPr lang="en-US" smtClean="0"/>
              <a:t>Click to edit Master title style</a:t>
            </a:r>
            <a:endParaRPr lang="en-AU" dirty="0"/>
          </a:p>
        </p:txBody>
      </p:sp>
      <p:sp>
        <p:nvSpPr>
          <p:cNvPr id="3" name="Slide Number Placeholder 2"/>
          <p:cNvSpPr>
            <a:spLocks noGrp="1"/>
          </p:cNvSpPr>
          <p:nvPr>
            <p:ph type="sldNum" sz="quarter" idx="10"/>
          </p:nvPr>
        </p:nvSpPr>
        <p:spPr/>
        <p:txBody>
          <a:bodyPr/>
          <a:lstStyle/>
          <a:p>
            <a:fld id="{9784CBA3-D598-4B1F-BAA3-EE14B5154290}" type="slidenum">
              <a:rPr lang="en-AU" smtClean="0"/>
              <a:pPr/>
              <a:t>‹#›</a:t>
            </a:fld>
            <a:endParaRPr lang="en-AU" dirty="0"/>
          </a:p>
        </p:txBody>
      </p:sp>
      <p:sp>
        <p:nvSpPr>
          <p:cNvPr id="7" name="Content Placeholder 6"/>
          <p:cNvSpPr>
            <a:spLocks noGrp="1"/>
          </p:cNvSpPr>
          <p:nvPr>
            <p:ph sz="quarter" idx="11"/>
          </p:nvPr>
        </p:nvSpPr>
        <p:spPr>
          <a:xfrm>
            <a:off x="326283" y="1137650"/>
            <a:ext cx="3041863" cy="5420696"/>
          </a:xfrm>
        </p:spPr>
        <p:txBody>
          <a:bodyPr>
            <a:noAutofit/>
          </a:bodyPr>
          <a:lstStyle>
            <a:lvl1pPr>
              <a:defRPr b="0"/>
            </a:lvl1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dirty="0"/>
          </a:p>
        </p:txBody>
      </p:sp>
    </p:spTree>
    <p:extLst>
      <p:ext uri="{BB962C8B-B14F-4D97-AF65-F5344CB8AC3E}">
        <p14:creationId xmlns:p14="http://schemas.microsoft.com/office/powerpoint/2010/main" val="2900563892"/>
      </p:ext>
    </p:extLst>
  </p:cSld>
  <p:clrMapOvr>
    <a:masterClrMapping/>
  </p:clrMapOvr>
  <p:timing>
    <p:tnLst>
      <p:par>
        <p:cTn id="1" dur="indefinite" restart="never" nodeType="tmRoot"/>
      </p:par>
    </p:tnLst>
  </p:timing>
</p:sldLayout>
</file>

<file path=ppt/slideLayouts/slideLayout102.xml><?xml version="1.0" encoding="utf-8"?>
<p:sldLayout xmlns:a="http://schemas.openxmlformats.org/drawingml/2006/main" xmlns:r="http://schemas.openxmlformats.org/officeDocument/2006/relationships" xmlns:p="http://schemas.openxmlformats.org/presentationml/2006/main" preserve="1" userDrawn="1">
  <p:cSld name="x3 Box + Title">
    <p:spTree>
      <p:nvGrpSpPr>
        <p:cNvPr id="1" name=""/>
        <p:cNvGrpSpPr/>
        <p:nvPr/>
      </p:nvGrpSpPr>
      <p:grpSpPr>
        <a:xfrm>
          <a:off x="0" y="0"/>
          <a:ext cx="0" cy="0"/>
          <a:chOff x="0" y="0"/>
          <a:chExt cx="0" cy="0"/>
        </a:xfrm>
      </p:grpSpPr>
      <p:sp>
        <p:nvSpPr>
          <p:cNvPr id="8" name="Content Placeholder 6"/>
          <p:cNvSpPr>
            <a:spLocks noGrp="1"/>
          </p:cNvSpPr>
          <p:nvPr>
            <p:ph sz="quarter" idx="16"/>
          </p:nvPr>
        </p:nvSpPr>
        <p:spPr>
          <a:xfrm>
            <a:off x="3697750" y="1971976"/>
            <a:ext cx="3041863" cy="4461884"/>
          </a:xfrm>
        </p:spPr>
        <p:txBody>
          <a:bodyPr lIns="0" tIns="0">
            <a:noAutofit/>
          </a:bodyPr>
          <a:lstStyle>
            <a:lvl1pPr>
              <a:defRPr b="0"/>
            </a:lvl1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dirty="0"/>
          </a:p>
        </p:txBody>
      </p:sp>
      <p:sp>
        <p:nvSpPr>
          <p:cNvPr id="9" name="Content Placeholder 6"/>
          <p:cNvSpPr>
            <a:spLocks noGrp="1"/>
          </p:cNvSpPr>
          <p:nvPr>
            <p:ph sz="quarter" idx="17"/>
          </p:nvPr>
        </p:nvSpPr>
        <p:spPr>
          <a:xfrm>
            <a:off x="7069219" y="1974396"/>
            <a:ext cx="3041863" cy="4458103"/>
          </a:xfrm>
        </p:spPr>
        <p:txBody>
          <a:bodyPr lIns="0" tIns="0">
            <a:noAutofit/>
          </a:bodyPr>
          <a:lstStyle>
            <a:lvl1pPr>
              <a:defRPr b="0"/>
            </a:lvl1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dirty="0"/>
          </a:p>
        </p:txBody>
      </p:sp>
      <p:sp>
        <p:nvSpPr>
          <p:cNvPr id="2" name="Title 1"/>
          <p:cNvSpPr>
            <a:spLocks noGrp="1"/>
          </p:cNvSpPr>
          <p:nvPr>
            <p:ph type="title"/>
          </p:nvPr>
        </p:nvSpPr>
        <p:spPr/>
        <p:txBody>
          <a:bodyPr/>
          <a:lstStyle/>
          <a:p>
            <a:r>
              <a:rPr lang="en-US" smtClean="0"/>
              <a:t>Click to edit Master title style</a:t>
            </a:r>
            <a:endParaRPr lang="en-AU" dirty="0"/>
          </a:p>
        </p:txBody>
      </p:sp>
      <p:sp>
        <p:nvSpPr>
          <p:cNvPr id="3" name="Slide Number Placeholder 2"/>
          <p:cNvSpPr>
            <a:spLocks noGrp="1"/>
          </p:cNvSpPr>
          <p:nvPr>
            <p:ph type="sldNum" sz="quarter" idx="10"/>
          </p:nvPr>
        </p:nvSpPr>
        <p:spPr/>
        <p:txBody>
          <a:bodyPr/>
          <a:lstStyle/>
          <a:p>
            <a:fld id="{9784CBA3-D598-4B1F-BAA3-EE14B5154290}" type="slidenum">
              <a:rPr lang="en-AU" smtClean="0"/>
              <a:pPr/>
              <a:t>‹#›</a:t>
            </a:fld>
            <a:endParaRPr lang="en-AU" dirty="0"/>
          </a:p>
        </p:txBody>
      </p:sp>
      <p:sp>
        <p:nvSpPr>
          <p:cNvPr id="7" name="Content Placeholder 6"/>
          <p:cNvSpPr>
            <a:spLocks noGrp="1"/>
          </p:cNvSpPr>
          <p:nvPr>
            <p:ph sz="quarter" idx="11"/>
          </p:nvPr>
        </p:nvSpPr>
        <p:spPr>
          <a:xfrm>
            <a:off x="326283" y="1970442"/>
            <a:ext cx="3041863" cy="4461884"/>
          </a:xfrm>
        </p:spPr>
        <p:txBody>
          <a:bodyPr tIns="0">
            <a:noAutofit/>
          </a:bodyPr>
          <a:lstStyle>
            <a:lvl1pPr>
              <a:defRPr b="0"/>
            </a:lvl1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dirty="0"/>
          </a:p>
        </p:txBody>
      </p:sp>
      <p:sp>
        <p:nvSpPr>
          <p:cNvPr id="10" name="Text Placeholder 9"/>
          <p:cNvSpPr>
            <a:spLocks noGrp="1"/>
          </p:cNvSpPr>
          <p:nvPr>
            <p:ph type="body" sz="quarter" idx="15"/>
          </p:nvPr>
        </p:nvSpPr>
        <p:spPr>
          <a:xfrm>
            <a:off x="326283" y="1137717"/>
            <a:ext cx="3041863" cy="836679"/>
          </a:xfrm>
        </p:spPr>
        <p:txBody>
          <a:bodyPr/>
          <a:lstStyle>
            <a:lvl1pPr>
              <a:defRPr sz="1400" b="1"/>
            </a:lvl1pPr>
          </a:lstStyle>
          <a:p>
            <a:pPr lvl="0"/>
            <a:r>
              <a:rPr lang="en-US" smtClean="0"/>
              <a:t>Click to edit Master text styles</a:t>
            </a:r>
          </a:p>
        </p:txBody>
      </p:sp>
      <p:sp>
        <p:nvSpPr>
          <p:cNvPr id="11" name="Text Placeholder 9"/>
          <p:cNvSpPr>
            <a:spLocks noGrp="1"/>
          </p:cNvSpPr>
          <p:nvPr>
            <p:ph type="body" sz="quarter" idx="20"/>
          </p:nvPr>
        </p:nvSpPr>
        <p:spPr>
          <a:xfrm>
            <a:off x="3697571" y="1137717"/>
            <a:ext cx="3041863" cy="836679"/>
          </a:xfrm>
        </p:spPr>
        <p:txBody>
          <a:bodyPr lIns="0"/>
          <a:lstStyle>
            <a:lvl1pPr>
              <a:defRPr sz="1400" b="1"/>
            </a:lvl1pPr>
          </a:lstStyle>
          <a:p>
            <a:pPr lvl="0"/>
            <a:r>
              <a:rPr lang="en-US" smtClean="0"/>
              <a:t>Click to edit Master text styles</a:t>
            </a:r>
          </a:p>
        </p:txBody>
      </p:sp>
      <p:sp>
        <p:nvSpPr>
          <p:cNvPr id="13" name="Text Placeholder 9"/>
          <p:cNvSpPr>
            <a:spLocks noGrp="1"/>
          </p:cNvSpPr>
          <p:nvPr>
            <p:ph type="body" sz="quarter" idx="21"/>
          </p:nvPr>
        </p:nvSpPr>
        <p:spPr>
          <a:xfrm>
            <a:off x="7068860" y="1146119"/>
            <a:ext cx="3041863" cy="836679"/>
          </a:xfrm>
        </p:spPr>
        <p:txBody>
          <a:bodyPr lIns="0"/>
          <a:lstStyle>
            <a:lvl1pPr>
              <a:defRPr sz="1400" b="1"/>
            </a:lvl1pPr>
          </a:lstStyle>
          <a:p>
            <a:pPr lvl="0"/>
            <a:r>
              <a:rPr lang="en-US" smtClean="0"/>
              <a:t>Click to edit Master text styles</a:t>
            </a:r>
          </a:p>
        </p:txBody>
      </p:sp>
    </p:spTree>
    <p:extLst>
      <p:ext uri="{BB962C8B-B14F-4D97-AF65-F5344CB8AC3E}">
        <p14:creationId xmlns:p14="http://schemas.microsoft.com/office/powerpoint/2010/main" val="1492360061"/>
      </p:ext>
    </p:extLst>
  </p:cSld>
  <p:clrMapOvr>
    <a:masterClrMapping/>
  </p:clrMapOvr>
  <p:timing>
    <p:tnLst>
      <p:par>
        <p:cTn id="1" dur="indefinite" restart="never" nodeType="tmRoot"/>
      </p:par>
    </p:tnLst>
  </p:timing>
</p:sldLayout>
</file>

<file path=ppt/slideLayouts/slideLayout103.xml><?xml version="1.0" encoding="utf-8"?>
<p:sldLayout xmlns:a="http://schemas.openxmlformats.org/drawingml/2006/main" xmlns:r="http://schemas.openxmlformats.org/officeDocument/2006/relationships" xmlns:p="http://schemas.openxmlformats.org/presentationml/2006/main" preserve="1" userDrawn="1">
  <p:cSld name="x4 Box">
    <p:spTree>
      <p:nvGrpSpPr>
        <p:cNvPr id="1" name=""/>
        <p:cNvGrpSpPr/>
        <p:nvPr/>
      </p:nvGrpSpPr>
      <p:grpSpPr>
        <a:xfrm>
          <a:off x="0" y="0"/>
          <a:ext cx="0" cy="0"/>
          <a:chOff x="0" y="0"/>
          <a:chExt cx="0" cy="0"/>
        </a:xfrm>
      </p:grpSpPr>
      <p:sp>
        <p:nvSpPr>
          <p:cNvPr id="8" name="Content Placeholder 6"/>
          <p:cNvSpPr>
            <a:spLocks noGrp="1"/>
          </p:cNvSpPr>
          <p:nvPr>
            <p:ph sz="quarter" idx="16"/>
          </p:nvPr>
        </p:nvSpPr>
        <p:spPr>
          <a:xfrm>
            <a:off x="5369657" y="1109242"/>
            <a:ext cx="2219738" cy="5320029"/>
          </a:xfrm>
        </p:spPr>
        <p:txBody>
          <a:bodyPr lIns="0">
            <a:noAutofit/>
          </a:bodyPr>
          <a:lstStyle>
            <a:lvl1pPr>
              <a:defRPr b="0"/>
            </a:lvl1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dirty="0"/>
          </a:p>
        </p:txBody>
      </p:sp>
      <p:sp>
        <p:nvSpPr>
          <p:cNvPr id="9" name="Content Placeholder 6"/>
          <p:cNvSpPr>
            <a:spLocks noGrp="1"/>
          </p:cNvSpPr>
          <p:nvPr>
            <p:ph sz="quarter" idx="17"/>
          </p:nvPr>
        </p:nvSpPr>
        <p:spPr>
          <a:xfrm>
            <a:off x="7891344" y="1112297"/>
            <a:ext cx="2219738" cy="5320029"/>
          </a:xfrm>
        </p:spPr>
        <p:txBody>
          <a:bodyPr lIns="0">
            <a:noAutofit/>
          </a:bodyPr>
          <a:lstStyle>
            <a:lvl1pPr>
              <a:defRPr b="0"/>
            </a:lvl1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dirty="0"/>
          </a:p>
        </p:txBody>
      </p:sp>
      <p:sp>
        <p:nvSpPr>
          <p:cNvPr id="2" name="Title 1"/>
          <p:cNvSpPr>
            <a:spLocks noGrp="1"/>
          </p:cNvSpPr>
          <p:nvPr>
            <p:ph type="title"/>
          </p:nvPr>
        </p:nvSpPr>
        <p:spPr/>
        <p:txBody>
          <a:bodyPr/>
          <a:lstStyle/>
          <a:p>
            <a:r>
              <a:rPr lang="en-US" smtClean="0"/>
              <a:t>Click to edit Master title style</a:t>
            </a:r>
            <a:endParaRPr lang="en-AU" dirty="0"/>
          </a:p>
        </p:txBody>
      </p:sp>
      <p:sp>
        <p:nvSpPr>
          <p:cNvPr id="3" name="Slide Number Placeholder 2"/>
          <p:cNvSpPr>
            <a:spLocks noGrp="1"/>
          </p:cNvSpPr>
          <p:nvPr>
            <p:ph type="sldNum" sz="quarter" idx="10"/>
          </p:nvPr>
        </p:nvSpPr>
        <p:spPr/>
        <p:txBody>
          <a:bodyPr/>
          <a:lstStyle/>
          <a:p>
            <a:fld id="{9784CBA3-D598-4B1F-BAA3-EE14B5154290}" type="slidenum">
              <a:rPr lang="en-AU" smtClean="0"/>
              <a:pPr/>
              <a:t>‹#›</a:t>
            </a:fld>
            <a:endParaRPr lang="en-AU" dirty="0"/>
          </a:p>
        </p:txBody>
      </p:sp>
      <p:sp>
        <p:nvSpPr>
          <p:cNvPr id="7" name="Content Placeholder 6"/>
          <p:cNvSpPr>
            <a:spLocks noGrp="1"/>
          </p:cNvSpPr>
          <p:nvPr>
            <p:ph sz="quarter" idx="11"/>
          </p:nvPr>
        </p:nvSpPr>
        <p:spPr>
          <a:xfrm>
            <a:off x="326281" y="1107704"/>
            <a:ext cx="2219738" cy="5320029"/>
          </a:xfrm>
        </p:spPr>
        <p:txBody>
          <a:bodyPr>
            <a:noAutofit/>
          </a:bodyPr>
          <a:lstStyle>
            <a:lvl1pPr>
              <a:defRPr b="0"/>
            </a:lvl1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dirty="0"/>
          </a:p>
        </p:txBody>
      </p:sp>
      <p:sp>
        <p:nvSpPr>
          <p:cNvPr id="10" name="Content Placeholder 6"/>
          <p:cNvSpPr>
            <a:spLocks noGrp="1"/>
          </p:cNvSpPr>
          <p:nvPr>
            <p:ph sz="quarter" idx="19"/>
          </p:nvPr>
        </p:nvSpPr>
        <p:spPr>
          <a:xfrm>
            <a:off x="2847969" y="1107704"/>
            <a:ext cx="2219738" cy="5320029"/>
          </a:xfrm>
        </p:spPr>
        <p:txBody>
          <a:bodyPr>
            <a:noAutofit/>
          </a:bodyPr>
          <a:lstStyle>
            <a:lvl1pPr>
              <a:defRPr b="0"/>
            </a:lvl1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dirty="0"/>
          </a:p>
        </p:txBody>
      </p:sp>
    </p:spTree>
    <p:extLst>
      <p:ext uri="{BB962C8B-B14F-4D97-AF65-F5344CB8AC3E}">
        <p14:creationId xmlns:p14="http://schemas.microsoft.com/office/powerpoint/2010/main" val="1728246177"/>
      </p:ext>
    </p:extLst>
  </p:cSld>
  <p:clrMapOvr>
    <a:masterClrMapping/>
  </p:clrMapOvr>
  <p:timing>
    <p:tnLst>
      <p:par>
        <p:cTn id="1" dur="indefinite" restart="never" nodeType="tmRoot"/>
      </p:par>
    </p:tnLst>
  </p:timing>
</p:sldLayout>
</file>

<file path=ppt/slideLayouts/slideLayout104.xml><?xml version="1.0" encoding="utf-8"?>
<p:sldLayout xmlns:a="http://schemas.openxmlformats.org/drawingml/2006/main" xmlns:r="http://schemas.openxmlformats.org/officeDocument/2006/relationships" xmlns:p="http://schemas.openxmlformats.org/presentationml/2006/main" preserve="1" userDrawn="1">
  <p:cSld name="x4 Box + Title">
    <p:spTree>
      <p:nvGrpSpPr>
        <p:cNvPr id="1" name=""/>
        <p:cNvGrpSpPr/>
        <p:nvPr/>
      </p:nvGrpSpPr>
      <p:grpSpPr>
        <a:xfrm>
          <a:off x="0" y="0"/>
          <a:ext cx="0" cy="0"/>
          <a:chOff x="0" y="0"/>
          <a:chExt cx="0" cy="0"/>
        </a:xfrm>
      </p:grpSpPr>
      <p:sp>
        <p:nvSpPr>
          <p:cNvPr id="8" name="Content Placeholder 6"/>
          <p:cNvSpPr>
            <a:spLocks noGrp="1"/>
          </p:cNvSpPr>
          <p:nvPr>
            <p:ph sz="quarter" idx="16"/>
          </p:nvPr>
        </p:nvSpPr>
        <p:spPr>
          <a:xfrm>
            <a:off x="2847969" y="1972795"/>
            <a:ext cx="2219738" cy="4459531"/>
          </a:xfrm>
        </p:spPr>
        <p:txBody>
          <a:bodyPr lIns="0" tIns="0">
            <a:noAutofit/>
          </a:bodyPr>
          <a:lstStyle>
            <a:lvl1pPr>
              <a:defRPr b="0"/>
            </a:lvl1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dirty="0"/>
          </a:p>
        </p:txBody>
      </p:sp>
      <p:sp>
        <p:nvSpPr>
          <p:cNvPr id="9" name="Content Placeholder 6"/>
          <p:cNvSpPr>
            <a:spLocks noGrp="1"/>
          </p:cNvSpPr>
          <p:nvPr>
            <p:ph sz="quarter" idx="17"/>
          </p:nvPr>
        </p:nvSpPr>
        <p:spPr>
          <a:xfrm>
            <a:off x="7891344" y="1972795"/>
            <a:ext cx="2219738" cy="4459531"/>
          </a:xfrm>
        </p:spPr>
        <p:txBody>
          <a:bodyPr lIns="0" tIns="0">
            <a:noAutofit/>
          </a:bodyPr>
          <a:lstStyle>
            <a:lvl1pPr>
              <a:defRPr b="0"/>
            </a:lvl1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dirty="0"/>
          </a:p>
        </p:txBody>
      </p:sp>
      <p:sp>
        <p:nvSpPr>
          <p:cNvPr id="2" name="Title 1"/>
          <p:cNvSpPr>
            <a:spLocks noGrp="1"/>
          </p:cNvSpPr>
          <p:nvPr>
            <p:ph type="title"/>
          </p:nvPr>
        </p:nvSpPr>
        <p:spPr/>
        <p:txBody>
          <a:bodyPr/>
          <a:lstStyle/>
          <a:p>
            <a:r>
              <a:rPr lang="en-US" smtClean="0"/>
              <a:t>Click to edit Master title style</a:t>
            </a:r>
            <a:endParaRPr lang="en-AU" dirty="0"/>
          </a:p>
        </p:txBody>
      </p:sp>
      <p:sp>
        <p:nvSpPr>
          <p:cNvPr id="3" name="Slide Number Placeholder 2"/>
          <p:cNvSpPr>
            <a:spLocks noGrp="1"/>
          </p:cNvSpPr>
          <p:nvPr>
            <p:ph type="sldNum" sz="quarter" idx="10"/>
          </p:nvPr>
        </p:nvSpPr>
        <p:spPr/>
        <p:txBody>
          <a:bodyPr/>
          <a:lstStyle/>
          <a:p>
            <a:fld id="{9784CBA3-D598-4B1F-BAA3-EE14B5154290}" type="slidenum">
              <a:rPr lang="en-AU" smtClean="0"/>
              <a:pPr/>
              <a:t>‹#›</a:t>
            </a:fld>
            <a:endParaRPr lang="en-AU" dirty="0"/>
          </a:p>
        </p:txBody>
      </p:sp>
      <p:sp>
        <p:nvSpPr>
          <p:cNvPr id="7" name="Content Placeholder 6"/>
          <p:cNvSpPr>
            <a:spLocks noGrp="1"/>
          </p:cNvSpPr>
          <p:nvPr>
            <p:ph sz="quarter" idx="11"/>
          </p:nvPr>
        </p:nvSpPr>
        <p:spPr>
          <a:xfrm>
            <a:off x="326281" y="1972795"/>
            <a:ext cx="2219738" cy="4459531"/>
          </a:xfrm>
        </p:spPr>
        <p:txBody>
          <a:bodyPr tIns="0">
            <a:noAutofit/>
          </a:bodyPr>
          <a:lstStyle>
            <a:lvl1pPr>
              <a:defRPr b="0"/>
            </a:lvl1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dirty="0"/>
          </a:p>
        </p:txBody>
      </p:sp>
      <p:sp>
        <p:nvSpPr>
          <p:cNvPr id="10" name="Text Placeholder 9"/>
          <p:cNvSpPr>
            <a:spLocks noGrp="1"/>
          </p:cNvSpPr>
          <p:nvPr>
            <p:ph type="body" sz="quarter" idx="15"/>
          </p:nvPr>
        </p:nvSpPr>
        <p:spPr>
          <a:xfrm>
            <a:off x="326281" y="1140072"/>
            <a:ext cx="2219738" cy="836679"/>
          </a:xfrm>
        </p:spPr>
        <p:txBody>
          <a:bodyPr/>
          <a:lstStyle>
            <a:lvl1pPr>
              <a:defRPr sz="1400" b="1"/>
            </a:lvl1pPr>
          </a:lstStyle>
          <a:p>
            <a:pPr lvl="0"/>
            <a:r>
              <a:rPr lang="en-US" smtClean="0"/>
              <a:t>Click to edit Master text styles</a:t>
            </a:r>
          </a:p>
        </p:txBody>
      </p:sp>
      <p:sp>
        <p:nvSpPr>
          <p:cNvPr id="11" name="Text Placeholder 9"/>
          <p:cNvSpPr>
            <a:spLocks noGrp="1"/>
          </p:cNvSpPr>
          <p:nvPr>
            <p:ph type="body" sz="quarter" idx="20"/>
          </p:nvPr>
        </p:nvSpPr>
        <p:spPr>
          <a:xfrm>
            <a:off x="2847849" y="1140072"/>
            <a:ext cx="2219738" cy="836679"/>
          </a:xfrm>
        </p:spPr>
        <p:txBody>
          <a:bodyPr lIns="0"/>
          <a:lstStyle>
            <a:lvl1pPr>
              <a:defRPr sz="1400" b="1"/>
            </a:lvl1pPr>
          </a:lstStyle>
          <a:p>
            <a:pPr lvl="0"/>
            <a:r>
              <a:rPr lang="en-US" smtClean="0"/>
              <a:t>Click to edit Master text styles</a:t>
            </a:r>
          </a:p>
        </p:txBody>
      </p:sp>
      <p:sp>
        <p:nvSpPr>
          <p:cNvPr id="13" name="Text Placeholder 9"/>
          <p:cNvSpPr>
            <a:spLocks noGrp="1"/>
          </p:cNvSpPr>
          <p:nvPr>
            <p:ph type="body" sz="quarter" idx="21"/>
          </p:nvPr>
        </p:nvSpPr>
        <p:spPr>
          <a:xfrm>
            <a:off x="7890985" y="1146119"/>
            <a:ext cx="2219738" cy="836679"/>
          </a:xfrm>
        </p:spPr>
        <p:txBody>
          <a:bodyPr lIns="0"/>
          <a:lstStyle>
            <a:lvl1pPr>
              <a:defRPr sz="1400" b="1"/>
            </a:lvl1pPr>
          </a:lstStyle>
          <a:p>
            <a:pPr lvl="0"/>
            <a:r>
              <a:rPr lang="en-US" smtClean="0"/>
              <a:t>Click to edit Master text styles</a:t>
            </a:r>
          </a:p>
        </p:txBody>
      </p:sp>
      <p:sp>
        <p:nvSpPr>
          <p:cNvPr id="14" name="Content Placeholder 6"/>
          <p:cNvSpPr>
            <a:spLocks noGrp="1"/>
          </p:cNvSpPr>
          <p:nvPr>
            <p:ph sz="quarter" idx="22"/>
          </p:nvPr>
        </p:nvSpPr>
        <p:spPr>
          <a:xfrm>
            <a:off x="5369657" y="1972795"/>
            <a:ext cx="2219738" cy="4459531"/>
          </a:xfrm>
        </p:spPr>
        <p:txBody>
          <a:bodyPr lIns="0" tIns="0">
            <a:noAutofit/>
          </a:bodyPr>
          <a:lstStyle>
            <a:lvl1pPr>
              <a:defRPr b="0"/>
            </a:lvl1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dirty="0"/>
          </a:p>
        </p:txBody>
      </p:sp>
      <p:sp>
        <p:nvSpPr>
          <p:cNvPr id="15" name="Text Placeholder 9"/>
          <p:cNvSpPr>
            <a:spLocks noGrp="1"/>
          </p:cNvSpPr>
          <p:nvPr>
            <p:ph type="body" sz="quarter" idx="23"/>
          </p:nvPr>
        </p:nvSpPr>
        <p:spPr>
          <a:xfrm>
            <a:off x="5369417" y="1146119"/>
            <a:ext cx="2219738" cy="836679"/>
          </a:xfrm>
        </p:spPr>
        <p:txBody>
          <a:bodyPr lIns="0"/>
          <a:lstStyle>
            <a:lvl1pPr>
              <a:defRPr sz="1400" b="1"/>
            </a:lvl1pPr>
          </a:lstStyle>
          <a:p>
            <a:pPr lvl="0"/>
            <a:r>
              <a:rPr lang="en-US" smtClean="0"/>
              <a:t>Click to edit Master text styles</a:t>
            </a:r>
          </a:p>
        </p:txBody>
      </p:sp>
    </p:spTree>
    <p:extLst>
      <p:ext uri="{BB962C8B-B14F-4D97-AF65-F5344CB8AC3E}">
        <p14:creationId xmlns:p14="http://schemas.microsoft.com/office/powerpoint/2010/main" val="564056748"/>
      </p:ext>
    </p:extLst>
  </p:cSld>
  <p:clrMapOvr>
    <a:masterClrMapping/>
  </p:clrMapOvr>
  <p:timing>
    <p:tnLst>
      <p:par>
        <p:cTn id="1" dur="indefinite" restart="never" nodeType="tmRoot"/>
      </p:par>
    </p:tnLst>
  </p:timing>
</p:sldLayout>
</file>

<file path=ppt/slideLayouts/slideLayout105.xml><?xml version="1.0" encoding="utf-8"?>
<p:sldLayout xmlns:a="http://schemas.openxmlformats.org/drawingml/2006/main" xmlns:r="http://schemas.openxmlformats.org/officeDocument/2006/relationships" xmlns:p="http://schemas.openxmlformats.org/presentationml/2006/main" preserve="1" userDrawn="1">
  <p:cSld name="Movie - Placeholder">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AU"/>
          </a:p>
        </p:txBody>
      </p:sp>
      <p:sp>
        <p:nvSpPr>
          <p:cNvPr id="3" name="Slide Number Placeholder 2"/>
          <p:cNvSpPr>
            <a:spLocks noGrp="1"/>
          </p:cNvSpPr>
          <p:nvPr>
            <p:ph type="sldNum" sz="quarter" idx="10"/>
          </p:nvPr>
        </p:nvSpPr>
        <p:spPr/>
        <p:txBody>
          <a:bodyPr/>
          <a:lstStyle/>
          <a:p>
            <a:fld id="{9784CBA3-D598-4B1F-BAA3-EE14B5154290}" type="slidenum">
              <a:rPr lang="en-AU" smtClean="0"/>
              <a:pPr/>
              <a:t>‹#›</a:t>
            </a:fld>
            <a:endParaRPr lang="en-AU" dirty="0"/>
          </a:p>
        </p:txBody>
      </p:sp>
      <p:sp>
        <p:nvSpPr>
          <p:cNvPr id="6" name="Media Placeholder 4"/>
          <p:cNvSpPr>
            <a:spLocks noGrp="1"/>
          </p:cNvSpPr>
          <p:nvPr>
            <p:ph type="media" sz="quarter" idx="11" hasCustomPrompt="1"/>
          </p:nvPr>
        </p:nvSpPr>
        <p:spPr>
          <a:xfrm>
            <a:off x="326349" y="1417738"/>
            <a:ext cx="9784801" cy="4724040"/>
          </a:xfrm>
          <a:solidFill>
            <a:schemeClr val="bg1">
              <a:lumMod val="50000"/>
            </a:schemeClr>
          </a:solidFill>
        </p:spPr>
        <p:txBody>
          <a:bodyPr anchor="ctr"/>
          <a:lstStyle>
            <a:lvl1pPr algn="ctr">
              <a:defRPr>
                <a:solidFill>
                  <a:schemeClr val="bg1"/>
                </a:solidFill>
              </a:defRPr>
            </a:lvl1pPr>
          </a:lstStyle>
          <a:p>
            <a:r>
              <a:rPr lang="en-AU" dirty="0" smtClean="0"/>
              <a:t>Click to insert movie…</a:t>
            </a:r>
            <a:endParaRPr lang="en-AU" dirty="0"/>
          </a:p>
        </p:txBody>
      </p:sp>
    </p:spTree>
    <p:extLst>
      <p:ext uri="{BB962C8B-B14F-4D97-AF65-F5344CB8AC3E}">
        <p14:creationId xmlns:p14="http://schemas.microsoft.com/office/powerpoint/2010/main" val="3561535316"/>
      </p:ext>
    </p:extLst>
  </p:cSld>
  <p:clrMapOvr>
    <a:masterClrMapping/>
  </p:clrMapOvr>
  <p:timing>
    <p:tnLst>
      <p:par>
        <p:cTn id="1" dur="indefinite" restart="never" nodeType="tmRoot"/>
      </p:par>
    </p:tnLst>
  </p:timing>
</p:sldLayout>
</file>

<file path=ppt/slideLayouts/slideLayout106.xml><?xml version="1.0" encoding="utf-8"?>
<p:sldLayout xmlns:a="http://schemas.openxmlformats.org/drawingml/2006/main" xmlns:r="http://schemas.openxmlformats.org/officeDocument/2006/relationships" xmlns:p="http://schemas.openxmlformats.org/presentationml/2006/main" preserve="1" userDrawn="1">
  <p:cSld name="Movie - Full Scree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AU"/>
          </a:p>
        </p:txBody>
      </p:sp>
      <p:sp>
        <p:nvSpPr>
          <p:cNvPr id="3" name="Slide Number Placeholder 2"/>
          <p:cNvSpPr>
            <a:spLocks noGrp="1"/>
          </p:cNvSpPr>
          <p:nvPr>
            <p:ph type="sldNum" sz="quarter" idx="10"/>
          </p:nvPr>
        </p:nvSpPr>
        <p:spPr/>
        <p:txBody>
          <a:bodyPr/>
          <a:lstStyle/>
          <a:p>
            <a:fld id="{9784CBA3-D598-4B1F-BAA3-EE14B5154290}" type="slidenum">
              <a:rPr lang="en-AU" smtClean="0"/>
              <a:pPr/>
              <a:t>‹#›</a:t>
            </a:fld>
            <a:endParaRPr lang="en-AU" dirty="0"/>
          </a:p>
        </p:txBody>
      </p:sp>
      <p:sp>
        <p:nvSpPr>
          <p:cNvPr id="5" name="Media Placeholder 4"/>
          <p:cNvSpPr>
            <a:spLocks noGrp="1"/>
          </p:cNvSpPr>
          <p:nvPr>
            <p:ph type="media" sz="quarter" idx="11" hasCustomPrompt="1"/>
          </p:nvPr>
        </p:nvSpPr>
        <p:spPr>
          <a:xfrm>
            <a:off x="0" y="0"/>
            <a:ext cx="10440988" cy="7561263"/>
          </a:xfrm>
          <a:solidFill>
            <a:schemeClr val="bg1">
              <a:lumMod val="50000"/>
            </a:schemeClr>
          </a:solidFill>
        </p:spPr>
        <p:txBody>
          <a:bodyPr anchor="ctr"/>
          <a:lstStyle>
            <a:lvl1pPr algn="ctr">
              <a:defRPr>
                <a:solidFill>
                  <a:schemeClr val="bg1"/>
                </a:solidFill>
              </a:defRPr>
            </a:lvl1pPr>
          </a:lstStyle>
          <a:p>
            <a:r>
              <a:rPr lang="en-AU" dirty="0" smtClean="0"/>
              <a:t>Click to insert movie…</a:t>
            </a:r>
            <a:endParaRPr lang="en-AU" dirty="0"/>
          </a:p>
        </p:txBody>
      </p:sp>
    </p:spTree>
    <p:extLst>
      <p:ext uri="{BB962C8B-B14F-4D97-AF65-F5344CB8AC3E}">
        <p14:creationId xmlns:p14="http://schemas.microsoft.com/office/powerpoint/2010/main" val="2311567350"/>
      </p:ext>
    </p:extLst>
  </p:cSld>
  <p:clrMapOvr>
    <a:masterClrMapping/>
  </p:clrMapOvr>
  <p:timing>
    <p:tnLst>
      <p:par>
        <p:cTn id="1" dur="indefinite" restart="never" nodeType="tmRoot"/>
      </p:par>
    </p:tnLst>
  </p:timing>
</p:sldLayout>
</file>

<file path=ppt/slideLayouts/slideLayout107.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AU" dirty="0"/>
          </a:p>
        </p:txBody>
      </p:sp>
    </p:spTree>
    <p:extLst>
      <p:ext uri="{BB962C8B-B14F-4D97-AF65-F5344CB8AC3E}">
        <p14:creationId xmlns:p14="http://schemas.microsoft.com/office/powerpoint/2010/main" val="3087474385"/>
      </p:ext>
    </p:extLst>
  </p:cSld>
  <p:clrMapOvr>
    <a:masterClrMapping/>
  </p:clrMapOvr>
  <p:timing>
    <p:tnLst>
      <p:par>
        <p:cTn id="1" dur="indefinite" restart="never" nodeType="tmRoot"/>
      </p:par>
    </p:tnLst>
  </p:timing>
</p:sldLayout>
</file>

<file path=ppt/slideLayouts/slideLayout108.xml><?xml version="1.0" encoding="utf-8"?>
<p:sldLayout xmlns:a="http://schemas.openxmlformats.org/drawingml/2006/main" xmlns:r="http://schemas.openxmlformats.org/officeDocument/2006/relationships" xmlns:p="http://schemas.openxmlformats.org/presentationml/2006/main">
  <p:cSld name="Title with Image">
    <p:spTree>
      <p:nvGrpSpPr>
        <p:cNvPr id="1" name=""/>
        <p:cNvGrpSpPr/>
        <p:nvPr/>
      </p:nvGrpSpPr>
      <p:grpSpPr>
        <a:xfrm>
          <a:off x="0" y="0"/>
          <a:ext cx="0" cy="0"/>
          <a:chOff x="0" y="0"/>
          <a:chExt cx="0" cy="0"/>
        </a:xfrm>
      </p:grpSpPr>
      <p:sp>
        <p:nvSpPr>
          <p:cNvPr id="6" name="Picture Placeholder 6"/>
          <p:cNvSpPr>
            <a:spLocks noGrp="1"/>
          </p:cNvSpPr>
          <p:nvPr>
            <p:ph type="pic" sz="quarter" idx="19"/>
          </p:nvPr>
        </p:nvSpPr>
        <p:spPr>
          <a:xfrm>
            <a:off x="326360" y="1417738"/>
            <a:ext cx="9784801" cy="5002336"/>
          </a:xfrm>
          <a:prstGeom prst="rect">
            <a:avLst/>
          </a:prstGeom>
        </p:spPr>
        <p:txBody>
          <a:bodyPr lIns="90846" tIns="45422" rIns="90846" bIns="45422">
            <a:noAutofit/>
          </a:bodyPr>
          <a:lstStyle>
            <a:lvl1pPr>
              <a:defRPr sz="1200" b="0"/>
            </a:lvl1pPr>
          </a:lstStyle>
          <a:p>
            <a:pPr lvl="0"/>
            <a:r>
              <a:rPr lang="en-US" noProof="0" dirty="0" smtClean="0"/>
              <a:t>Click icon to add picture</a:t>
            </a:r>
            <a:endParaRPr lang="en-AU" noProof="0" dirty="0"/>
          </a:p>
        </p:txBody>
      </p:sp>
      <p:sp>
        <p:nvSpPr>
          <p:cNvPr id="4" name="Title 3"/>
          <p:cNvSpPr>
            <a:spLocks noGrp="1"/>
          </p:cNvSpPr>
          <p:nvPr>
            <p:ph type="title"/>
          </p:nvPr>
        </p:nvSpPr>
        <p:spPr/>
        <p:txBody>
          <a:bodyPr/>
          <a:lstStyle/>
          <a:p>
            <a:r>
              <a:rPr lang="en-US" smtClean="0"/>
              <a:t>Click to edit Master title style</a:t>
            </a:r>
            <a:endParaRPr lang="en-GB" dirty="0"/>
          </a:p>
        </p:txBody>
      </p:sp>
      <p:sp>
        <p:nvSpPr>
          <p:cNvPr id="2" name="TextBox 1"/>
          <p:cNvSpPr txBox="1"/>
          <p:nvPr userDrawn="1">
            <p:custDataLst>
              <p:tags r:id="rId1"/>
            </p:custDataLst>
          </p:nvPr>
        </p:nvSpPr>
        <p:spPr>
          <a:xfrm>
            <a:off x="870087" y="2380398"/>
            <a:ext cx="8700823" cy="2800468"/>
          </a:xfrm>
          <a:prstGeom prst="rect">
            <a:avLst/>
          </a:prstGeom>
          <a:solidFill>
            <a:srgbClr val="FF0000"/>
          </a:solidFill>
        </p:spPr>
        <p:txBody>
          <a:bodyPr vert="horz" wrap="none" lIns="0" tIns="0" rIns="0" bIns="0" rtlCol="0" anchor="ctr">
            <a:noAutofit/>
          </a:bodyPr>
          <a:lstStyle/>
          <a:p>
            <a:pPr algn="ctr"/>
            <a:r>
              <a:rPr lang="en-GB" sz="3600" dirty="0">
                <a:solidFill>
                  <a:srgbClr val="FFFFFF"/>
                </a:solidFill>
                <a:latin typeface="Verdana"/>
              </a:rPr>
              <a:t>THIS IS A ROGUE SLIDE</a:t>
            </a:r>
          </a:p>
        </p:txBody>
      </p:sp>
    </p:spTree>
    <p:extLst>
      <p:ext uri="{BB962C8B-B14F-4D97-AF65-F5344CB8AC3E}">
        <p14:creationId xmlns:p14="http://schemas.microsoft.com/office/powerpoint/2010/main" val="3180994374"/>
      </p:ext>
    </p:extLst>
  </p:cSld>
  <p:clrMapOvr>
    <a:masterClrMapping/>
  </p:clrMapOvr>
  <p:timing>
    <p:tnLst>
      <p:par>
        <p:cTn id="1" dur="indefinite" restart="never" nodeType="tmRoot"/>
      </p:par>
    </p:tnLst>
  </p:timing>
</p:sldLayout>
</file>

<file path=ppt/slideLayouts/slideLayout109.xml><?xml version="1.0" encoding="utf-8"?>
<p:sldLayout xmlns:a="http://schemas.openxmlformats.org/drawingml/2006/main" xmlns:r="http://schemas.openxmlformats.org/officeDocument/2006/relationships" xmlns:p="http://schemas.openxmlformats.org/presentationml/2006/main" type="blank">
  <p:cSld name="Leer">
    <p:spTree>
      <p:nvGrpSpPr>
        <p:cNvPr id="1" name=""/>
        <p:cNvGrpSpPr/>
        <p:nvPr/>
      </p:nvGrpSpPr>
      <p:grpSpPr>
        <a:xfrm>
          <a:off x="0" y="0"/>
          <a:ext cx="0" cy="0"/>
          <a:chOff x="0" y="0"/>
          <a:chExt cx="0" cy="0"/>
        </a:xfrm>
      </p:grpSpPr>
      <p:sp>
        <p:nvSpPr>
          <p:cNvPr id="2" name="Slide Number Placeholder 3"/>
          <p:cNvSpPr>
            <a:spLocks noGrp="1"/>
          </p:cNvSpPr>
          <p:nvPr>
            <p:ph type="sldNum" sz="quarter" idx="10"/>
          </p:nvPr>
        </p:nvSpPr>
        <p:spPr>
          <a:ln/>
        </p:spPr>
        <p:txBody>
          <a:bodyPr/>
          <a:lstStyle>
            <a:lvl1pPr>
              <a:defRPr/>
            </a:lvl1pPr>
          </a:lstStyle>
          <a:p>
            <a:fld id="{C57921F0-9721-47A8-B969-02113D853F31}" type="slidenum">
              <a:rPr lang="en-AU" altLang="de-DE"/>
              <a:pPr/>
              <a:t>‹#›</a:t>
            </a:fld>
            <a:endParaRPr lang="en-AU" altLang="de-DE" dirty="0"/>
          </a:p>
        </p:txBody>
      </p:sp>
      <p:sp>
        <p:nvSpPr>
          <p:cNvPr id="3" name="TextBox 2"/>
          <p:cNvSpPr txBox="1"/>
          <p:nvPr userDrawn="1">
            <p:custDataLst>
              <p:tags r:id="rId1"/>
            </p:custDataLst>
          </p:nvPr>
        </p:nvSpPr>
        <p:spPr>
          <a:xfrm>
            <a:off x="870087" y="2380398"/>
            <a:ext cx="8700823" cy="2800468"/>
          </a:xfrm>
          <a:prstGeom prst="rect">
            <a:avLst/>
          </a:prstGeom>
          <a:solidFill>
            <a:srgbClr val="FF0000"/>
          </a:solidFill>
        </p:spPr>
        <p:txBody>
          <a:bodyPr vert="horz" wrap="none" lIns="0" tIns="0" rIns="0" bIns="0" rtlCol="0" anchor="ctr">
            <a:noAutofit/>
          </a:bodyPr>
          <a:lstStyle/>
          <a:p>
            <a:pPr algn="ctr"/>
            <a:r>
              <a:rPr lang="en-GB" sz="3600" dirty="0">
                <a:solidFill>
                  <a:srgbClr val="FFFFFF"/>
                </a:solidFill>
                <a:latin typeface="Verdana"/>
              </a:rPr>
              <a:t>THIS IS A ROGUE SLIDE</a:t>
            </a:r>
          </a:p>
        </p:txBody>
      </p:sp>
    </p:spTree>
    <p:extLst>
      <p:ext uri="{BB962C8B-B14F-4D97-AF65-F5344CB8AC3E}">
        <p14:creationId xmlns:p14="http://schemas.microsoft.com/office/powerpoint/2010/main" val="3302416910"/>
      </p:ext>
    </p:extLst>
  </p:cSld>
  <p:clrMapOvr>
    <a:masterClrMapping/>
  </p:clrMapOvr>
  <p:timing>
    <p:tnLst>
      <p:par>
        <p:cTn id="1" dur="indefinite" restart="never" nodeType="tmRoot"/>
      </p:par>
    </p:tnLst>
  </p:timing>
</p:sldLayout>
</file>

<file path=ppt/slideLayouts/slideLayout110.xml><?xml version="1.0" encoding="utf-8"?>
<p:sldLayout xmlns:a="http://schemas.openxmlformats.org/drawingml/2006/main" xmlns:r="http://schemas.openxmlformats.org/officeDocument/2006/relationships" xmlns:p="http://schemas.openxmlformats.org/presentationml/2006/main" preserve="1">
  <p:cSld name="Title with Image">
    <p:spTree>
      <p:nvGrpSpPr>
        <p:cNvPr id="1" name=""/>
        <p:cNvGrpSpPr/>
        <p:nvPr/>
      </p:nvGrpSpPr>
      <p:grpSpPr>
        <a:xfrm>
          <a:off x="0" y="0"/>
          <a:ext cx="0" cy="0"/>
          <a:chOff x="0" y="0"/>
          <a:chExt cx="0" cy="0"/>
        </a:xfrm>
      </p:grpSpPr>
      <p:sp>
        <p:nvSpPr>
          <p:cNvPr id="6" name="Picture Placeholder 6"/>
          <p:cNvSpPr>
            <a:spLocks noGrp="1"/>
          </p:cNvSpPr>
          <p:nvPr>
            <p:ph type="pic" sz="quarter" idx="19"/>
          </p:nvPr>
        </p:nvSpPr>
        <p:spPr>
          <a:xfrm>
            <a:off x="326373" y="1417737"/>
            <a:ext cx="9784801" cy="5002336"/>
          </a:xfrm>
          <a:prstGeom prst="rect">
            <a:avLst/>
          </a:prstGeom>
        </p:spPr>
        <p:txBody>
          <a:bodyPr lIns="102060" tIns="51023" rIns="102060" bIns="51023">
            <a:noAutofit/>
          </a:bodyPr>
          <a:lstStyle>
            <a:lvl1pPr>
              <a:defRPr b="0">
                <a:solidFill>
                  <a:schemeClr val="tx1"/>
                </a:solidFill>
              </a:defRPr>
            </a:lvl1pPr>
          </a:lstStyle>
          <a:p>
            <a:r>
              <a:rPr lang="en-US" dirty="0" smtClean="0"/>
              <a:t>Click icon to add picture</a:t>
            </a:r>
            <a:endParaRPr lang="en-AU" dirty="0"/>
          </a:p>
        </p:txBody>
      </p:sp>
      <p:sp>
        <p:nvSpPr>
          <p:cNvPr id="4" name="Title 3"/>
          <p:cNvSpPr>
            <a:spLocks noGrp="1"/>
          </p:cNvSpPr>
          <p:nvPr>
            <p:ph type="title"/>
          </p:nvPr>
        </p:nvSpPr>
        <p:spPr>
          <a:xfrm>
            <a:off x="321786" y="1"/>
            <a:ext cx="9789296" cy="1008168"/>
          </a:xfrm>
        </p:spPr>
        <p:txBody>
          <a:bodyPr/>
          <a:lstStyle/>
          <a:p>
            <a:r>
              <a:rPr lang="en-US" smtClean="0"/>
              <a:t>Click to edit Master title style</a:t>
            </a:r>
            <a:endParaRPr lang="en-GB" dirty="0"/>
          </a:p>
        </p:txBody>
      </p:sp>
      <p:sp>
        <p:nvSpPr>
          <p:cNvPr id="8" name="Slide Number Placeholder 5"/>
          <p:cNvSpPr>
            <a:spLocks noGrp="1"/>
          </p:cNvSpPr>
          <p:nvPr>
            <p:ph type="sldNum" sz="quarter" idx="4"/>
          </p:nvPr>
        </p:nvSpPr>
        <p:spPr>
          <a:xfrm>
            <a:off x="5292583" y="6948983"/>
            <a:ext cx="577163" cy="300014"/>
          </a:xfrm>
          <a:prstGeom prst="rect">
            <a:avLst/>
          </a:prstGeom>
        </p:spPr>
        <p:txBody>
          <a:bodyPr/>
          <a:lstStyle>
            <a:lvl1pPr>
              <a:defRPr sz="1200"/>
            </a:lvl1pPr>
          </a:lstStyle>
          <a:p>
            <a:fld id="{5AF57F2D-FD0A-4A42-A2E3-927C55E4DECA}"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004958533"/>
      </p:ext>
    </p:extLst>
  </p:cSld>
  <p:clrMapOvr>
    <a:masterClrMapping/>
  </p:clrMapOvr>
  <p:timing>
    <p:tnLst>
      <p:par>
        <p:cTn id="1" dur="indefinite" restart="never" nodeType="tmRoot"/>
      </p:par>
    </p:tnLst>
  </p:timing>
</p:sldLayout>
</file>

<file path=ppt/slideLayouts/slideLayout111.xml><?xml version="1.0" encoding="utf-8"?>
<p:sldLayout xmlns:a="http://schemas.openxmlformats.org/drawingml/2006/main" xmlns:r="http://schemas.openxmlformats.org/officeDocument/2006/relationships" xmlns:p="http://schemas.openxmlformats.org/presentationml/2006/main" userDrawn="1">
  <p:cSld name="x2 Box">
    <p:spTree>
      <p:nvGrpSpPr>
        <p:cNvPr id="1" name=""/>
        <p:cNvGrpSpPr/>
        <p:nvPr/>
      </p:nvGrpSpPr>
      <p:grpSpPr>
        <a:xfrm>
          <a:off x="0" y="0"/>
          <a:ext cx="0" cy="0"/>
          <a:chOff x="0" y="0"/>
          <a:chExt cx="0" cy="0"/>
        </a:xfrm>
      </p:grpSpPr>
      <p:sp>
        <p:nvSpPr>
          <p:cNvPr id="2" name="Title 1"/>
          <p:cNvSpPr>
            <a:spLocks noGrp="1"/>
          </p:cNvSpPr>
          <p:nvPr>
            <p:ph type="title"/>
          </p:nvPr>
        </p:nvSpPr>
        <p:spPr>
          <a:xfrm>
            <a:off x="3" y="1"/>
            <a:ext cx="10442834" cy="1137649"/>
          </a:xfrm>
          <a:prstGeom prst="rect">
            <a:avLst/>
          </a:prstGeom>
        </p:spPr>
        <p:txBody>
          <a:bodyPr/>
          <a:lstStyle/>
          <a:p>
            <a:r>
              <a:rPr lang="en-US" smtClean="0"/>
              <a:t>Click to edit Master title style</a:t>
            </a:r>
            <a:endParaRPr lang="en-AU" dirty="0"/>
          </a:p>
        </p:txBody>
      </p:sp>
      <p:sp>
        <p:nvSpPr>
          <p:cNvPr id="7" name="Content Placeholder 6"/>
          <p:cNvSpPr>
            <a:spLocks noGrp="1"/>
          </p:cNvSpPr>
          <p:nvPr>
            <p:ph sz="quarter" idx="11"/>
          </p:nvPr>
        </p:nvSpPr>
        <p:spPr>
          <a:xfrm>
            <a:off x="326280" y="1137650"/>
            <a:ext cx="4602374" cy="5294675"/>
          </a:xfrm>
          <a:prstGeom prst="rect">
            <a:avLst/>
          </a:prstGeom>
        </p:spPr>
        <p:txBody>
          <a:bodyPr lIns="90801" tIns="45401" rIns="90801" bIns="45401">
            <a:noAutofit/>
          </a:bodyPr>
          <a:lstStyle>
            <a:lvl1pPr>
              <a:defRPr b="0"/>
            </a:lvl1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dirty="0"/>
          </a:p>
        </p:txBody>
      </p:sp>
      <p:sp>
        <p:nvSpPr>
          <p:cNvPr id="5" name="Content Placeholder 6"/>
          <p:cNvSpPr>
            <a:spLocks noGrp="1"/>
          </p:cNvSpPr>
          <p:nvPr>
            <p:ph sz="quarter" idx="12"/>
          </p:nvPr>
        </p:nvSpPr>
        <p:spPr>
          <a:xfrm>
            <a:off x="5510522" y="1137650"/>
            <a:ext cx="4600560" cy="5294675"/>
          </a:xfrm>
          <a:prstGeom prst="rect">
            <a:avLst/>
          </a:prstGeom>
        </p:spPr>
        <p:txBody>
          <a:bodyPr lIns="0" tIns="45401" rIns="90801" bIns="45401">
            <a:noAutofit/>
          </a:bodyPr>
          <a:lstStyle>
            <a:lvl1pPr>
              <a:defRPr b="0"/>
            </a:lvl1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dirty="0"/>
          </a:p>
        </p:txBody>
      </p:sp>
      <p:sp>
        <p:nvSpPr>
          <p:cNvPr id="8" name="Slide Number Placeholder 5"/>
          <p:cNvSpPr>
            <a:spLocks noGrp="1"/>
          </p:cNvSpPr>
          <p:nvPr>
            <p:ph type="sldNum" sz="quarter" idx="4"/>
          </p:nvPr>
        </p:nvSpPr>
        <p:spPr>
          <a:xfrm>
            <a:off x="5292583" y="6948983"/>
            <a:ext cx="577163" cy="300014"/>
          </a:xfrm>
          <a:prstGeom prst="rect">
            <a:avLst/>
          </a:prstGeom>
        </p:spPr>
        <p:txBody>
          <a:bodyPr/>
          <a:lstStyle>
            <a:lvl1pPr>
              <a:defRPr sz="1200"/>
            </a:lvl1pPr>
          </a:lstStyle>
          <a:p>
            <a:fld id="{5AF57F2D-FD0A-4A42-A2E3-927C55E4DECA}"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4202643322"/>
      </p:ext>
    </p:extLst>
  </p:cSld>
  <p:clrMapOvr>
    <a:masterClrMapping/>
  </p:clrMapOvr>
  <p:timing>
    <p:tnLst>
      <p:par>
        <p:cTn id="1" dur="indefinite" restart="never" nodeType="tmRoot"/>
      </p:par>
    </p:tnLst>
  </p:timing>
</p:sldLayout>
</file>

<file path=ppt/slideLayouts/slideLayout112.xml><?xml version="1.0" encoding="utf-8"?>
<p:sldLayout xmlns:a="http://schemas.openxmlformats.org/drawingml/2006/main" xmlns:r="http://schemas.openxmlformats.org/officeDocument/2006/relationships" xmlns:p="http://schemas.openxmlformats.org/presentationml/2006/main" userDrawn="1">
  <p:cSld name="Single Object - Grey Box">
    <p:spTree>
      <p:nvGrpSpPr>
        <p:cNvPr id="1" name=""/>
        <p:cNvGrpSpPr/>
        <p:nvPr/>
      </p:nvGrpSpPr>
      <p:grpSpPr>
        <a:xfrm>
          <a:off x="0" y="0"/>
          <a:ext cx="0" cy="0"/>
          <a:chOff x="0" y="0"/>
          <a:chExt cx="0" cy="0"/>
        </a:xfrm>
      </p:grpSpPr>
      <p:sp>
        <p:nvSpPr>
          <p:cNvPr id="7" name="Content Placeholder 6"/>
          <p:cNvSpPr>
            <a:spLocks noGrp="1"/>
          </p:cNvSpPr>
          <p:nvPr>
            <p:ph sz="quarter" idx="11"/>
          </p:nvPr>
        </p:nvSpPr>
        <p:spPr>
          <a:xfrm>
            <a:off x="0" y="1137653"/>
            <a:ext cx="10440988" cy="5410194"/>
          </a:xfrm>
          <a:prstGeom prst="rect">
            <a:avLst/>
          </a:prstGeom>
        </p:spPr>
        <p:txBody>
          <a:bodyPr lIns="90801" tIns="45401" rIns="90801" bIns="45401">
            <a:noAutofit/>
          </a:bodyPr>
          <a:lstStyle>
            <a:lvl1pPr>
              <a:defRPr b="1"/>
            </a:lvl1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AU" dirty="0"/>
          </a:p>
        </p:txBody>
      </p:sp>
      <p:sp>
        <p:nvSpPr>
          <p:cNvPr id="8" name="Footer Placeholder 3"/>
          <p:cNvSpPr>
            <a:spLocks noGrp="1"/>
          </p:cNvSpPr>
          <p:nvPr>
            <p:ph type="ftr" sz="quarter" idx="17"/>
          </p:nvPr>
        </p:nvSpPr>
        <p:spPr>
          <a:xfrm>
            <a:off x="897274" y="6556595"/>
            <a:ext cx="8626969" cy="415728"/>
          </a:xfrm>
          <a:prstGeom prst="rect">
            <a:avLst/>
          </a:prstGeom>
        </p:spPr>
        <p:txBody>
          <a:bodyPr lIns="90801" tIns="45401" rIns="90801" bIns="45401">
            <a:noAutofit/>
          </a:bodyPr>
          <a:lstStyle/>
          <a:p>
            <a:pPr defTabSz="1023676"/>
            <a:endParaRPr lang="es-ES" dirty="0" smtClean="0">
              <a:solidFill>
                <a:prstClr val="black"/>
              </a:solidFill>
            </a:endParaRPr>
          </a:p>
        </p:txBody>
      </p:sp>
      <p:sp>
        <p:nvSpPr>
          <p:cNvPr id="9" name="Slide Number Placeholder 5"/>
          <p:cNvSpPr>
            <a:spLocks noGrp="1"/>
          </p:cNvSpPr>
          <p:nvPr>
            <p:ph type="sldNum" sz="quarter" idx="4"/>
          </p:nvPr>
        </p:nvSpPr>
        <p:spPr>
          <a:xfrm>
            <a:off x="5292583" y="6948983"/>
            <a:ext cx="577163" cy="300014"/>
          </a:xfrm>
          <a:prstGeom prst="rect">
            <a:avLst/>
          </a:prstGeom>
        </p:spPr>
        <p:txBody>
          <a:bodyPr/>
          <a:lstStyle>
            <a:lvl1pPr>
              <a:defRPr sz="1200"/>
            </a:lvl1pPr>
          </a:lstStyle>
          <a:p>
            <a:fld id="{5AF57F2D-FD0A-4A42-A2E3-927C55E4DECA}"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03929562"/>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 y="1"/>
            <a:ext cx="10442834" cy="1137649"/>
          </a:xfrm>
          <a:prstGeom prst="rect">
            <a:avLst/>
          </a:prstGeom>
        </p:spPr>
        <p:txBody>
          <a:bodyPr/>
          <a:lstStyle/>
          <a:p>
            <a:r>
              <a:rPr lang="fr-FR" smtClean="0"/>
              <a:t>Click to edit Master title style</a:t>
            </a:r>
            <a:endParaRPr lang="en-US"/>
          </a:p>
        </p:txBody>
      </p:sp>
      <p:sp>
        <p:nvSpPr>
          <p:cNvPr id="3" name="Content Placeholder 2"/>
          <p:cNvSpPr>
            <a:spLocks noGrp="1"/>
          </p:cNvSpPr>
          <p:nvPr>
            <p:ph idx="1"/>
          </p:nvPr>
        </p:nvSpPr>
        <p:spPr>
          <a:xfrm>
            <a:off x="3" y="1137651"/>
            <a:ext cx="10442834" cy="4449342"/>
          </a:xfrm>
          <a:prstGeom prst="rect">
            <a:avLst/>
          </a:prstGeom>
        </p:spPr>
        <p:txBody>
          <a:bodyPr lIns="90801" tIns="45401" rIns="90801" bIns="45401"/>
          <a:lstStyle/>
          <a:p>
            <a:pPr lvl="0"/>
            <a:r>
              <a:rPr lang="fr-FR" smtClean="0"/>
              <a:t>Click to edit Master text styles</a:t>
            </a:r>
          </a:p>
          <a:p>
            <a:pPr lvl="1"/>
            <a:r>
              <a:rPr lang="fr-FR" smtClean="0"/>
              <a:t>Second level</a:t>
            </a:r>
          </a:p>
          <a:p>
            <a:pPr lvl="2"/>
            <a:r>
              <a:rPr lang="fr-FR" smtClean="0"/>
              <a:t>Third level</a:t>
            </a:r>
          </a:p>
          <a:p>
            <a:pPr lvl="3"/>
            <a:r>
              <a:rPr lang="fr-FR" smtClean="0"/>
              <a:t>Fourth level</a:t>
            </a:r>
          </a:p>
          <a:p>
            <a:pPr lvl="4"/>
            <a:r>
              <a:rPr lang="fr-FR" smtClean="0"/>
              <a:t>Fifth level</a:t>
            </a:r>
            <a:endParaRPr lang="en-US"/>
          </a:p>
        </p:txBody>
      </p:sp>
      <p:sp>
        <p:nvSpPr>
          <p:cNvPr id="4" name="Date Placeholder 3"/>
          <p:cNvSpPr>
            <a:spLocks noGrp="1"/>
          </p:cNvSpPr>
          <p:nvPr>
            <p:ph type="dt" sz="half" idx="10"/>
          </p:nvPr>
        </p:nvSpPr>
        <p:spPr>
          <a:xfrm>
            <a:off x="522049" y="7008256"/>
            <a:ext cx="2436231" cy="402567"/>
          </a:xfrm>
          <a:prstGeom prst="rect">
            <a:avLst/>
          </a:prstGeom>
        </p:spPr>
        <p:txBody>
          <a:bodyPr lIns="90801" tIns="45401" rIns="90801" bIns="45401"/>
          <a:lstStyle/>
          <a:p>
            <a:pPr defTabSz="1023676"/>
            <a:endParaRPr lang="en-US">
              <a:solidFill>
                <a:prstClr val="black">
                  <a:tint val="75000"/>
                </a:prstClr>
              </a:solidFill>
            </a:endParaRPr>
          </a:p>
        </p:txBody>
      </p:sp>
      <p:sp>
        <p:nvSpPr>
          <p:cNvPr id="5" name="Footer Placeholder 4"/>
          <p:cNvSpPr>
            <a:spLocks noGrp="1"/>
          </p:cNvSpPr>
          <p:nvPr>
            <p:ph type="ftr" sz="quarter" idx="11"/>
          </p:nvPr>
        </p:nvSpPr>
        <p:spPr>
          <a:xfrm>
            <a:off x="897274" y="6556595"/>
            <a:ext cx="8626969" cy="415728"/>
          </a:xfrm>
          <a:prstGeom prst="rect">
            <a:avLst/>
          </a:prstGeom>
        </p:spPr>
        <p:txBody>
          <a:bodyPr lIns="90801" tIns="45401" rIns="90801" bIns="45401"/>
          <a:lstStyle/>
          <a:p>
            <a:pPr defTabSz="1023676"/>
            <a:endParaRPr lang="en-US">
              <a:solidFill>
                <a:prstClr val="black">
                  <a:tint val="75000"/>
                </a:prstClr>
              </a:solidFill>
            </a:endParaRPr>
          </a:p>
        </p:txBody>
      </p:sp>
      <p:sp>
        <p:nvSpPr>
          <p:cNvPr id="7" name="Slide Number Placeholder 5"/>
          <p:cNvSpPr>
            <a:spLocks noGrp="1"/>
          </p:cNvSpPr>
          <p:nvPr>
            <p:ph type="sldNum" sz="quarter" idx="4"/>
          </p:nvPr>
        </p:nvSpPr>
        <p:spPr>
          <a:xfrm>
            <a:off x="5292583" y="6948983"/>
            <a:ext cx="577163" cy="300014"/>
          </a:xfrm>
          <a:prstGeom prst="rect">
            <a:avLst/>
          </a:prstGeom>
        </p:spPr>
        <p:txBody>
          <a:bodyPr/>
          <a:lstStyle>
            <a:lvl1pPr>
              <a:defRPr sz="1200"/>
            </a:lvl1pPr>
          </a:lstStyle>
          <a:p>
            <a:fld id="{5AF57F2D-FD0A-4A42-A2E3-927C55E4DECA}"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297972693"/>
      </p:ext>
    </p:extLst>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userDrawn="1">
  <p:cSld name="Double Object">
    <p:spTree>
      <p:nvGrpSpPr>
        <p:cNvPr id="1" name=""/>
        <p:cNvGrpSpPr/>
        <p:nvPr/>
      </p:nvGrpSpPr>
      <p:grpSpPr>
        <a:xfrm>
          <a:off x="0" y="0"/>
          <a:ext cx="0" cy="0"/>
          <a:chOff x="0" y="0"/>
          <a:chExt cx="0" cy="0"/>
        </a:xfrm>
      </p:grpSpPr>
      <p:sp>
        <p:nvSpPr>
          <p:cNvPr id="2" name="Title 1"/>
          <p:cNvSpPr>
            <a:spLocks noGrp="1"/>
          </p:cNvSpPr>
          <p:nvPr>
            <p:ph type="title"/>
          </p:nvPr>
        </p:nvSpPr>
        <p:spPr>
          <a:xfrm>
            <a:off x="3" y="1"/>
            <a:ext cx="10442834" cy="1137649"/>
          </a:xfrm>
          <a:prstGeom prst="rect">
            <a:avLst/>
          </a:prstGeom>
        </p:spPr>
        <p:txBody>
          <a:bodyPr/>
          <a:lstStyle/>
          <a:p>
            <a:r>
              <a:rPr lang="en-US" dirty="0" smtClean="0"/>
              <a:t>Click to edit Master title style</a:t>
            </a:r>
            <a:endParaRPr lang="en-AU" dirty="0"/>
          </a:p>
        </p:txBody>
      </p:sp>
      <p:sp>
        <p:nvSpPr>
          <p:cNvPr id="7" name="Content Placeholder 6"/>
          <p:cNvSpPr>
            <a:spLocks noGrp="1"/>
          </p:cNvSpPr>
          <p:nvPr>
            <p:ph sz="quarter" idx="11"/>
          </p:nvPr>
        </p:nvSpPr>
        <p:spPr>
          <a:xfrm>
            <a:off x="0" y="1137650"/>
            <a:ext cx="5220494" cy="5420696"/>
          </a:xfrm>
          <a:prstGeom prst="rect">
            <a:avLst/>
          </a:prstGeom>
        </p:spPr>
        <p:txBody>
          <a:bodyPr lIns="90702" tIns="45351" rIns="90702" bIns="45351"/>
          <a:lstStyle>
            <a:lvl1pPr>
              <a:defRPr b="1"/>
            </a:lvl1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AU" dirty="0"/>
          </a:p>
        </p:txBody>
      </p:sp>
      <p:sp>
        <p:nvSpPr>
          <p:cNvPr id="5" name="Content Placeholder 6"/>
          <p:cNvSpPr>
            <a:spLocks noGrp="1"/>
          </p:cNvSpPr>
          <p:nvPr>
            <p:ph sz="quarter" idx="12"/>
          </p:nvPr>
        </p:nvSpPr>
        <p:spPr>
          <a:xfrm>
            <a:off x="5222340" y="1137650"/>
            <a:ext cx="5220494" cy="5420696"/>
          </a:xfrm>
          <a:prstGeom prst="rect">
            <a:avLst/>
          </a:prstGeom>
        </p:spPr>
        <p:txBody>
          <a:bodyPr lIns="265086" tIns="45351" rIns="90702" bIns="45351"/>
          <a:lstStyle>
            <a:lvl1pPr>
              <a:defRPr b="1"/>
            </a:lvl1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AU" dirty="0"/>
          </a:p>
        </p:txBody>
      </p:sp>
      <p:sp>
        <p:nvSpPr>
          <p:cNvPr id="12" name="Text Placeholder 9"/>
          <p:cNvSpPr>
            <a:spLocks noGrp="1"/>
          </p:cNvSpPr>
          <p:nvPr>
            <p:ph type="body" sz="quarter" idx="17"/>
          </p:nvPr>
        </p:nvSpPr>
        <p:spPr>
          <a:xfrm>
            <a:off x="1475517" y="6141776"/>
            <a:ext cx="8635567" cy="406068"/>
          </a:xfrm>
          <a:prstGeom prst="rect">
            <a:avLst/>
          </a:prstGeom>
        </p:spPr>
        <p:txBody>
          <a:bodyPr lIns="0" tIns="0" rIns="0" bIns="120516" anchor="b"/>
          <a:lstStyle>
            <a:lvl1pPr>
              <a:defRPr sz="700" b="0"/>
            </a:lvl1pPr>
            <a:lvl2pPr>
              <a:defRPr sz="700"/>
            </a:lvl2pPr>
            <a:lvl3pPr>
              <a:defRPr sz="700"/>
            </a:lvl3pPr>
            <a:lvl4pPr>
              <a:defRPr sz="700"/>
            </a:lvl4pPr>
            <a:lvl5pPr>
              <a:defRPr sz="700"/>
            </a:lvl5pPr>
          </a:lstStyle>
          <a:p>
            <a:pPr lvl="0"/>
            <a:r>
              <a:rPr lang="en-US" smtClean="0"/>
              <a:t>Click to edit Master text styles</a:t>
            </a:r>
          </a:p>
        </p:txBody>
      </p:sp>
      <p:sp>
        <p:nvSpPr>
          <p:cNvPr id="8" name="Footer Placeholder 70"/>
          <p:cNvSpPr>
            <a:spLocks noGrp="1"/>
          </p:cNvSpPr>
          <p:nvPr>
            <p:ph type="ftr" sz="quarter" idx="19"/>
          </p:nvPr>
        </p:nvSpPr>
        <p:spPr>
          <a:xfrm>
            <a:off x="897274" y="6556595"/>
            <a:ext cx="8626969" cy="415728"/>
          </a:xfrm>
          <a:prstGeom prst="rect">
            <a:avLst/>
          </a:prstGeom>
        </p:spPr>
        <p:txBody>
          <a:bodyPr lIns="90801" tIns="45401" rIns="90702" bIns="45351"/>
          <a:lstStyle>
            <a:lvl1pPr>
              <a:defRPr/>
            </a:lvl1pPr>
          </a:lstStyle>
          <a:p>
            <a:pPr defTabSz="1023676">
              <a:defRPr/>
            </a:pPr>
            <a:endParaRPr lang="es-ES" dirty="0">
              <a:solidFill>
                <a:prstClr val="black"/>
              </a:solidFill>
            </a:endParaRPr>
          </a:p>
        </p:txBody>
      </p:sp>
      <p:sp>
        <p:nvSpPr>
          <p:cNvPr id="10" name="Slide Number Placeholder 5"/>
          <p:cNvSpPr>
            <a:spLocks noGrp="1"/>
          </p:cNvSpPr>
          <p:nvPr>
            <p:ph type="sldNum" sz="quarter" idx="4"/>
          </p:nvPr>
        </p:nvSpPr>
        <p:spPr>
          <a:xfrm>
            <a:off x="5292583" y="6948983"/>
            <a:ext cx="577163" cy="300014"/>
          </a:xfrm>
          <a:prstGeom prst="rect">
            <a:avLst/>
          </a:prstGeom>
        </p:spPr>
        <p:txBody>
          <a:bodyPr/>
          <a:lstStyle>
            <a:lvl1pPr>
              <a:defRPr sz="1200"/>
            </a:lvl1pPr>
          </a:lstStyle>
          <a:p>
            <a:fld id="{5AF57F2D-FD0A-4A42-A2E3-927C55E4DECA}"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432017377"/>
      </p:ext>
    </p:extLst>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userDrawn="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3" y="1"/>
            <a:ext cx="10442834" cy="1137649"/>
          </a:xfrm>
          <a:prstGeom prst="rect">
            <a:avLst/>
          </a:prstGeom>
        </p:spPr>
        <p:txBody>
          <a:bodyPr/>
          <a:lstStyle/>
          <a:p>
            <a:r>
              <a:rPr lang="en-US" dirty="0" smtClean="0"/>
              <a:t>Click to edit Master title style</a:t>
            </a:r>
            <a:endParaRPr lang="en-AU" dirty="0"/>
          </a:p>
        </p:txBody>
      </p:sp>
      <p:sp>
        <p:nvSpPr>
          <p:cNvPr id="6" name="Text Placeholder 9"/>
          <p:cNvSpPr>
            <a:spLocks noGrp="1"/>
          </p:cNvSpPr>
          <p:nvPr>
            <p:ph type="body" sz="quarter" idx="16" hasCustomPrompt="1"/>
          </p:nvPr>
        </p:nvSpPr>
        <p:spPr>
          <a:xfrm>
            <a:off x="1475517" y="6141776"/>
            <a:ext cx="8635567" cy="406068"/>
          </a:xfrm>
          <a:prstGeom prst="rect">
            <a:avLst/>
          </a:prstGeom>
        </p:spPr>
        <p:txBody>
          <a:bodyPr lIns="0" tIns="0" rIns="0" bIns="120492" anchor="b">
            <a:noAutofit/>
          </a:bodyPr>
          <a:lstStyle>
            <a:lvl1pPr>
              <a:defRPr sz="700" b="0"/>
            </a:lvl1pPr>
            <a:lvl2pPr>
              <a:defRPr sz="700"/>
            </a:lvl2pPr>
            <a:lvl3pPr>
              <a:defRPr sz="700"/>
            </a:lvl3pPr>
            <a:lvl4pPr>
              <a:defRPr sz="700"/>
            </a:lvl4pPr>
            <a:lvl5pPr>
              <a:defRPr sz="700"/>
            </a:lvl5pPr>
          </a:lstStyle>
          <a:p>
            <a:pPr lvl="0"/>
            <a:r>
              <a:rPr lang="en-US" dirty="0" smtClean="0"/>
              <a:t>SOURCE:</a:t>
            </a:r>
          </a:p>
        </p:txBody>
      </p:sp>
      <p:sp>
        <p:nvSpPr>
          <p:cNvPr id="7" name="Footer Placeholder 3"/>
          <p:cNvSpPr>
            <a:spLocks noGrp="1"/>
          </p:cNvSpPr>
          <p:nvPr>
            <p:ph type="ftr" sz="quarter" idx="11"/>
          </p:nvPr>
        </p:nvSpPr>
        <p:spPr>
          <a:xfrm>
            <a:off x="897274" y="6556595"/>
            <a:ext cx="8626969" cy="415728"/>
          </a:xfrm>
          <a:prstGeom prst="rect">
            <a:avLst/>
          </a:prstGeom>
        </p:spPr>
        <p:txBody>
          <a:bodyPr lIns="90801" tIns="45401" rIns="90801" bIns="45401">
            <a:noAutofit/>
          </a:bodyPr>
          <a:lstStyle/>
          <a:p>
            <a:pPr defTabSz="1023676"/>
            <a:endParaRPr lang="es-ES" dirty="0" smtClean="0">
              <a:solidFill>
                <a:prstClr val="black"/>
              </a:solidFill>
            </a:endParaRPr>
          </a:p>
        </p:txBody>
      </p:sp>
      <p:sp>
        <p:nvSpPr>
          <p:cNvPr id="9" name="Slide Number Placeholder 5"/>
          <p:cNvSpPr>
            <a:spLocks noGrp="1"/>
          </p:cNvSpPr>
          <p:nvPr>
            <p:ph type="sldNum" sz="quarter" idx="4"/>
          </p:nvPr>
        </p:nvSpPr>
        <p:spPr>
          <a:xfrm>
            <a:off x="5292583" y="6948983"/>
            <a:ext cx="577163" cy="300014"/>
          </a:xfrm>
          <a:prstGeom prst="rect">
            <a:avLst/>
          </a:prstGeom>
        </p:spPr>
        <p:txBody>
          <a:bodyPr/>
          <a:lstStyle>
            <a:lvl1pPr>
              <a:defRPr sz="1200"/>
            </a:lvl1pPr>
          </a:lstStyle>
          <a:p>
            <a:fld id="{5AF57F2D-FD0A-4A42-A2E3-927C55E4DECA}"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2312454588"/>
      </p:ext>
    </p:extLst>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userDrawn="1">
  <p:cSld name="1_Título y objetos">
    <p:spTree>
      <p:nvGrpSpPr>
        <p:cNvPr id="1" name=""/>
        <p:cNvGrpSpPr/>
        <p:nvPr/>
      </p:nvGrpSpPr>
      <p:grpSpPr>
        <a:xfrm>
          <a:off x="0" y="0"/>
          <a:ext cx="0" cy="0"/>
          <a:chOff x="0" y="0"/>
          <a:chExt cx="0" cy="0"/>
        </a:xfrm>
      </p:grpSpPr>
    </p:spTree>
    <p:extLst>
      <p:ext uri="{BB962C8B-B14F-4D97-AF65-F5344CB8AC3E}">
        <p14:creationId xmlns:p14="http://schemas.microsoft.com/office/powerpoint/2010/main" val="1859194093"/>
      </p:ext>
    </p:extLst>
  </p:cSld>
  <p:clrMapOvr>
    <a:masterClrMapping/>
  </p:clrMapOvr>
  <p:transition>
    <p:fade/>
  </p:transition>
  <p:timing>
    <p:tnLst>
      <p:par>
        <p:cTn id="1" dur="indefinite" restart="never" nodeType="tmRoot"/>
      </p:par>
    </p:tnLst>
  </p:timing>
</p:sldLayout>
</file>

<file path=ppt/slideLayouts/slideLayout117.xml><?xml version="1.0" encoding="utf-8"?>
<p:sldLayout xmlns:a="http://schemas.openxmlformats.org/drawingml/2006/main" xmlns:r="http://schemas.openxmlformats.org/officeDocument/2006/relationships" xmlns:p="http://schemas.openxmlformats.org/presentationml/2006/main" preserve="1" userDrawn="1">
  <p:cSld name="Single Object ">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AU" dirty="0"/>
          </a:p>
        </p:txBody>
      </p:sp>
      <p:sp>
        <p:nvSpPr>
          <p:cNvPr id="3" name="Slide Number Placeholder 2"/>
          <p:cNvSpPr>
            <a:spLocks noGrp="1"/>
          </p:cNvSpPr>
          <p:nvPr>
            <p:ph type="sldNum" sz="quarter" idx="10"/>
          </p:nvPr>
        </p:nvSpPr>
        <p:spPr>
          <a:xfrm>
            <a:off x="9534001" y="6972323"/>
            <a:ext cx="577163" cy="300014"/>
          </a:xfrm>
        </p:spPr>
        <p:txBody>
          <a:bodyPr/>
          <a:lstStyle/>
          <a:p>
            <a:fld id="{9784CBA3-D598-4B1F-BAA3-EE14B5154290}" type="slidenum">
              <a:rPr lang="en-AU" smtClean="0"/>
              <a:pPr/>
              <a:t>‹#›</a:t>
            </a:fld>
            <a:endParaRPr lang="en-AU" dirty="0"/>
          </a:p>
        </p:txBody>
      </p:sp>
      <p:sp>
        <p:nvSpPr>
          <p:cNvPr id="7" name="Content Placeholder 6"/>
          <p:cNvSpPr>
            <a:spLocks noGrp="1"/>
          </p:cNvSpPr>
          <p:nvPr>
            <p:ph sz="quarter" idx="11"/>
          </p:nvPr>
        </p:nvSpPr>
        <p:spPr>
          <a:xfrm>
            <a:off x="0" y="1137653"/>
            <a:ext cx="10440988" cy="5410194"/>
          </a:xfrm>
        </p:spPr>
        <p:txBody>
          <a:bodyPr>
            <a:noAutofit/>
          </a:bodyPr>
          <a:lstStyle>
            <a:lvl1pPr>
              <a:defRPr b="1"/>
            </a:lvl1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AU" dirty="0"/>
          </a:p>
        </p:txBody>
      </p:sp>
      <p:sp>
        <p:nvSpPr>
          <p:cNvPr id="10" name="Text Placeholder 9"/>
          <p:cNvSpPr>
            <a:spLocks noGrp="1"/>
          </p:cNvSpPr>
          <p:nvPr>
            <p:ph type="body" sz="quarter" idx="16" hasCustomPrompt="1"/>
          </p:nvPr>
        </p:nvSpPr>
        <p:spPr>
          <a:xfrm>
            <a:off x="1475518" y="6141776"/>
            <a:ext cx="8635567" cy="406068"/>
          </a:xfrm>
        </p:spPr>
        <p:txBody>
          <a:bodyPr lIns="0" tIns="0" rIns="0" bIns="120672" anchor="b">
            <a:noAutofit/>
          </a:bodyPr>
          <a:lstStyle>
            <a:lvl1pPr>
              <a:defRPr sz="700" b="0"/>
            </a:lvl1pPr>
            <a:lvl2pPr>
              <a:defRPr sz="700"/>
            </a:lvl2pPr>
            <a:lvl3pPr>
              <a:defRPr sz="700"/>
            </a:lvl3pPr>
            <a:lvl4pPr>
              <a:defRPr sz="700"/>
            </a:lvl4pPr>
            <a:lvl5pPr>
              <a:defRPr sz="700"/>
            </a:lvl5pPr>
          </a:lstStyle>
          <a:p>
            <a:pPr lvl="0"/>
            <a:r>
              <a:rPr lang="en-US" dirty="0" smtClean="0"/>
              <a:t>SOURCE:</a:t>
            </a:r>
          </a:p>
        </p:txBody>
      </p:sp>
      <p:sp>
        <p:nvSpPr>
          <p:cNvPr id="8" name="Footer Placeholder 3"/>
          <p:cNvSpPr>
            <a:spLocks noGrp="1"/>
          </p:cNvSpPr>
          <p:nvPr>
            <p:ph type="ftr" sz="quarter" idx="17"/>
          </p:nvPr>
        </p:nvSpPr>
        <p:spPr>
          <a:xfrm>
            <a:off x="897274" y="6556595"/>
            <a:ext cx="8626969" cy="415728"/>
          </a:xfrm>
        </p:spPr>
        <p:txBody>
          <a:bodyPr>
            <a:noAutofit/>
          </a:bodyPr>
          <a:lstStyle/>
          <a:p>
            <a:pPr>
              <a:spcBef>
                <a:spcPct val="20000"/>
              </a:spcBef>
              <a:buFont typeface="Arial" pitchFamily="34" charset="0"/>
              <a:buNone/>
            </a:pPr>
            <a:endParaRPr dirty="0" smtClean="0"/>
          </a:p>
        </p:txBody>
      </p:sp>
    </p:spTree>
    <p:extLst>
      <p:ext uri="{BB962C8B-B14F-4D97-AF65-F5344CB8AC3E}">
        <p14:creationId xmlns:p14="http://schemas.microsoft.com/office/powerpoint/2010/main" val="72054501"/>
      </p:ext>
    </p:extLst>
  </p:cSld>
  <p:clrMapOvr>
    <a:masterClrMapping/>
  </p:clrMapOvr>
</p:sldLayout>
</file>

<file path=ppt/slideLayouts/slideLayout118.xml><?xml version="1.0" encoding="utf-8"?>
<p:sldLayout xmlns:a="http://schemas.openxmlformats.org/drawingml/2006/main" xmlns:r="http://schemas.openxmlformats.org/officeDocument/2006/relationships" xmlns:p="http://schemas.openxmlformats.org/presentationml/2006/main" preserve="1" userDrawn="1">
  <p:cSld name="Single Object + titl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AU" dirty="0"/>
          </a:p>
        </p:txBody>
      </p:sp>
      <p:sp>
        <p:nvSpPr>
          <p:cNvPr id="3" name="Slide Number Placeholder 2"/>
          <p:cNvSpPr>
            <a:spLocks noGrp="1"/>
          </p:cNvSpPr>
          <p:nvPr>
            <p:ph type="sldNum" sz="quarter" idx="10"/>
          </p:nvPr>
        </p:nvSpPr>
        <p:spPr>
          <a:xfrm>
            <a:off x="9534001" y="6972323"/>
            <a:ext cx="577163" cy="300014"/>
          </a:xfrm>
        </p:spPr>
        <p:txBody>
          <a:bodyPr/>
          <a:lstStyle/>
          <a:p>
            <a:fld id="{9784CBA3-D598-4B1F-BAA3-EE14B5154290}" type="slidenum">
              <a:rPr lang="en-AU" smtClean="0"/>
              <a:pPr/>
              <a:t>‹#›</a:t>
            </a:fld>
            <a:endParaRPr lang="en-AU" dirty="0"/>
          </a:p>
        </p:txBody>
      </p:sp>
      <p:sp>
        <p:nvSpPr>
          <p:cNvPr id="7" name="Content Placeholder 6"/>
          <p:cNvSpPr>
            <a:spLocks noGrp="1"/>
          </p:cNvSpPr>
          <p:nvPr>
            <p:ph sz="quarter" idx="11"/>
          </p:nvPr>
        </p:nvSpPr>
        <p:spPr>
          <a:xfrm>
            <a:off x="0" y="1974330"/>
            <a:ext cx="10440988" cy="4573514"/>
          </a:xfrm>
        </p:spPr>
        <p:txBody>
          <a:bodyPr tIns="0">
            <a:noAutofit/>
          </a:bodyPr>
          <a:lstStyle>
            <a:lvl1pPr>
              <a:defRPr b="1"/>
            </a:lvl1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AU" dirty="0"/>
          </a:p>
        </p:txBody>
      </p:sp>
      <p:sp>
        <p:nvSpPr>
          <p:cNvPr id="8" name="Text Placeholder 9"/>
          <p:cNvSpPr>
            <a:spLocks noGrp="1"/>
          </p:cNvSpPr>
          <p:nvPr>
            <p:ph type="body" sz="quarter" idx="15"/>
          </p:nvPr>
        </p:nvSpPr>
        <p:spPr>
          <a:xfrm>
            <a:off x="4" y="1137732"/>
            <a:ext cx="10111081" cy="836679"/>
          </a:xfrm>
        </p:spPr>
        <p:txBody>
          <a:bodyPr/>
          <a:lstStyle/>
          <a:p>
            <a:pPr lvl="0"/>
            <a:r>
              <a:rPr lang="en-US" dirty="0" smtClean="0"/>
              <a:t>Click to edit Master text styles</a:t>
            </a:r>
          </a:p>
        </p:txBody>
      </p:sp>
      <p:sp>
        <p:nvSpPr>
          <p:cNvPr id="10" name="Text Placeholder 9"/>
          <p:cNvSpPr>
            <a:spLocks noGrp="1"/>
          </p:cNvSpPr>
          <p:nvPr>
            <p:ph type="body" sz="quarter" idx="16" hasCustomPrompt="1"/>
          </p:nvPr>
        </p:nvSpPr>
        <p:spPr>
          <a:xfrm>
            <a:off x="1475518" y="6141776"/>
            <a:ext cx="8635567" cy="406068"/>
          </a:xfrm>
        </p:spPr>
        <p:txBody>
          <a:bodyPr lIns="0" tIns="0" rIns="0" bIns="120672" anchor="b">
            <a:noAutofit/>
          </a:bodyPr>
          <a:lstStyle>
            <a:lvl1pPr>
              <a:defRPr sz="700" b="0"/>
            </a:lvl1pPr>
            <a:lvl2pPr>
              <a:defRPr sz="700"/>
            </a:lvl2pPr>
            <a:lvl3pPr>
              <a:defRPr sz="700"/>
            </a:lvl3pPr>
            <a:lvl4pPr>
              <a:defRPr sz="700"/>
            </a:lvl4pPr>
            <a:lvl5pPr>
              <a:defRPr sz="700"/>
            </a:lvl5pPr>
          </a:lstStyle>
          <a:p>
            <a:pPr lvl="0"/>
            <a:r>
              <a:rPr lang="en-US" dirty="0" smtClean="0"/>
              <a:t>SOURCE:</a:t>
            </a:r>
          </a:p>
        </p:txBody>
      </p:sp>
      <p:sp>
        <p:nvSpPr>
          <p:cNvPr id="9" name="Footer Placeholder 3"/>
          <p:cNvSpPr>
            <a:spLocks noGrp="1"/>
          </p:cNvSpPr>
          <p:nvPr>
            <p:ph type="ftr" sz="quarter" idx="17"/>
          </p:nvPr>
        </p:nvSpPr>
        <p:spPr>
          <a:xfrm>
            <a:off x="897274" y="6556595"/>
            <a:ext cx="8626969" cy="415728"/>
          </a:xfrm>
        </p:spPr>
        <p:txBody>
          <a:bodyPr>
            <a:noAutofit/>
          </a:bodyPr>
          <a:lstStyle/>
          <a:p>
            <a:pPr>
              <a:spcBef>
                <a:spcPct val="20000"/>
              </a:spcBef>
              <a:buFont typeface="Arial" pitchFamily="34" charset="0"/>
              <a:buNone/>
            </a:pPr>
            <a:endParaRPr dirty="0" smtClean="0"/>
          </a:p>
        </p:txBody>
      </p:sp>
    </p:spTree>
    <p:extLst>
      <p:ext uri="{BB962C8B-B14F-4D97-AF65-F5344CB8AC3E}">
        <p14:creationId xmlns:p14="http://schemas.microsoft.com/office/powerpoint/2010/main" val="1275865728"/>
      </p:ext>
    </p:extLst>
  </p:cSld>
  <p:clrMapOvr>
    <a:masterClrMapping/>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preserve="1" userDrawn="1">
  <p:cSld name="Double Objec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AU" dirty="0"/>
          </a:p>
        </p:txBody>
      </p:sp>
      <p:sp>
        <p:nvSpPr>
          <p:cNvPr id="3" name="Slide Number Placeholder 2"/>
          <p:cNvSpPr>
            <a:spLocks noGrp="1"/>
          </p:cNvSpPr>
          <p:nvPr>
            <p:ph type="sldNum" sz="quarter" idx="10"/>
          </p:nvPr>
        </p:nvSpPr>
        <p:spPr>
          <a:xfrm>
            <a:off x="9534001" y="6972323"/>
            <a:ext cx="577163" cy="300014"/>
          </a:xfrm>
        </p:spPr>
        <p:txBody>
          <a:bodyPr/>
          <a:lstStyle/>
          <a:p>
            <a:fld id="{9784CBA3-D598-4B1F-BAA3-EE14B5154290}" type="slidenum">
              <a:rPr lang="en-AU" smtClean="0"/>
              <a:pPr/>
              <a:t>‹#›</a:t>
            </a:fld>
            <a:endParaRPr lang="en-AU" dirty="0"/>
          </a:p>
        </p:txBody>
      </p:sp>
      <p:sp>
        <p:nvSpPr>
          <p:cNvPr id="7" name="Content Placeholder 6"/>
          <p:cNvSpPr>
            <a:spLocks noGrp="1"/>
          </p:cNvSpPr>
          <p:nvPr>
            <p:ph sz="quarter" idx="11"/>
          </p:nvPr>
        </p:nvSpPr>
        <p:spPr>
          <a:xfrm>
            <a:off x="0" y="1137650"/>
            <a:ext cx="5220494" cy="5420696"/>
          </a:xfrm>
        </p:spPr>
        <p:txBody>
          <a:bodyPr>
            <a:noAutofit/>
          </a:bodyPr>
          <a:lstStyle>
            <a:lvl1pPr>
              <a:defRPr b="1"/>
            </a:lvl1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AU" dirty="0"/>
          </a:p>
        </p:txBody>
      </p:sp>
      <p:sp>
        <p:nvSpPr>
          <p:cNvPr id="5" name="Content Placeholder 6"/>
          <p:cNvSpPr>
            <a:spLocks noGrp="1"/>
          </p:cNvSpPr>
          <p:nvPr>
            <p:ph sz="quarter" idx="12"/>
          </p:nvPr>
        </p:nvSpPr>
        <p:spPr>
          <a:xfrm>
            <a:off x="5222340" y="1137650"/>
            <a:ext cx="5220494" cy="5420696"/>
          </a:xfrm>
        </p:spPr>
        <p:txBody>
          <a:bodyPr lIns="265437">
            <a:noAutofit/>
          </a:bodyPr>
          <a:lstStyle>
            <a:lvl1pPr>
              <a:defRPr b="1"/>
            </a:lvl1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AU" dirty="0"/>
          </a:p>
        </p:txBody>
      </p:sp>
      <p:sp>
        <p:nvSpPr>
          <p:cNvPr id="12" name="Text Placeholder 9"/>
          <p:cNvSpPr>
            <a:spLocks noGrp="1"/>
          </p:cNvSpPr>
          <p:nvPr>
            <p:ph type="body" sz="quarter" idx="17" hasCustomPrompt="1"/>
          </p:nvPr>
        </p:nvSpPr>
        <p:spPr>
          <a:xfrm>
            <a:off x="1475518" y="6141776"/>
            <a:ext cx="8635567" cy="406068"/>
          </a:xfrm>
        </p:spPr>
        <p:txBody>
          <a:bodyPr lIns="0" tIns="0" rIns="0" bIns="120672" anchor="b">
            <a:noAutofit/>
          </a:bodyPr>
          <a:lstStyle>
            <a:lvl1pPr>
              <a:defRPr sz="700" b="0"/>
            </a:lvl1pPr>
            <a:lvl2pPr>
              <a:defRPr sz="700"/>
            </a:lvl2pPr>
            <a:lvl3pPr>
              <a:defRPr sz="700"/>
            </a:lvl3pPr>
            <a:lvl4pPr>
              <a:defRPr sz="700"/>
            </a:lvl4pPr>
            <a:lvl5pPr>
              <a:defRPr sz="700"/>
            </a:lvl5pPr>
          </a:lstStyle>
          <a:p>
            <a:pPr lvl="0"/>
            <a:r>
              <a:rPr lang="en-US" dirty="0" smtClean="0"/>
              <a:t>SOURCE:</a:t>
            </a:r>
          </a:p>
        </p:txBody>
      </p:sp>
      <p:sp>
        <p:nvSpPr>
          <p:cNvPr id="8" name="Footer Placeholder 3"/>
          <p:cNvSpPr>
            <a:spLocks noGrp="1"/>
          </p:cNvSpPr>
          <p:nvPr>
            <p:ph type="ftr" sz="quarter" idx="18"/>
          </p:nvPr>
        </p:nvSpPr>
        <p:spPr>
          <a:xfrm>
            <a:off x="897274" y="6556595"/>
            <a:ext cx="8626969" cy="415728"/>
          </a:xfrm>
        </p:spPr>
        <p:txBody>
          <a:bodyPr>
            <a:noAutofit/>
          </a:bodyPr>
          <a:lstStyle/>
          <a:p>
            <a:pPr>
              <a:spcBef>
                <a:spcPct val="20000"/>
              </a:spcBef>
              <a:buFont typeface="Arial" pitchFamily="34" charset="0"/>
              <a:buNone/>
            </a:pPr>
            <a:endParaRPr dirty="0" smtClean="0"/>
          </a:p>
        </p:txBody>
      </p:sp>
    </p:spTree>
    <p:extLst>
      <p:ext uri="{BB962C8B-B14F-4D97-AF65-F5344CB8AC3E}">
        <p14:creationId xmlns:p14="http://schemas.microsoft.com/office/powerpoint/2010/main" val="2249089052"/>
      </p:ext>
    </p:extLst>
  </p:cSld>
  <p:clrMapOvr>
    <a:masterClrMapping/>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preserve="1" userDrawn="1">
  <p:cSld name="Double Object + titl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AU" dirty="0"/>
          </a:p>
        </p:txBody>
      </p:sp>
      <p:sp>
        <p:nvSpPr>
          <p:cNvPr id="3" name="Slide Number Placeholder 2"/>
          <p:cNvSpPr>
            <a:spLocks noGrp="1"/>
          </p:cNvSpPr>
          <p:nvPr>
            <p:ph type="sldNum" sz="quarter" idx="10"/>
          </p:nvPr>
        </p:nvSpPr>
        <p:spPr>
          <a:xfrm>
            <a:off x="9534001" y="6972323"/>
            <a:ext cx="577163" cy="300014"/>
          </a:xfrm>
        </p:spPr>
        <p:txBody>
          <a:bodyPr/>
          <a:lstStyle/>
          <a:p>
            <a:fld id="{9784CBA3-D598-4B1F-BAA3-EE14B5154290}" type="slidenum">
              <a:rPr lang="en-AU" smtClean="0"/>
              <a:pPr/>
              <a:t>‹#›</a:t>
            </a:fld>
            <a:endParaRPr lang="en-AU" dirty="0"/>
          </a:p>
        </p:txBody>
      </p:sp>
      <p:sp>
        <p:nvSpPr>
          <p:cNvPr id="7" name="Content Placeholder 6"/>
          <p:cNvSpPr>
            <a:spLocks noGrp="1"/>
          </p:cNvSpPr>
          <p:nvPr>
            <p:ph sz="quarter" idx="11"/>
          </p:nvPr>
        </p:nvSpPr>
        <p:spPr>
          <a:xfrm>
            <a:off x="0" y="1974329"/>
            <a:ext cx="5220494" cy="4584016"/>
          </a:xfrm>
        </p:spPr>
        <p:txBody>
          <a:bodyPr tIns="0">
            <a:noAutofit/>
          </a:bodyPr>
          <a:lstStyle>
            <a:lvl1pPr>
              <a:defRPr b="1"/>
            </a:lvl1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AU" dirty="0"/>
          </a:p>
        </p:txBody>
      </p:sp>
      <p:sp>
        <p:nvSpPr>
          <p:cNvPr id="5" name="Content Placeholder 6"/>
          <p:cNvSpPr>
            <a:spLocks noGrp="1"/>
          </p:cNvSpPr>
          <p:nvPr>
            <p:ph sz="quarter" idx="12"/>
          </p:nvPr>
        </p:nvSpPr>
        <p:spPr>
          <a:xfrm>
            <a:off x="5222340" y="1974329"/>
            <a:ext cx="5220494" cy="4584016"/>
          </a:xfrm>
        </p:spPr>
        <p:txBody>
          <a:bodyPr lIns="265437" tIns="0">
            <a:noAutofit/>
          </a:bodyPr>
          <a:lstStyle>
            <a:lvl1pPr>
              <a:defRPr b="1"/>
            </a:lvl1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AU" dirty="0"/>
          </a:p>
        </p:txBody>
      </p:sp>
      <p:sp>
        <p:nvSpPr>
          <p:cNvPr id="10" name="Text Placeholder 9"/>
          <p:cNvSpPr>
            <a:spLocks noGrp="1"/>
          </p:cNvSpPr>
          <p:nvPr>
            <p:ph type="body" sz="quarter" idx="15"/>
          </p:nvPr>
        </p:nvSpPr>
        <p:spPr>
          <a:xfrm>
            <a:off x="0" y="1137732"/>
            <a:ext cx="5220494" cy="836679"/>
          </a:xfrm>
        </p:spPr>
        <p:txBody>
          <a:bodyPr/>
          <a:lstStyle>
            <a:lvl1pPr>
              <a:defRPr sz="1200"/>
            </a:lvl1pPr>
          </a:lstStyle>
          <a:p>
            <a:pPr lvl="0"/>
            <a:r>
              <a:rPr lang="en-US" dirty="0" smtClean="0"/>
              <a:t>Click to edit Master text styles</a:t>
            </a:r>
          </a:p>
        </p:txBody>
      </p:sp>
      <p:sp>
        <p:nvSpPr>
          <p:cNvPr id="11" name="Text Placeholder 9"/>
          <p:cNvSpPr>
            <a:spLocks noGrp="1"/>
          </p:cNvSpPr>
          <p:nvPr>
            <p:ph type="body" sz="quarter" idx="16"/>
          </p:nvPr>
        </p:nvSpPr>
        <p:spPr>
          <a:xfrm>
            <a:off x="5222343" y="1137732"/>
            <a:ext cx="5218648" cy="836679"/>
          </a:xfrm>
        </p:spPr>
        <p:txBody>
          <a:bodyPr lIns="265437"/>
          <a:lstStyle>
            <a:lvl1pPr>
              <a:defRPr sz="1200"/>
            </a:lvl1pPr>
          </a:lstStyle>
          <a:p>
            <a:pPr lvl="0"/>
            <a:r>
              <a:rPr lang="en-US" dirty="0" smtClean="0"/>
              <a:t>Click to edit Master text styles</a:t>
            </a:r>
          </a:p>
        </p:txBody>
      </p:sp>
      <p:sp>
        <p:nvSpPr>
          <p:cNvPr id="12" name="Text Placeholder 9"/>
          <p:cNvSpPr>
            <a:spLocks noGrp="1"/>
          </p:cNvSpPr>
          <p:nvPr>
            <p:ph type="body" sz="quarter" idx="17" hasCustomPrompt="1"/>
          </p:nvPr>
        </p:nvSpPr>
        <p:spPr>
          <a:xfrm>
            <a:off x="1475518" y="6141776"/>
            <a:ext cx="8635567" cy="406068"/>
          </a:xfrm>
        </p:spPr>
        <p:txBody>
          <a:bodyPr lIns="0" tIns="0" rIns="0" bIns="120672" anchor="b">
            <a:noAutofit/>
          </a:bodyPr>
          <a:lstStyle>
            <a:lvl1pPr>
              <a:defRPr sz="700" b="0"/>
            </a:lvl1pPr>
            <a:lvl2pPr>
              <a:defRPr sz="700"/>
            </a:lvl2pPr>
            <a:lvl3pPr>
              <a:defRPr sz="700"/>
            </a:lvl3pPr>
            <a:lvl4pPr>
              <a:defRPr sz="700"/>
            </a:lvl4pPr>
            <a:lvl5pPr>
              <a:defRPr sz="700"/>
            </a:lvl5pPr>
          </a:lstStyle>
          <a:p>
            <a:pPr lvl="0"/>
            <a:r>
              <a:rPr lang="en-US" dirty="0" smtClean="0"/>
              <a:t>SOURCE:</a:t>
            </a:r>
          </a:p>
        </p:txBody>
      </p:sp>
      <p:sp>
        <p:nvSpPr>
          <p:cNvPr id="13" name="Footer Placeholder 3"/>
          <p:cNvSpPr>
            <a:spLocks noGrp="1"/>
          </p:cNvSpPr>
          <p:nvPr>
            <p:ph type="ftr" sz="quarter" idx="18"/>
          </p:nvPr>
        </p:nvSpPr>
        <p:spPr>
          <a:xfrm>
            <a:off x="897274" y="6556595"/>
            <a:ext cx="8626969" cy="415728"/>
          </a:xfrm>
        </p:spPr>
        <p:txBody>
          <a:bodyPr>
            <a:noAutofit/>
          </a:bodyPr>
          <a:lstStyle/>
          <a:p>
            <a:pPr>
              <a:spcBef>
                <a:spcPct val="20000"/>
              </a:spcBef>
              <a:buFont typeface="Arial" pitchFamily="34" charset="0"/>
              <a:buNone/>
            </a:pPr>
            <a:endParaRPr dirty="0" smtClean="0"/>
          </a:p>
        </p:txBody>
      </p:sp>
    </p:spTree>
    <p:extLst>
      <p:ext uri="{BB962C8B-B14F-4D97-AF65-F5344CB8AC3E}">
        <p14:creationId xmlns:p14="http://schemas.microsoft.com/office/powerpoint/2010/main" val="3633931074"/>
      </p:ext>
    </p:extLst>
  </p:cSld>
  <p:clrMapOvr>
    <a:masterClrMapping/>
  </p:clrMapOvr>
</p:sldLayout>
</file>

<file path=ppt/slideLayouts/slideLayout121.xml><?xml version="1.0" encoding="utf-8"?>
<p:sldLayout xmlns:a="http://schemas.openxmlformats.org/drawingml/2006/main" xmlns:r="http://schemas.openxmlformats.org/officeDocument/2006/relationships" xmlns:p="http://schemas.openxmlformats.org/presentationml/2006/main" preserve="1" userDrawn="1">
  <p:cSld name="Triple Object ">
    <p:spTree>
      <p:nvGrpSpPr>
        <p:cNvPr id="1" name=""/>
        <p:cNvGrpSpPr/>
        <p:nvPr/>
      </p:nvGrpSpPr>
      <p:grpSpPr>
        <a:xfrm>
          <a:off x="0" y="0"/>
          <a:ext cx="0" cy="0"/>
          <a:chOff x="0" y="0"/>
          <a:chExt cx="0" cy="0"/>
        </a:xfrm>
      </p:grpSpPr>
      <p:sp>
        <p:nvSpPr>
          <p:cNvPr id="8" name="Content Placeholder 6"/>
          <p:cNvSpPr>
            <a:spLocks noGrp="1"/>
          </p:cNvSpPr>
          <p:nvPr>
            <p:ph sz="quarter" idx="16"/>
          </p:nvPr>
        </p:nvSpPr>
        <p:spPr>
          <a:xfrm>
            <a:off x="3197555" y="1139184"/>
            <a:ext cx="3458577" cy="5420696"/>
          </a:xfrm>
        </p:spPr>
        <p:txBody>
          <a:bodyPr lIns="277584">
            <a:noAutofit/>
          </a:bodyPr>
          <a:lstStyle>
            <a:lvl1pPr>
              <a:defRPr b="1"/>
            </a:lvl1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AU" dirty="0"/>
          </a:p>
        </p:txBody>
      </p:sp>
      <p:sp>
        <p:nvSpPr>
          <p:cNvPr id="9" name="Content Placeholder 6"/>
          <p:cNvSpPr>
            <a:spLocks noGrp="1"/>
          </p:cNvSpPr>
          <p:nvPr>
            <p:ph sz="quarter" idx="17"/>
          </p:nvPr>
        </p:nvSpPr>
        <p:spPr>
          <a:xfrm>
            <a:off x="6370043" y="1142244"/>
            <a:ext cx="3448375" cy="5416102"/>
          </a:xfrm>
        </p:spPr>
        <p:txBody>
          <a:bodyPr lIns="277584">
            <a:noAutofit/>
          </a:bodyPr>
          <a:lstStyle>
            <a:lvl1pPr>
              <a:defRPr b="1"/>
            </a:lvl1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AU" dirty="0"/>
          </a:p>
        </p:txBody>
      </p:sp>
      <p:sp>
        <p:nvSpPr>
          <p:cNvPr id="2" name="Title 1"/>
          <p:cNvSpPr>
            <a:spLocks noGrp="1"/>
          </p:cNvSpPr>
          <p:nvPr>
            <p:ph type="title"/>
          </p:nvPr>
        </p:nvSpPr>
        <p:spPr/>
        <p:txBody>
          <a:bodyPr/>
          <a:lstStyle/>
          <a:p>
            <a:r>
              <a:rPr lang="en-US" dirty="0" smtClean="0"/>
              <a:t>Click to edit Master title style</a:t>
            </a:r>
            <a:endParaRPr lang="en-AU" dirty="0"/>
          </a:p>
        </p:txBody>
      </p:sp>
      <p:sp>
        <p:nvSpPr>
          <p:cNvPr id="3" name="Slide Number Placeholder 2"/>
          <p:cNvSpPr>
            <a:spLocks noGrp="1"/>
          </p:cNvSpPr>
          <p:nvPr>
            <p:ph type="sldNum" sz="quarter" idx="10"/>
          </p:nvPr>
        </p:nvSpPr>
        <p:spPr>
          <a:xfrm>
            <a:off x="9534001" y="6972323"/>
            <a:ext cx="577163" cy="300014"/>
          </a:xfrm>
        </p:spPr>
        <p:txBody>
          <a:bodyPr/>
          <a:lstStyle/>
          <a:p>
            <a:fld id="{9784CBA3-D598-4B1F-BAA3-EE14B5154290}" type="slidenum">
              <a:rPr lang="en-AU" smtClean="0"/>
              <a:pPr/>
              <a:t>‹#›</a:t>
            </a:fld>
            <a:endParaRPr lang="en-AU" dirty="0"/>
          </a:p>
        </p:txBody>
      </p:sp>
      <p:sp>
        <p:nvSpPr>
          <p:cNvPr id="7" name="Content Placeholder 6"/>
          <p:cNvSpPr>
            <a:spLocks noGrp="1"/>
          </p:cNvSpPr>
          <p:nvPr>
            <p:ph sz="quarter" idx="11"/>
          </p:nvPr>
        </p:nvSpPr>
        <p:spPr>
          <a:xfrm>
            <a:off x="0" y="1137650"/>
            <a:ext cx="3489030" cy="5420696"/>
          </a:xfrm>
        </p:spPr>
        <p:txBody>
          <a:bodyPr>
            <a:noAutofit/>
          </a:bodyPr>
          <a:lstStyle>
            <a:lvl1pPr>
              <a:defRPr b="1"/>
            </a:lvl1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AU" dirty="0"/>
          </a:p>
        </p:txBody>
      </p:sp>
      <p:sp>
        <p:nvSpPr>
          <p:cNvPr id="12" name="Text Placeholder 9"/>
          <p:cNvSpPr>
            <a:spLocks noGrp="1"/>
          </p:cNvSpPr>
          <p:nvPr>
            <p:ph type="body" sz="quarter" idx="18" hasCustomPrompt="1"/>
          </p:nvPr>
        </p:nvSpPr>
        <p:spPr>
          <a:xfrm>
            <a:off x="1475518" y="6141776"/>
            <a:ext cx="8635567" cy="406068"/>
          </a:xfrm>
        </p:spPr>
        <p:txBody>
          <a:bodyPr lIns="0" tIns="0" rIns="0" bIns="120672" anchor="b">
            <a:noAutofit/>
          </a:bodyPr>
          <a:lstStyle>
            <a:lvl1pPr>
              <a:defRPr sz="700" b="0"/>
            </a:lvl1pPr>
            <a:lvl2pPr>
              <a:defRPr sz="700"/>
            </a:lvl2pPr>
            <a:lvl3pPr>
              <a:defRPr sz="700"/>
            </a:lvl3pPr>
            <a:lvl4pPr>
              <a:defRPr sz="700"/>
            </a:lvl4pPr>
            <a:lvl5pPr>
              <a:defRPr sz="700"/>
            </a:lvl5pPr>
          </a:lstStyle>
          <a:p>
            <a:pPr lvl="0"/>
            <a:r>
              <a:rPr lang="en-US" dirty="0" smtClean="0"/>
              <a:t>SOURCE:</a:t>
            </a:r>
          </a:p>
        </p:txBody>
      </p:sp>
      <p:sp>
        <p:nvSpPr>
          <p:cNvPr id="10" name="Footer Placeholder 3"/>
          <p:cNvSpPr>
            <a:spLocks noGrp="1"/>
          </p:cNvSpPr>
          <p:nvPr>
            <p:ph type="ftr" sz="quarter" idx="19"/>
          </p:nvPr>
        </p:nvSpPr>
        <p:spPr>
          <a:xfrm>
            <a:off x="897274" y="6556595"/>
            <a:ext cx="8626969" cy="415728"/>
          </a:xfrm>
        </p:spPr>
        <p:txBody>
          <a:bodyPr>
            <a:noAutofit/>
          </a:bodyPr>
          <a:lstStyle/>
          <a:p>
            <a:pPr>
              <a:spcBef>
                <a:spcPct val="20000"/>
              </a:spcBef>
              <a:buFont typeface="Arial" pitchFamily="34" charset="0"/>
              <a:buNone/>
            </a:pPr>
            <a:endParaRPr dirty="0" smtClean="0"/>
          </a:p>
        </p:txBody>
      </p:sp>
    </p:spTree>
    <p:extLst>
      <p:ext uri="{BB962C8B-B14F-4D97-AF65-F5344CB8AC3E}">
        <p14:creationId xmlns:p14="http://schemas.microsoft.com/office/powerpoint/2010/main" val="3893111215"/>
      </p:ext>
    </p:extLst>
  </p:cSld>
  <p:clrMapOvr>
    <a:masterClrMapping/>
  </p:clrMapOvr>
</p:sldLayout>
</file>

<file path=ppt/slideLayouts/slideLayout122.xml><?xml version="1.0" encoding="utf-8"?>
<p:sldLayout xmlns:a="http://schemas.openxmlformats.org/drawingml/2006/main" xmlns:r="http://schemas.openxmlformats.org/officeDocument/2006/relationships" xmlns:p="http://schemas.openxmlformats.org/presentationml/2006/main" preserve="1" userDrawn="1">
  <p:cSld name="Triple Object + Title ">
    <p:spTree>
      <p:nvGrpSpPr>
        <p:cNvPr id="1" name=""/>
        <p:cNvGrpSpPr/>
        <p:nvPr/>
      </p:nvGrpSpPr>
      <p:grpSpPr>
        <a:xfrm>
          <a:off x="0" y="0"/>
          <a:ext cx="0" cy="0"/>
          <a:chOff x="0" y="0"/>
          <a:chExt cx="0" cy="0"/>
        </a:xfrm>
      </p:grpSpPr>
      <p:sp>
        <p:nvSpPr>
          <p:cNvPr id="8" name="Content Placeholder 6"/>
          <p:cNvSpPr>
            <a:spLocks noGrp="1"/>
          </p:cNvSpPr>
          <p:nvPr>
            <p:ph sz="quarter" idx="16"/>
          </p:nvPr>
        </p:nvSpPr>
        <p:spPr>
          <a:xfrm>
            <a:off x="3197555" y="1971974"/>
            <a:ext cx="3458577" cy="4587904"/>
          </a:xfrm>
        </p:spPr>
        <p:txBody>
          <a:bodyPr lIns="277584" tIns="0">
            <a:noAutofit/>
          </a:bodyPr>
          <a:lstStyle>
            <a:lvl1pPr>
              <a:defRPr b="1"/>
            </a:lvl1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AU" dirty="0"/>
          </a:p>
        </p:txBody>
      </p:sp>
      <p:sp>
        <p:nvSpPr>
          <p:cNvPr id="9" name="Content Placeholder 6"/>
          <p:cNvSpPr>
            <a:spLocks noGrp="1"/>
          </p:cNvSpPr>
          <p:nvPr>
            <p:ph sz="quarter" idx="17"/>
          </p:nvPr>
        </p:nvSpPr>
        <p:spPr>
          <a:xfrm>
            <a:off x="6370043" y="1974329"/>
            <a:ext cx="3448375" cy="4584016"/>
          </a:xfrm>
        </p:spPr>
        <p:txBody>
          <a:bodyPr lIns="277584" tIns="0">
            <a:noAutofit/>
          </a:bodyPr>
          <a:lstStyle>
            <a:lvl1pPr>
              <a:defRPr b="1"/>
            </a:lvl1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AU" dirty="0"/>
          </a:p>
        </p:txBody>
      </p:sp>
      <p:sp>
        <p:nvSpPr>
          <p:cNvPr id="2" name="Title 1"/>
          <p:cNvSpPr>
            <a:spLocks noGrp="1"/>
          </p:cNvSpPr>
          <p:nvPr>
            <p:ph type="title"/>
          </p:nvPr>
        </p:nvSpPr>
        <p:spPr/>
        <p:txBody>
          <a:bodyPr/>
          <a:lstStyle/>
          <a:p>
            <a:r>
              <a:rPr lang="en-US" dirty="0" smtClean="0"/>
              <a:t>Click to edit Master title style</a:t>
            </a:r>
            <a:endParaRPr lang="en-AU" dirty="0"/>
          </a:p>
        </p:txBody>
      </p:sp>
      <p:sp>
        <p:nvSpPr>
          <p:cNvPr id="3" name="Slide Number Placeholder 2"/>
          <p:cNvSpPr>
            <a:spLocks noGrp="1"/>
          </p:cNvSpPr>
          <p:nvPr>
            <p:ph type="sldNum" sz="quarter" idx="10"/>
          </p:nvPr>
        </p:nvSpPr>
        <p:spPr>
          <a:xfrm>
            <a:off x="9534001" y="6972323"/>
            <a:ext cx="577163" cy="300014"/>
          </a:xfrm>
        </p:spPr>
        <p:txBody>
          <a:bodyPr/>
          <a:lstStyle/>
          <a:p>
            <a:fld id="{9784CBA3-D598-4B1F-BAA3-EE14B5154290}" type="slidenum">
              <a:rPr lang="en-AU" smtClean="0"/>
              <a:pPr/>
              <a:t>‹#›</a:t>
            </a:fld>
            <a:endParaRPr lang="en-AU" dirty="0"/>
          </a:p>
        </p:txBody>
      </p:sp>
      <p:sp>
        <p:nvSpPr>
          <p:cNvPr id="7" name="Content Placeholder 6"/>
          <p:cNvSpPr>
            <a:spLocks noGrp="1"/>
          </p:cNvSpPr>
          <p:nvPr>
            <p:ph sz="quarter" idx="11"/>
          </p:nvPr>
        </p:nvSpPr>
        <p:spPr>
          <a:xfrm>
            <a:off x="0" y="1970440"/>
            <a:ext cx="3489030" cy="4587904"/>
          </a:xfrm>
        </p:spPr>
        <p:txBody>
          <a:bodyPr tIns="0">
            <a:noAutofit/>
          </a:bodyPr>
          <a:lstStyle>
            <a:lvl1pPr>
              <a:defRPr b="1"/>
            </a:lvl1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AU" dirty="0"/>
          </a:p>
        </p:txBody>
      </p:sp>
      <p:sp>
        <p:nvSpPr>
          <p:cNvPr id="10" name="Text Placeholder 9"/>
          <p:cNvSpPr>
            <a:spLocks noGrp="1"/>
          </p:cNvSpPr>
          <p:nvPr>
            <p:ph type="body" sz="quarter" idx="15"/>
          </p:nvPr>
        </p:nvSpPr>
        <p:spPr>
          <a:xfrm>
            <a:off x="2" y="1137732"/>
            <a:ext cx="3197553" cy="836679"/>
          </a:xfrm>
        </p:spPr>
        <p:txBody>
          <a:bodyPr/>
          <a:lstStyle>
            <a:lvl1pPr>
              <a:defRPr sz="1200"/>
            </a:lvl1pPr>
          </a:lstStyle>
          <a:p>
            <a:pPr lvl="0"/>
            <a:r>
              <a:rPr lang="en-US" dirty="0" smtClean="0"/>
              <a:t>Click to edit Master text styles</a:t>
            </a:r>
          </a:p>
        </p:txBody>
      </p:sp>
      <p:sp>
        <p:nvSpPr>
          <p:cNvPr id="12" name="Text Placeholder 9"/>
          <p:cNvSpPr>
            <a:spLocks noGrp="1"/>
          </p:cNvSpPr>
          <p:nvPr>
            <p:ph type="body" sz="quarter" idx="18" hasCustomPrompt="1"/>
          </p:nvPr>
        </p:nvSpPr>
        <p:spPr>
          <a:xfrm>
            <a:off x="1475518" y="6141776"/>
            <a:ext cx="8635567" cy="406068"/>
          </a:xfrm>
        </p:spPr>
        <p:txBody>
          <a:bodyPr lIns="0" tIns="0" rIns="0" bIns="120672" anchor="b">
            <a:noAutofit/>
          </a:bodyPr>
          <a:lstStyle>
            <a:lvl1pPr>
              <a:defRPr sz="700" b="0"/>
            </a:lvl1pPr>
            <a:lvl2pPr>
              <a:defRPr sz="700"/>
            </a:lvl2pPr>
            <a:lvl3pPr>
              <a:defRPr sz="700"/>
            </a:lvl3pPr>
            <a:lvl4pPr>
              <a:defRPr sz="700"/>
            </a:lvl4pPr>
            <a:lvl5pPr>
              <a:defRPr sz="700"/>
            </a:lvl5pPr>
          </a:lstStyle>
          <a:p>
            <a:pPr lvl="0"/>
            <a:r>
              <a:rPr lang="en-US" dirty="0" smtClean="0"/>
              <a:t>SOURCE:</a:t>
            </a:r>
          </a:p>
        </p:txBody>
      </p:sp>
      <p:sp>
        <p:nvSpPr>
          <p:cNvPr id="11" name="Text Placeholder 9"/>
          <p:cNvSpPr>
            <a:spLocks noGrp="1"/>
          </p:cNvSpPr>
          <p:nvPr>
            <p:ph type="body" sz="quarter" idx="20"/>
          </p:nvPr>
        </p:nvSpPr>
        <p:spPr>
          <a:xfrm>
            <a:off x="3193802" y="1137732"/>
            <a:ext cx="3183902" cy="836679"/>
          </a:xfrm>
        </p:spPr>
        <p:txBody>
          <a:bodyPr lIns="281557"/>
          <a:lstStyle>
            <a:lvl1pPr>
              <a:defRPr sz="1200"/>
            </a:lvl1pPr>
          </a:lstStyle>
          <a:p>
            <a:pPr lvl="0"/>
            <a:r>
              <a:rPr lang="en-US" dirty="0" smtClean="0"/>
              <a:t>Click to edit Master text styles</a:t>
            </a:r>
          </a:p>
        </p:txBody>
      </p:sp>
      <p:sp>
        <p:nvSpPr>
          <p:cNvPr id="13" name="Text Placeholder 9"/>
          <p:cNvSpPr>
            <a:spLocks noGrp="1"/>
          </p:cNvSpPr>
          <p:nvPr>
            <p:ph type="body" sz="quarter" idx="21"/>
          </p:nvPr>
        </p:nvSpPr>
        <p:spPr>
          <a:xfrm>
            <a:off x="6369606" y="1146133"/>
            <a:ext cx="3183902" cy="836679"/>
          </a:xfrm>
        </p:spPr>
        <p:txBody>
          <a:bodyPr lIns="281557"/>
          <a:lstStyle>
            <a:lvl1pPr>
              <a:defRPr sz="1200"/>
            </a:lvl1pPr>
          </a:lstStyle>
          <a:p>
            <a:pPr lvl="0"/>
            <a:r>
              <a:rPr lang="en-US" dirty="0" smtClean="0"/>
              <a:t>Click to edit Master text styles</a:t>
            </a:r>
          </a:p>
        </p:txBody>
      </p:sp>
      <p:sp>
        <p:nvSpPr>
          <p:cNvPr id="14" name="Footer Placeholder 3"/>
          <p:cNvSpPr>
            <a:spLocks noGrp="1"/>
          </p:cNvSpPr>
          <p:nvPr>
            <p:ph type="ftr" sz="quarter" idx="22"/>
          </p:nvPr>
        </p:nvSpPr>
        <p:spPr>
          <a:xfrm>
            <a:off x="897274" y="6556595"/>
            <a:ext cx="8626969" cy="415728"/>
          </a:xfrm>
        </p:spPr>
        <p:txBody>
          <a:bodyPr>
            <a:noAutofit/>
          </a:bodyPr>
          <a:lstStyle/>
          <a:p>
            <a:pPr>
              <a:spcBef>
                <a:spcPct val="20000"/>
              </a:spcBef>
              <a:buFont typeface="Arial" pitchFamily="34" charset="0"/>
              <a:buNone/>
            </a:pPr>
            <a:endParaRPr dirty="0" smtClean="0"/>
          </a:p>
        </p:txBody>
      </p:sp>
    </p:spTree>
    <p:extLst>
      <p:ext uri="{BB962C8B-B14F-4D97-AF65-F5344CB8AC3E}">
        <p14:creationId xmlns:p14="http://schemas.microsoft.com/office/powerpoint/2010/main" val="1364678018"/>
      </p:ext>
    </p:extLst>
  </p:cSld>
  <p:clrMapOvr>
    <a:masterClrMapping/>
  </p:clrMapOvr>
</p:sldLayout>
</file>

<file path=ppt/slideLayouts/slideLayout123.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AU" dirty="0"/>
          </a:p>
        </p:txBody>
      </p:sp>
      <p:sp>
        <p:nvSpPr>
          <p:cNvPr id="3" name="Slide Number Placeholder 2"/>
          <p:cNvSpPr>
            <a:spLocks noGrp="1"/>
          </p:cNvSpPr>
          <p:nvPr>
            <p:ph type="sldNum" sz="quarter" idx="10"/>
          </p:nvPr>
        </p:nvSpPr>
        <p:spPr>
          <a:xfrm>
            <a:off x="9534001" y="6972323"/>
            <a:ext cx="577163" cy="300014"/>
          </a:xfrm>
        </p:spPr>
        <p:txBody>
          <a:bodyPr/>
          <a:lstStyle/>
          <a:p>
            <a:fld id="{9784CBA3-D598-4B1F-BAA3-EE14B5154290}" type="slidenum">
              <a:rPr lang="en-AU" smtClean="0"/>
              <a:pPr/>
              <a:t>‹#›</a:t>
            </a:fld>
            <a:endParaRPr lang="en-AU" dirty="0"/>
          </a:p>
        </p:txBody>
      </p:sp>
      <p:sp>
        <p:nvSpPr>
          <p:cNvPr id="6" name="Text Placeholder 9"/>
          <p:cNvSpPr>
            <a:spLocks noGrp="1"/>
          </p:cNvSpPr>
          <p:nvPr>
            <p:ph type="body" sz="quarter" idx="16" hasCustomPrompt="1"/>
          </p:nvPr>
        </p:nvSpPr>
        <p:spPr>
          <a:xfrm>
            <a:off x="1475518" y="6141776"/>
            <a:ext cx="8635567" cy="406068"/>
          </a:xfrm>
        </p:spPr>
        <p:txBody>
          <a:bodyPr lIns="0" tIns="0" rIns="0" bIns="120672" anchor="b">
            <a:noAutofit/>
          </a:bodyPr>
          <a:lstStyle>
            <a:lvl1pPr>
              <a:defRPr sz="700" b="0"/>
            </a:lvl1pPr>
            <a:lvl2pPr>
              <a:defRPr sz="700"/>
            </a:lvl2pPr>
            <a:lvl3pPr>
              <a:defRPr sz="700"/>
            </a:lvl3pPr>
            <a:lvl4pPr>
              <a:defRPr sz="700"/>
            </a:lvl4pPr>
            <a:lvl5pPr>
              <a:defRPr sz="700"/>
            </a:lvl5pPr>
          </a:lstStyle>
          <a:p>
            <a:pPr lvl="0"/>
            <a:r>
              <a:rPr lang="en-US" dirty="0" smtClean="0"/>
              <a:t>SOURCE:</a:t>
            </a:r>
          </a:p>
        </p:txBody>
      </p:sp>
      <p:sp>
        <p:nvSpPr>
          <p:cNvPr id="7" name="Footer Placeholder 3"/>
          <p:cNvSpPr>
            <a:spLocks noGrp="1"/>
          </p:cNvSpPr>
          <p:nvPr>
            <p:ph type="ftr" sz="quarter" idx="11"/>
          </p:nvPr>
        </p:nvSpPr>
        <p:spPr>
          <a:xfrm>
            <a:off x="897274" y="6556595"/>
            <a:ext cx="8626969" cy="415728"/>
          </a:xfrm>
        </p:spPr>
        <p:txBody>
          <a:bodyPr>
            <a:noAutofit/>
          </a:bodyPr>
          <a:lstStyle/>
          <a:p>
            <a:pPr>
              <a:spcBef>
                <a:spcPct val="20000"/>
              </a:spcBef>
              <a:buFont typeface="Arial" pitchFamily="34" charset="0"/>
              <a:buNone/>
            </a:pPr>
            <a:endParaRPr dirty="0" smtClean="0"/>
          </a:p>
        </p:txBody>
      </p:sp>
    </p:spTree>
    <p:extLst>
      <p:ext uri="{BB962C8B-B14F-4D97-AF65-F5344CB8AC3E}">
        <p14:creationId xmlns:p14="http://schemas.microsoft.com/office/powerpoint/2010/main" val="3666649876"/>
      </p:ext>
    </p:extLst>
  </p:cSld>
  <p:clrMapOvr>
    <a:masterClrMapping/>
  </p:clrMapOvr>
</p:sldLayout>
</file>

<file path=ppt/slideLayouts/slideLayout124.xml><?xml version="1.0" encoding="utf-8"?>
<p:sldLayout xmlns:a="http://schemas.openxmlformats.org/drawingml/2006/main" xmlns:r="http://schemas.openxmlformats.org/officeDocument/2006/relationships" xmlns:p="http://schemas.openxmlformats.org/presentationml/2006/main" userDrawn="1">
  <p:cSld name="1_Title Only">
    <p:spTree>
      <p:nvGrpSpPr>
        <p:cNvPr id="1" name=""/>
        <p:cNvGrpSpPr/>
        <p:nvPr/>
      </p:nvGrpSpPr>
      <p:grpSpPr>
        <a:xfrm>
          <a:off x="0" y="0"/>
          <a:ext cx="0" cy="0"/>
          <a:chOff x="0" y="0"/>
          <a:chExt cx="0" cy="0"/>
        </a:xfrm>
      </p:grpSpPr>
      <p:sp>
        <p:nvSpPr>
          <p:cNvPr id="2" name="Title 1"/>
          <p:cNvSpPr>
            <a:spLocks noGrp="1"/>
          </p:cNvSpPr>
          <p:nvPr>
            <p:ph type="title"/>
          </p:nvPr>
        </p:nvSpPr>
        <p:spPr>
          <a:xfrm>
            <a:off x="3" y="1"/>
            <a:ext cx="10442834" cy="1137649"/>
          </a:xfrm>
          <a:prstGeom prst="rect">
            <a:avLst/>
          </a:prstGeom>
        </p:spPr>
        <p:txBody>
          <a:bodyPr/>
          <a:lstStyle/>
          <a:p>
            <a:r>
              <a:rPr lang="en-US" smtClean="0"/>
              <a:t>Click to edit Master title style</a:t>
            </a:r>
            <a:endParaRPr lang="en-AU" dirty="0"/>
          </a:p>
        </p:txBody>
      </p:sp>
    </p:spTree>
    <p:extLst>
      <p:ext uri="{BB962C8B-B14F-4D97-AF65-F5344CB8AC3E}">
        <p14:creationId xmlns:p14="http://schemas.microsoft.com/office/powerpoint/2010/main" val="2183239456"/>
      </p:ext>
    </p:extLst>
  </p:cSld>
  <p:clrMapOvr>
    <a:masterClrMapping/>
  </p:clrMapOvr>
  <p:timing>
    <p:tnLst>
      <p:par>
        <p:cTn id="1" dur="indefinite" restart="never" nodeType="tmRoot"/>
      </p:par>
    </p:tnLst>
  </p:timing>
</p:sldLayout>
</file>

<file path=ppt/slideLayouts/slideLayout125.xml><?xml version="1.0" encoding="utf-8"?>
<p:sldLayout xmlns:a="http://schemas.openxmlformats.org/drawingml/2006/main" xmlns:r="http://schemas.openxmlformats.org/officeDocument/2006/relationships" xmlns:p="http://schemas.openxmlformats.org/presentationml/2006/main" userDrawn="1">
  <p:cSld name="x2 Box">
    <p:spTree>
      <p:nvGrpSpPr>
        <p:cNvPr id="1" name=""/>
        <p:cNvGrpSpPr/>
        <p:nvPr/>
      </p:nvGrpSpPr>
      <p:grpSpPr>
        <a:xfrm>
          <a:off x="0" y="0"/>
          <a:ext cx="0" cy="0"/>
          <a:chOff x="0" y="0"/>
          <a:chExt cx="0" cy="0"/>
        </a:xfrm>
      </p:grpSpPr>
      <p:sp>
        <p:nvSpPr>
          <p:cNvPr id="2" name="Title 1"/>
          <p:cNvSpPr>
            <a:spLocks noGrp="1"/>
          </p:cNvSpPr>
          <p:nvPr>
            <p:ph type="title"/>
          </p:nvPr>
        </p:nvSpPr>
        <p:spPr>
          <a:xfrm>
            <a:off x="3" y="1"/>
            <a:ext cx="10442834" cy="1137649"/>
          </a:xfrm>
          <a:prstGeom prst="rect">
            <a:avLst/>
          </a:prstGeom>
        </p:spPr>
        <p:txBody>
          <a:bodyPr/>
          <a:lstStyle/>
          <a:p>
            <a:r>
              <a:rPr lang="en-US" smtClean="0"/>
              <a:t>Click to edit Master title style</a:t>
            </a:r>
            <a:endParaRPr lang="en-AU" dirty="0"/>
          </a:p>
        </p:txBody>
      </p:sp>
      <p:sp>
        <p:nvSpPr>
          <p:cNvPr id="7" name="Content Placeholder 6"/>
          <p:cNvSpPr>
            <a:spLocks noGrp="1"/>
          </p:cNvSpPr>
          <p:nvPr>
            <p:ph sz="quarter" idx="11"/>
          </p:nvPr>
        </p:nvSpPr>
        <p:spPr>
          <a:xfrm>
            <a:off x="326280" y="1137650"/>
            <a:ext cx="4602374" cy="5294675"/>
          </a:xfrm>
          <a:prstGeom prst="rect">
            <a:avLst/>
          </a:prstGeom>
        </p:spPr>
        <p:txBody>
          <a:bodyPr>
            <a:noAutofit/>
          </a:bodyPr>
          <a:lstStyle>
            <a:lvl1pPr>
              <a:defRPr b="0"/>
            </a:lvl1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dirty="0"/>
          </a:p>
        </p:txBody>
      </p:sp>
      <p:sp>
        <p:nvSpPr>
          <p:cNvPr id="5" name="Content Placeholder 6"/>
          <p:cNvSpPr>
            <a:spLocks noGrp="1"/>
          </p:cNvSpPr>
          <p:nvPr>
            <p:ph sz="quarter" idx="12"/>
          </p:nvPr>
        </p:nvSpPr>
        <p:spPr>
          <a:xfrm>
            <a:off x="5510522" y="1137650"/>
            <a:ext cx="4600560" cy="5294675"/>
          </a:xfrm>
          <a:prstGeom prst="rect">
            <a:avLst/>
          </a:prstGeom>
        </p:spPr>
        <p:txBody>
          <a:bodyPr lIns="0">
            <a:noAutofit/>
          </a:bodyPr>
          <a:lstStyle>
            <a:lvl1pPr>
              <a:defRPr b="0"/>
            </a:lvl1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dirty="0"/>
          </a:p>
        </p:txBody>
      </p:sp>
    </p:spTree>
    <p:extLst>
      <p:ext uri="{BB962C8B-B14F-4D97-AF65-F5344CB8AC3E}">
        <p14:creationId xmlns:p14="http://schemas.microsoft.com/office/powerpoint/2010/main" val="1355673061"/>
      </p:ext>
    </p:extLst>
  </p:cSld>
  <p:clrMapOvr>
    <a:masterClrMapping/>
  </p:clrMapOvr>
  <p:timing>
    <p:tnLst>
      <p:par>
        <p:cTn id="1" dur="indefinite" restart="never" nodeType="tmRoot"/>
      </p:par>
    </p:tnLst>
  </p:timing>
</p:sldLayout>
</file>

<file path=ppt/slideLayouts/slideLayout126.xml><?xml version="1.0" encoding="utf-8"?>
<p:sldLayout xmlns:a="http://schemas.openxmlformats.org/drawingml/2006/main" xmlns:r="http://schemas.openxmlformats.org/officeDocument/2006/relationships" xmlns:p="http://schemas.openxmlformats.org/presentationml/2006/main" userDrawn="1">
  <p:cSld name="Single Object - Grey Box">
    <p:spTree>
      <p:nvGrpSpPr>
        <p:cNvPr id="1" name=""/>
        <p:cNvGrpSpPr/>
        <p:nvPr/>
      </p:nvGrpSpPr>
      <p:grpSpPr>
        <a:xfrm>
          <a:off x="0" y="0"/>
          <a:ext cx="0" cy="0"/>
          <a:chOff x="0" y="0"/>
          <a:chExt cx="0" cy="0"/>
        </a:xfrm>
      </p:grpSpPr>
      <p:sp>
        <p:nvSpPr>
          <p:cNvPr id="7" name="Content Placeholder 6"/>
          <p:cNvSpPr>
            <a:spLocks noGrp="1"/>
          </p:cNvSpPr>
          <p:nvPr>
            <p:ph sz="quarter" idx="11"/>
          </p:nvPr>
        </p:nvSpPr>
        <p:spPr>
          <a:xfrm>
            <a:off x="0" y="1137653"/>
            <a:ext cx="10440988" cy="5410194"/>
          </a:xfrm>
        </p:spPr>
        <p:txBody>
          <a:bodyPr>
            <a:noAutofit/>
          </a:bodyPr>
          <a:lstStyle>
            <a:lvl1pPr>
              <a:defRPr b="1"/>
            </a:lvl1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AU" dirty="0"/>
          </a:p>
        </p:txBody>
      </p:sp>
      <p:sp>
        <p:nvSpPr>
          <p:cNvPr id="2" name="Title 1"/>
          <p:cNvSpPr>
            <a:spLocks noGrp="1"/>
          </p:cNvSpPr>
          <p:nvPr>
            <p:ph type="title"/>
          </p:nvPr>
        </p:nvSpPr>
        <p:spPr/>
        <p:txBody>
          <a:bodyPr vert="horz" lIns="309669" tIns="250243" rIns="309669" bIns="0" rtlCol="0" anchor="t">
            <a:noAutofit/>
          </a:bodyPr>
          <a:lstStyle>
            <a:lvl1pPr>
              <a:defRPr lang="en-AU" dirty="0"/>
            </a:lvl1pPr>
          </a:lstStyle>
          <a:p>
            <a:pPr lvl="0"/>
            <a:r>
              <a:rPr lang="en-US" dirty="0" smtClean="0"/>
              <a:t>Click to edit Master title style</a:t>
            </a:r>
            <a:endParaRPr lang="en-AU" dirty="0"/>
          </a:p>
        </p:txBody>
      </p:sp>
      <p:sp>
        <p:nvSpPr>
          <p:cNvPr id="3" name="Slide Number Placeholder 2"/>
          <p:cNvSpPr>
            <a:spLocks noGrp="1"/>
          </p:cNvSpPr>
          <p:nvPr>
            <p:ph type="sldNum" sz="quarter" idx="10"/>
          </p:nvPr>
        </p:nvSpPr>
        <p:spPr>
          <a:xfrm>
            <a:off x="9534001" y="6972323"/>
            <a:ext cx="577163" cy="300014"/>
          </a:xfrm>
        </p:spPr>
        <p:txBody>
          <a:bodyPr/>
          <a:lstStyle/>
          <a:p>
            <a:fld id="{9784CBA3-D598-4B1F-BAA3-EE14B5154290}" type="slidenum">
              <a:rPr lang="en-AU" smtClean="0"/>
              <a:pPr/>
              <a:t>‹#›</a:t>
            </a:fld>
            <a:endParaRPr lang="en-AU" dirty="0"/>
          </a:p>
        </p:txBody>
      </p:sp>
      <p:sp>
        <p:nvSpPr>
          <p:cNvPr id="8" name="Footer Placeholder 3"/>
          <p:cNvSpPr>
            <a:spLocks noGrp="1"/>
          </p:cNvSpPr>
          <p:nvPr>
            <p:ph type="ftr" sz="quarter" idx="17"/>
          </p:nvPr>
        </p:nvSpPr>
        <p:spPr>
          <a:xfrm>
            <a:off x="897274" y="6556595"/>
            <a:ext cx="8626969" cy="415728"/>
          </a:xfrm>
        </p:spPr>
        <p:txBody>
          <a:bodyPr>
            <a:noAutofit/>
          </a:bodyPr>
          <a:lstStyle/>
          <a:p>
            <a:pPr>
              <a:spcBef>
                <a:spcPct val="20000"/>
              </a:spcBef>
              <a:buFont typeface="Arial" pitchFamily="34" charset="0"/>
              <a:buNone/>
            </a:pPr>
            <a:endParaRPr dirty="0" smtClean="0"/>
          </a:p>
        </p:txBody>
      </p:sp>
    </p:spTree>
    <p:extLst>
      <p:ext uri="{BB962C8B-B14F-4D97-AF65-F5344CB8AC3E}">
        <p14:creationId xmlns:p14="http://schemas.microsoft.com/office/powerpoint/2010/main" val="1514058694"/>
      </p:ext>
    </p:extLst>
  </p:cSld>
  <p:clrMapOvr>
    <a:masterClrMapping/>
  </p:clrMapOvr>
</p:sldLayout>
</file>

<file path=ppt/slideLayouts/slideLayout127.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 y="1"/>
            <a:ext cx="10442834" cy="1137649"/>
          </a:xfrm>
          <a:prstGeom prst="rect">
            <a:avLst/>
          </a:prstGeom>
        </p:spPr>
        <p:txBody>
          <a:bodyPr/>
          <a:lstStyle/>
          <a:p>
            <a:r>
              <a:rPr lang="fr-FR" smtClean="0"/>
              <a:t>Click to edit Master title style</a:t>
            </a:r>
            <a:endParaRPr lang="en-US"/>
          </a:p>
        </p:txBody>
      </p:sp>
      <p:sp>
        <p:nvSpPr>
          <p:cNvPr id="3" name="Content Placeholder 2"/>
          <p:cNvSpPr>
            <a:spLocks noGrp="1"/>
          </p:cNvSpPr>
          <p:nvPr>
            <p:ph idx="1"/>
          </p:nvPr>
        </p:nvSpPr>
        <p:spPr>
          <a:xfrm>
            <a:off x="3" y="1137651"/>
            <a:ext cx="10442834" cy="4449342"/>
          </a:xfrm>
          <a:prstGeom prst="rect">
            <a:avLst/>
          </a:prstGeom>
        </p:spPr>
        <p:txBody>
          <a:bodyPr lIns="90954" tIns="45477" rIns="90954" bIns="45477"/>
          <a:lstStyle/>
          <a:p>
            <a:pPr lvl="0"/>
            <a:r>
              <a:rPr lang="fr-FR" smtClean="0"/>
              <a:t>Click to edit Master text styles</a:t>
            </a:r>
          </a:p>
          <a:p>
            <a:pPr lvl="1"/>
            <a:r>
              <a:rPr lang="fr-FR" smtClean="0"/>
              <a:t>Second level</a:t>
            </a:r>
          </a:p>
          <a:p>
            <a:pPr lvl="2"/>
            <a:r>
              <a:rPr lang="fr-FR" smtClean="0"/>
              <a:t>Third level</a:t>
            </a:r>
          </a:p>
          <a:p>
            <a:pPr lvl="3"/>
            <a:r>
              <a:rPr lang="fr-FR" smtClean="0"/>
              <a:t>Fourth level</a:t>
            </a:r>
          </a:p>
          <a:p>
            <a:pPr lvl="4"/>
            <a:r>
              <a:rPr lang="fr-FR" smtClean="0"/>
              <a:t>Fifth level</a:t>
            </a:r>
            <a:endParaRPr lang="en-US"/>
          </a:p>
        </p:txBody>
      </p:sp>
      <p:sp>
        <p:nvSpPr>
          <p:cNvPr id="4" name="Date Placeholder 3"/>
          <p:cNvSpPr>
            <a:spLocks noGrp="1"/>
          </p:cNvSpPr>
          <p:nvPr>
            <p:ph type="dt" sz="half" idx="10"/>
          </p:nvPr>
        </p:nvSpPr>
        <p:spPr>
          <a:xfrm>
            <a:off x="522056" y="7008242"/>
            <a:ext cx="2436231" cy="402567"/>
          </a:xfrm>
          <a:prstGeom prst="rect">
            <a:avLst/>
          </a:prstGeom>
        </p:spPr>
        <p:txBody>
          <a:bodyPr lIns="90954" tIns="45477" rIns="90954" bIns="45477"/>
          <a:lstStyle/>
          <a:p>
            <a:pPr defTabSz="1024085"/>
            <a:endParaRPr lang="en-US">
              <a:solidFill>
                <a:prstClr val="black">
                  <a:tint val="75000"/>
                </a:prstClr>
              </a:solidFill>
            </a:endParaRPr>
          </a:p>
        </p:txBody>
      </p:sp>
      <p:sp>
        <p:nvSpPr>
          <p:cNvPr id="5" name="Footer Placeholder 4"/>
          <p:cNvSpPr>
            <a:spLocks noGrp="1"/>
          </p:cNvSpPr>
          <p:nvPr>
            <p:ph type="ftr" sz="quarter" idx="11"/>
          </p:nvPr>
        </p:nvSpPr>
        <p:spPr>
          <a:xfrm>
            <a:off x="897274" y="6556595"/>
            <a:ext cx="8626969" cy="415728"/>
          </a:xfrm>
          <a:prstGeom prst="rect">
            <a:avLst/>
          </a:prstGeom>
        </p:spPr>
        <p:txBody>
          <a:bodyPr lIns="90954" tIns="45477" rIns="90954" bIns="45477"/>
          <a:lstStyle/>
          <a:p>
            <a:endParaRPr lang="en-US" b="1">
              <a:solidFill>
                <a:prstClr val="black">
                  <a:tint val="75000"/>
                </a:prstClr>
              </a:solidFill>
              <a:latin typeface="Arial" charset="0"/>
              <a:cs typeface="Arial" charset="0"/>
            </a:endParaRPr>
          </a:p>
        </p:txBody>
      </p:sp>
      <p:sp>
        <p:nvSpPr>
          <p:cNvPr id="7" name="Slide Number Placeholder 5"/>
          <p:cNvSpPr>
            <a:spLocks noGrp="1"/>
          </p:cNvSpPr>
          <p:nvPr>
            <p:ph type="sldNum" sz="quarter" idx="4"/>
          </p:nvPr>
        </p:nvSpPr>
        <p:spPr>
          <a:xfrm>
            <a:off x="5292564" y="6948983"/>
            <a:ext cx="577163" cy="300014"/>
          </a:xfrm>
          <a:prstGeom prst="rect">
            <a:avLst/>
          </a:prstGeom>
        </p:spPr>
        <p:txBody>
          <a:bodyPr/>
          <a:lstStyle>
            <a:lvl1pPr>
              <a:defRPr sz="1200"/>
            </a:lvl1pPr>
          </a:lstStyle>
          <a:p>
            <a:fld id="{5AF57F2D-FD0A-4A42-A2E3-927C55E4DECA}"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3474218553"/>
      </p:ext>
    </p:extLst>
  </p:cSld>
  <p:clrMapOvr>
    <a:masterClrMapping/>
  </p:clrMapOvr>
</p:sldLayout>
</file>

<file path=ppt/slideLayouts/slideLayout128.xml><?xml version="1.0" encoding="utf-8"?>
<p:sldLayout xmlns:a="http://schemas.openxmlformats.org/drawingml/2006/main" xmlns:r="http://schemas.openxmlformats.org/officeDocument/2006/relationships" xmlns:p="http://schemas.openxmlformats.org/presentationml/2006/main" preserve="1" userDrawn="1">
  <p:cSld name="Single Object ">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AU" dirty="0"/>
          </a:p>
        </p:txBody>
      </p:sp>
      <p:sp>
        <p:nvSpPr>
          <p:cNvPr id="3" name="Slide Number Placeholder 2"/>
          <p:cNvSpPr>
            <a:spLocks noGrp="1"/>
          </p:cNvSpPr>
          <p:nvPr>
            <p:ph type="sldNum" sz="quarter" idx="10"/>
          </p:nvPr>
        </p:nvSpPr>
        <p:spPr>
          <a:xfrm>
            <a:off x="9534001" y="6972323"/>
            <a:ext cx="577163" cy="300014"/>
          </a:xfrm>
        </p:spPr>
        <p:txBody>
          <a:bodyPr/>
          <a:lstStyle/>
          <a:p>
            <a:fld id="{9784CBA3-D598-4B1F-BAA3-EE14B5154290}" type="slidenum">
              <a:rPr lang="en-AU" smtClean="0"/>
              <a:pPr/>
              <a:t>‹#›</a:t>
            </a:fld>
            <a:endParaRPr lang="en-AU" dirty="0"/>
          </a:p>
        </p:txBody>
      </p:sp>
      <p:sp>
        <p:nvSpPr>
          <p:cNvPr id="7" name="Content Placeholder 6"/>
          <p:cNvSpPr>
            <a:spLocks noGrp="1"/>
          </p:cNvSpPr>
          <p:nvPr>
            <p:ph sz="quarter" idx="11"/>
          </p:nvPr>
        </p:nvSpPr>
        <p:spPr>
          <a:xfrm>
            <a:off x="0" y="1137653"/>
            <a:ext cx="10440988" cy="5410194"/>
          </a:xfrm>
        </p:spPr>
        <p:txBody>
          <a:bodyPr>
            <a:noAutofit/>
          </a:bodyPr>
          <a:lstStyle>
            <a:lvl1pPr>
              <a:defRPr b="1"/>
            </a:lvl1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AU" dirty="0"/>
          </a:p>
        </p:txBody>
      </p:sp>
      <p:sp>
        <p:nvSpPr>
          <p:cNvPr id="10" name="Text Placeholder 9"/>
          <p:cNvSpPr>
            <a:spLocks noGrp="1"/>
          </p:cNvSpPr>
          <p:nvPr>
            <p:ph type="body" sz="quarter" idx="16" hasCustomPrompt="1"/>
          </p:nvPr>
        </p:nvSpPr>
        <p:spPr>
          <a:xfrm>
            <a:off x="1475518" y="6141776"/>
            <a:ext cx="8635567" cy="406068"/>
          </a:xfrm>
        </p:spPr>
        <p:txBody>
          <a:bodyPr lIns="0" tIns="0" rIns="0" bIns="120672" anchor="b">
            <a:noAutofit/>
          </a:bodyPr>
          <a:lstStyle>
            <a:lvl1pPr>
              <a:defRPr sz="700" b="0"/>
            </a:lvl1pPr>
            <a:lvl2pPr>
              <a:defRPr sz="700"/>
            </a:lvl2pPr>
            <a:lvl3pPr>
              <a:defRPr sz="700"/>
            </a:lvl3pPr>
            <a:lvl4pPr>
              <a:defRPr sz="700"/>
            </a:lvl4pPr>
            <a:lvl5pPr>
              <a:defRPr sz="700"/>
            </a:lvl5pPr>
          </a:lstStyle>
          <a:p>
            <a:pPr lvl="0"/>
            <a:r>
              <a:rPr lang="en-US" dirty="0" smtClean="0"/>
              <a:t>SOURCE:</a:t>
            </a:r>
          </a:p>
        </p:txBody>
      </p:sp>
      <p:sp>
        <p:nvSpPr>
          <p:cNvPr id="8" name="Footer Placeholder 3"/>
          <p:cNvSpPr>
            <a:spLocks noGrp="1"/>
          </p:cNvSpPr>
          <p:nvPr>
            <p:ph type="ftr" sz="quarter" idx="17"/>
          </p:nvPr>
        </p:nvSpPr>
        <p:spPr>
          <a:xfrm>
            <a:off x="897274" y="6556595"/>
            <a:ext cx="8626969" cy="415728"/>
          </a:xfrm>
        </p:spPr>
        <p:txBody>
          <a:bodyPr>
            <a:noAutofit/>
          </a:bodyPr>
          <a:lstStyle/>
          <a:p>
            <a:pPr>
              <a:spcBef>
                <a:spcPct val="20000"/>
              </a:spcBef>
              <a:buFont typeface="Arial" pitchFamily="34" charset="0"/>
              <a:buNone/>
            </a:pPr>
            <a:endParaRPr dirty="0" smtClean="0"/>
          </a:p>
        </p:txBody>
      </p:sp>
    </p:spTree>
    <p:extLst>
      <p:ext uri="{BB962C8B-B14F-4D97-AF65-F5344CB8AC3E}">
        <p14:creationId xmlns:p14="http://schemas.microsoft.com/office/powerpoint/2010/main" val="1460162751"/>
      </p:ext>
    </p:extLst>
  </p:cSld>
  <p:clrMapOvr>
    <a:masterClrMapping/>
  </p:clrMapOvr>
</p:sldLayout>
</file>

<file path=ppt/slideLayouts/slideLayout129.xml><?xml version="1.0" encoding="utf-8"?>
<p:sldLayout xmlns:a="http://schemas.openxmlformats.org/drawingml/2006/main" xmlns:r="http://schemas.openxmlformats.org/officeDocument/2006/relationships" xmlns:p="http://schemas.openxmlformats.org/presentationml/2006/main" preserve="1" userDrawn="1">
  <p:cSld name="Single Object + titl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AU" dirty="0"/>
          </a:p>
        </p:txBody>
      </p:sp>
      <p:sp>
        <p:nvSpPr>
          <p:cNvPr id="3" name="Slide Number Placeholder 2"/>
          <p:cNvSpPr>
            <a:spLocks noGrp="1"/>
          </p:cNvSpPr>
          <p:nvPr>
            <p:ph type="sldNum" sz="quarter" idx="10"/>
          </p:nvPr>
        </p:nvSpPr>
        <p:spPr>
          <a:xfrm>
            <a:off x="9534001" y="6972323"/>
            <a:ext cx="577163" cy="300014"/>
          </a:xfrm>
        </p:spPr>
        <p:txBody>
          <a:bodyPr/>
          <a:lstStyle/>
          <a:p>
            <a:fld id="{9784CBA3-D598-4B1F-BAA3-EE14B5154290}" type="slidenum">
              <a:rPr lang="en-AU" smtClean="0"/>
              <a:pPr/>
              <a:t>‹#›</a:t>
            </a:fld>
            <a:endParaRPr lang="en-AU" dirty="0"/>
          </a:p>
        </p:txBody>
      </p:sp>
      <p:sp>
        <p:nvSpPr>
          <p:cNvPr id="7" name="Content Placeholder 6"/>
          <p:cNvSpPr>
            <a:spLocks noGrp="1"/>
          </p:cNvSpPr>
          <p:nvPr>
            <p:ph sz="quarter" idx="11"/>
          </p:nvPr>
        </p:nvSpPr>
        <p:spPr>
          <a:xfrm>
            <a:off x="0" y="1974330"/>
            <a:ext cx="10440988" cy="4573514"/>
          </a:xfrm>
        </p:spPr>
        <p:txBody>
          <a:bodyPr tIns="0">
            <a:noAutofit/>
          </a:bodyPr>
          <a:lstStyle>
            <a:lvl1pPr>
              <a:defRPr b="1"/>
            </a:lvl1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AU" dirty="0"/>
          </a:p>
        </p:txBody>
      </p:sp>
      <p:sp>
        <p:nvSpPr>
          <p:cNvPr id="8" name="Text Placeholder 9"/>
          <p:cNvSpPr>
            <a:spLocks noGrp="1"/>
          </p:cNvSpPr>
          <p:nvPr>
            <p:ph type="body" sz="quarter" idx="15"/>
          </p:nvPr>
        </p:nvSpPr>
        <p:spPr>
          <a:xfrm>
            <a:off x="4" y="1137732"/>
            <a:ext cx="10111081" cy="836679"/>
          </a:xfrm>
        </p:spPr>
        <p:txBody>
          <a:bodyPr/>
          <a:lstStyle/>
          <a:p>
            <a:pPr lvl="0"/>
            <a:r>
              <a:rPr lang="en-US" dirty="0" smtClean="0"/>
              <a:t>Click to edit Master text styles</a:t>
            </a:r>
          </a:p>
        </p:txBody>
      </p:sp>
      <p:sp>
        <p:nvSpPr>
          <p:cNvPr id="10" name="Text Placeholder 9"/>
          <p:cNvSpPr>
            <a:spLocks noGrp="1"/>
          </p:cNvSpPr>
          <p:nvPr>
            <p:ph type="body" sz="quarter" idx="16" hasCustomPrompt="1"/>
          </p:nvPr>
        </p:nvSpPr>
        <p:spPr>
          <a:xfrm>
            <a:off x="1475518" y="6141776"/>
            <a:ext cx="8635567" cy="406068"/>
          </a:xfrm>
        </p:spPr>
        <p:txBody>
          <a:bodyPr lIns="0" tIns="0" rIns="0" bIns="120672" anchor="b">
            <a:noAutofit/>
          </a:bodyPr>
          <a:lstStyle>
            <a:lvl1pPr>
              <a:defRPr sz="700" b="0"/>
            </a:lvl1pPr>
            <a:lvl2pPr>
              <a:defRPr sz="700"/>
            </a:lvl2pPr>
            <a:lvl3pPr>
              <a:defRPr sz="700"/>
            </a:lvl3pPr>
            <a:lvl4pPr>
              <a:defRPr sz="700"/>
            </a:lvl4pPr>
            <a:lvl5pPr>
              <a:defRPr sz="700"/>
            </a:lvl5pPr>
          </a:lstStyle>
          <a:p>
            <a:pPr lvl="0"/>
            <a:r>
              <a:rPr lang="en-US" dirty="0" smtClean="0"/>
              <a:t>SOURCE:</a:t>
            </a:r>
          </a:p>
        </p:txBody>
      </p:sp>
      <p:sp>
        <p:nvSpPr>
          <p:cNvPr id="9" name="Footer Placeholder 3"/>
          <p:cNvSpPr>
            <a:spLocks noGrp="1"/>
          </p:cNvSpPr>
          <p:nvPr>
            <p:ph type="ftr" sz="quarter" idx="17"/>
          </p:nvPr>
        </p:nvSpPr>
        <p:spPr>
          <a:xfrm>
            <a:off x="897274" y="6556595"/>
            <a:ext cx="8626969" cy="415728"/>
          </a:xfrm>
        </p:spPr>
        <p:txBody>
          <a:bodyPr>
            <a:noAutofit/>
          </a:bodyPr>
          <a:lstStyle/>
          <a:p>
            <a:pPr>
              <a:spcBef>
                <a:spcPct val="20000"/>
              </a:spcBef>
              <a:buFont typeface="Arial" pitchFamily="34" charset="0"/>
              <a:buNone/>
            </a:pPr>
            <a:endParaRPr dirty="0" smtClean="0"/>
          </a:p>
        </p:txBody>
      </p:sp>
    </p:spTree>
    <p:extLst>
      <p:ext uri="{BB962C8B-B14F-4D97-AF65-F5344CB8AC3E}">
        <p14:creationId xmlns:p14="http://schemas.microsoft.com/office/powerpoint/2010/main" val="2990716065"/>
      </p:ext>
    </p:extLst>
  </p:cSld>
  <p:clrMapOvr>
    <a:masterClrMapping/>
  </p:clrMapOvr>
</p:sldLayout>
</file>

<file path=ppt/slideLayouts/slideLayout130.xml><?xml version="1.0" encoding="utf-8"?>
<p:sldLayout xmlns:a="http://schemas.openxmlformats.org/drawingml/2006/main" xmlns:r="http://schemas.openxmlformats.org/officeDocument/2006/relationships" xmlns:p="http://schemas.openxmlformats.org/presentationml/2006/main" preserve="1" userDrawn="1">
  <p:cSld name="Double Objec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AU" dirty="0"/>
          </a:p>
        </p:txBody>
      </p:sp>
      <p:sp>
        <p:nvSpPr>
          <p:cNvPr id="3" name="Slide Number Placeholder 2"/>
          <p:cNvSpPr>
            <a:spLocks noGrp="1"/>
          </p:cNvSpPr>
          <p:nvPr>
            <p:ph type="sldNum" sz="quarter" idx="10"/>
          </p:nvPr>
        </p:nvSpPr>
        <p:spPr>
          <a:xfrm>
            <a:off x="9534001" y="6972323"/>
            <a:ext cx="577163" cy="300014"/>
          </a:xfrm>
        </p:spPr>
        <p:txBody>
          <a:bodyPr/>
          <a:lstStyle/>
          <a:p>
            <a:fld id="{9784CBA3-D598-4B1F-BAA3-EE14B5154290}" type="slidenum">
              <a:rPr lang="en-AU" smtClean="0"/>
              <a:pPr/>
              <a:t>‹#›</a:t>
            </a:fld>
            <a:endParaRPr lang="en-AU" dirty="0"/>
          </a:p>
        </p:txBody>
      </p:sp>
      <p:sp>
        <p:nvSpPr>
          <p:cNvPr id="7" name="Content Placeholder 6"/>
          <p:cNvSpPr>
            <a:spLocks noGrp="1"/>
          </p:cNvSpPr>
          <p:nvPr>
            <p:ph sz="quarter" idx="11"/>
          </p:nvPr>
        </p:nvSpPr>
        <p:spPr>
          <a:xfrm>
            <a:off x="0" y="1137650"/>
            <a:ext cx="5220494" cy="5420696"/>
          </a:xfrm>
        </p:spPr>
        <p:txBody>
          <a:bodyPr>
            <a:noAutofit/>
          </a:bodyPr>
          <a:lstStyle>
            <a:lvl1pPr>
              <a:defRPr b="1"/>
            </a:lvl1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AU" dirty="0"/>
          </a:p>
        </p:txBody>
      </p:sp>
      <p:sp>
        <p:nvSpPr>
          <p:cNvPr id="5" name="Content Placeholder 6"/>
          <p:cNvSpPr>
            <a:spLocks noGrp="1"/>
          </p:cNvSpPr>
          <p:nvPr>
            <p:ph sz="quarter" idx="12"/>
          </p:nvPr>
        </p:nvSpPr>
        <p:spPr>
          <a:xfrm>
            <a:off x="5222340" y="1137650"/>
            <a:ext cx="5220494" cy="5420696"/>
          </a:xfrm>
        </p:spPr>
        <p:txBody>
          <a:bodyPr lIns="265437">
            <a:noAutofit/>
          </a:bodyPr>
          <a:lstStyle>
            <a:lvl1pPr>
              <a:defRPr b="1"/>
            </a:lvl1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AU" dirty="0"/>
          </a:p>
        </p:txBody>
      </p:sp>
      <p:sp>
        <p:nvSpPr>
          <p:cNvPr id="12" name="Text Placeholder 9"/>
          <p:cNvSpPr>
            <a:spLocks noGrp="1"/>
          </p:cNvSpPr>
          <p:nvPr>
            <p:ph type="body" sz="quarter" idx="17" hasCustomPrompt="1"/>
          </p:nvPr>
        </p:nvSpPr>
        <p:spPr>
          <a:xfrm>
            <a:off x="1475518" y="6141776"/>
            <a:ext cx="8635567" cy="406068"/>
          </a:xfrm>
        </p:spPr>
        <p:txBody>
          <a:bodyPr lIns="0" tIns="0" rIns="0" bIns="120672" anchor="b">
            <a:noAutofit/>
          </a:bodyPr>
          <a:lstStyle>
            <a:lvl1pPr>
              <a:defRPr sz="700" b="0"/>
            </a:lvl1pPr>
            <a:lvl2pPr>
              <a:defRPr sz="700"/>
            </a:lvl2pPr>
            <a:lvl3pPr>
              <a:defRPr sz="700"/>
            </a:lvl3pPr>
            <a:lvl4pPr>
              <a:defRPr sz="700"/>
            </a:lvl4pPr>
            <a:lvl5pPr>
              <a:defRPr sz="700"/>
            </a:lvl5pPr>
          </a:lstStyle>
          <a:p>
            <a:pPr lvl="0"/>
            <a:r>
              <a:rPr lang="en-US" dirty="0" smtClean="0"/>
              <a:t>SOURCE:</a:t>
            </a:r>
          </a:p>
        </p:txBody>
      </p:sp>
      <p:sp>
        <p:nvSpPr>
          <p:cNvPr id="8" name="Footer Placeholder 3"/>
          <p:cNvSpPr>
            <a:spLocks noGrp="1"/>
          </p:cNvSpPr>
          <p:nvPr>
            <p:ph type="ftr" sz="quarter" idx="18"/>
          </p:nvPr>
        </p:nvSpPr>
        <p:spPr>
          <a:xfrm>
            <a:off x="897274" y="6556595"/>
            <a:ext cx="8626969" cy="415728"/>
          </a:xfrm>
        </p:spPr>
        <p:txBody>
          <a:bodyPr>
            <a:noAutofit/>
          </a:bodyPr>
          <a:lstStyle/>
          <a:p>
            <a:pPr>
              <a:spcBef>
                <a:spcPct val="20000"/>
              </a:spcBef>
              <a:buFont typeface="Arial" pitchFamily="34" charset="0"/>
              <a:buNone/>
            </a:pPr>
            <a:endParaRPr dirty="0" smtClean="0"/>
          </a:p>
        </p:txBody>
      </p:sp>
    </p:spTree>
    <p:extLst>
      <p:ext uri="{BB962C8B-B14F-4D97-AF65-F5344CB8AC3E}">
        <p14:creationId xmlns:p14="http://schemas.microsoft.com/office/powerpoint/2010/main" val="3514858079"/>
      </p:ext>
    </p:extLst>
  </p:cSld>
  <p:clrMapOvr>
    <a:masterClrMapping/>
  </p:clrMapOvr>
</p:sldLayout>
</file>

<file path=ppt/slideLayouts/slideLayout131.xml><?xml version="1.0" encoding="utf-8"?>
<p:sldLayout xmlns:a="http://schemas.openxmlformats.org/drawingml/2006/main" xmlns:r="http://schemas.openxmlformats.org/officeDocument/2006/relationships" xmlns:p="http://schemas.openxmlformats.org/presentationml/2006/main" preserve="1" userDrawn="1">
  <p:cSld name="Double Object + titl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AU" dirty="0"/>
          </a:p>
        </p:txBody>
      </p:sp>
      <p:sp>
        <p:nvSpPr>
          <p:cNvPr id="3" name="Slide Number Placeholder 2"/>
          <p:cNvSpPr>
            <a:spLocks noGrp="1"/>
          </p:cNvSpPr>
          <p:nvPr>
            <p:ph type="sldNum" sz="quarter" idx="10"/>
          </p:nvPr>
        </p:nvSpPr>
        <p:spPr>
          <a:xfrm>
            <a:off x="9534001" y="6972323"/>
            <a:ext cx="577163" cy="300014"/>
          </a:xfrm>
        </p:spPr>
        <p:txBody>
          <a:bodyPr/>
          <a:lstStyle/>
          <a:p>
            <a:fld id="{9784CBA3-D598-4B1F-BAA3-EE14B5154290}" type="slidenum">
              <a:rPr lang="en-AU" smtClean="0"/>
              <a:pPr/>
              <a:t>‹#›</a:t>
            </a:fld>
            <a:endParaRPr lang="en-AU" dirty="0"/>
          </a:p>
        </p:txBody>
      </p:sp>
      <p:sp>
        <p:nvSpPr>
          <p:cNvPr id="7" name="Content Placeholder 6"/>
          <p:cNvSpPr>
            <a:spLocks noGrp="1"/>
          </p:cNvSpPr>
          <p:nvPr>
            <p:ph sz="quarter" idx="11"/>
          </p:nvPr>
        </p:nvSpPr>
        <p:spPr>
          <a:xfrm>
            <a:off x="0" y="1974329"/>
            <a:ext cx="5220494" cy="4584016"/>
          </a:xfrm>
        </p:spPr>
        <p:txBody>
          <a:bodyPr tIns="0">
            <a:noAutofit/>
          </a:bodyPr>
          <a:lstStyle>
            <a:lvl1pPr>
              <a:defRPr b="1"/>
            </a:lvl1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AU" dirty="0"/>
          </a:p>
        </p:txBody>
      </p:sp>
      <p:sp>
        <p:nvSpPr>
          <p:cNvPr id="5" name="Content Placeholder 6"/>
          <p:cNvSpPr>
            <a:spLocks noGrp="1"/>
          </p:cNvSpPr>
          <p:nvPr>
            <p:ph sz="quarter" idx="12"/>
          </p:nvPr>
        </p:nvSpPr>
        <p:spPr>
          <a:xfrm>
            <a:off x="5222340" y="1974329"/>
            <a:ext cx="5220494" cy="4584016"/>
          </a:xfrm>
        </p:spPr>
        <p:txBody>
          <a:bodyPr lIns="265437" tIns="0">
            <a:noAutofit/>
          </a:bodyPr>
          <a:lstStyle>
            <a:lvl1pPr>
              <a:defRPr b="1"/>
            </a:lvl1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AU" dirty="0"/>
          </a:p>
        </p:txBody>
      </p:sp>
      <p:sp>
        <p:nvSpPr>
          <p:cNvPr id="10" name="Text Placeholder 9"/>
          <p:cNvSpPr>
            <a:spLocks noGrp="1"/>
          </p:cNvSpPr>
          <p:nvPr>
            <p:ph type="body" sz="quarter" idx="15"/>
          </p:nvPr>
        </p:nvSpPr>
        <p:spPr>
          <a:xfrm>
            <a:off x="0" y="1137732"/>
            <a:ext cx="5220494" cy="836679"/>
          </a:xfrm>
        </p:spPr>
        <p:txBody>
          <a:bodyPr/>
          <a:lstStyle>
            <a:lvl1pPr>
              <a:defRPr sz="1200"/>
            </a:lvl1pPr>
          </a:lstStyle>
          <a:p>
            <a:pPr lvl="0"/>
            <a:r>
              <a:rPr lang="en-US" dirty="0" smtClean="0"/>
              <a:t>Click to edit Master text styles</a:t>
            </a:r>
          </a:p>
        </p:txBody>
      </p:sp>
      <p:sp>
        <p:nvSpPr>
          <p:cNvPr id="11" name="Text Placeholder 9"/>
          <p:cNvSpPr>
            <a:spLocks noGrp="1"/>
          </p:cNvSpPr>
          <p:nvPr>
            <p:ph type="body" sz="quarter" idx="16"/>
          </p:nvPr>
        </p:nvSpPr>
        <p:spPr>
          <a:xfrm>
            <a:off x="5222343" y="1137732"/>
            <a:ext cx="5218648" cy="836679"/>
          </a:xfrm>
        </p:spPr>
        <p:txBody>
          <a:bodyPr lIns="265437"/>
          <a:lstStyle>
            <a:lvl1pPr>
              <a:defRPr sz="1200"/>
            </a:lvl1pPr>
          </a:lstStyle>
          <a:p>
            <a:pPr lvl="0"/>
            <a:r>
              <a:rPr lang="en-US" dirty="0" smtClean="0"/>
              <a:t>Click to edit Master text styles</a:t>
            </a:r>
          </a:p>
        </p:txBody>
      </p:sp>
      <p:sp>
        <p:nvSpPr>
          <p:cNvPr id="12" name="Text Placeholder 9"/>
          <p:cNvSpPr>
            <a:spLocks noGrp="1"/>
          </p:cNvSpPr>
          <p:nvPr>
            <p:ph type="body" sz="quarter" idx="17" hasCustomPrompt="1"/>
          </p:nvPr>
        </p:nvSpPr>
        <p:spPr>
          <a:xfrm>
            <a:off x="1475518" y="6141776"/>
            <a:ext cx="8635567" cy="406068"/>
          </a:xfrm>
        </p:spPr>
        <p:txBody>
          <a:bodyPr lIns="0" tIns="0" rIns="0" bIns="120672" anchor="b">
            <a:noAutofit/>
          </a:bodyPr>
          <a:lstStyle>
            <a:lvl1pPr>
              <a:defRPr sz="700" b="0"/>
            </a:lvl1pPr>
            <a:lvl2pPr>
              <a:defRPr sz="700"/>
            </a:lvl2pPr>
            <a:lvl3pPr>
              <a:defRPr sz="700"/>
            </a:lvl3pPr>
            <a:lvl4pPr>
              <a:defRPr sz="700"/>
            </a:lvl4pPr>
            <a:lvl5pPr>
              <a:defRPr sz="700"/>
            </a:lvl5pPr>
          </a:lstStyle>
          <a:p>
            <a:pPr lvl="0"/>
            <a:r>
              <a:rPr lang="en-US" dirty="0" smtClean="0"/>
              <a:t>SOURCE:</a:t>
            </a:r>
          </a:p>
        </p:txBody>
      </p:sp>
      <p:sp>
        <p:nvSpPr>
          <p:cNvPr id="13" name="Footer Placeholder 3"/>
          <p:cNvSpPr>
            <a:spLocks noGrp="1"/>
          </p:cNvSpPr>
          <p:nvPr>
            <p:ph type="ftr" sz="quarter" idx="18"/>
          </p:nvPr>
        </p:nvSpPr>
        <p:spPr>
          <a:xfrm>
            <a:off x="897274" y="6556595"/>
            <a:ext cx="8626969" cy="415728"/>
          </a:xfrm>
        </p:spPr>
        <p:txBody>
          <a:bodyPr>
            <a:noAutofit/>
          </a:bodyPr>
          <a:lstStyle/>
          <a:p>
            <a:pPr>
              <a:spcBef>
                <a:spcPct val="20000"/>
              </a:spcBef>
              <a:buFont typeface="Arial" pitchFamily="34" charset="0"/>
              <a:buNone/>
            </a:pPr>
            <a:endParaRPr dirty="0" smtClean="0"/>
          </a:p>
        </p:txBody>
      </p:sp>
    </p:spTree>
    <p:extLst>
      <p:ext uri="{BB962C8B-B14F-4D97-AF65-F5344CB8AC3E}">
        <p14:creationId xmlns:p14="http://schemas.microsoft.com/office/powerpoint/2010/main" val="4019177796"/>
      </p:ext>
    </p:extLst>
  </p:cSld>
  <p:clrMapOvr>
    <a:masterClrMapping/>
  </p:clrMapOvr>
</p:sldLayout>
</file>

<file path=ppt/slideLayouts/slideLayout132.xml><?xml version="1.0" encoding="utf-8"?>
<p:sldLayout xmlns:a="http://schemas.openxmlformats.org/drawingml/2006/main" xmlns:r="http://schemas.openxmlformats.org/officeDocument/2006/relationships" xmlns:p="http://schemas.openxmlformats.org/presentationml/2006/main" preserve="1" userDrawn="1">
  <p:cSld name="Triple Object ">
    <p:spTree>
      <p:nvGrpSpPr>
        <p:cNvPr id="1" name=""/>
        <p:cNvGrpSpPr/>
        <p:nvPr/>
      </p:nvGrpSpPr>
      <p:grpSpPr>
        <a:xfrm>
          <a:off x="0" y="0"/>
          <a:ext cx="0" cy="0"/>
          <a:chOff x="0" y="0"/>
          <a:chExt cx="0" cy="0"/>
        </a:xfrm>
      </p:grpSpPr>
      <p:sp>
        <p:nvSpPr>
          <p:cNvPr id="8" name="Content Placeholder 6"/>
          <p:cNvSpPr>
            <a:spLocks noGrp="1"/>
          </p:cNvSpPr>
          <p:nvPr>
            <p:ph sz="quarter" idx="16"/>
          </p:nvPr>
        </p:nvSpPr>
        <p:spPr>
          <a:xfrm>
            <a:off x="3197555" y="1139184"/>
            <a:ext cx="3458577" cy="5420696"/>
          </a:xfrm>
        </p:spPr>
        <p:txBody>
          <a:bodyPr lIns="277584">
            <a:noAutofit/>
          </a:bodyPr>
          <a:lstStyle>
            <a:lvl1pPr>
              <a:defRPr b="1"/>
            </a:lvl1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AU" dirty="0"/>
          </a:p>
        </p:txBody>
      </p:sp>
      <p:sp>
        <p:nvSpPr>
          <p:cNvPr id="9" name="Content Placeholder 6"/>
          <p:cNvSpPr>
            <a:spLocks noGrp="1"/>
          </p:cNvSpPr>
          <p:nvPr>
            <p:ph sz="quarter" idx="17"/>
          </p:nvPr>
        </p:nvSpPr>
        <p:spPr>
          <a:xfrm>
            <a:off x="6370043" y="1142244"/>
            <a:ext cx="3448375" cy="5416102"/>
          </a:xfrm>
        </p:spPr>
        <p:txBody>
          <a:bodyPr lIns="277584">
            <a:noAutofit/>
          </a:bodyPr>
          <a:lstStyle>
            <a:lvl1pPr>
              <a:defRPr b="1"/>
            </a:lvl1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AU" dirty="0"/>
          </a:p>
        </p:txBody>
      </p:sp>
      <p:sp>
        <p:nvSpPr>
          <p:cNvPr id="2" name="Title 1"/>
          <p:cNvSpPr>
            <a:spLocks noGrp="1"/>
          </p:cNvSpPr>
          <p:nvPr>
            <p:ph type="title"/>
          </p:nvPr>
        </p:nvSpPr>
        <p:spPr/>
        <p:txBody>
          <a:bodyPr/>
          <a:lstStyle/>
          <a:p>
            <a:r>
              <a:rPr lang="en-US" dirty="0" smtClean="0"/>
              <a:t>Click to edit Master title style</a:t>
            </a:r>
            <a:endParaRPr lang="en-AU" dirty="0"/>
          </a:p>
        </p:txBody>
      </p:sp>
      <p:sp>
        <p:nvSpPr>
          <p:cNvPr id="3" name="Slide Number Placeholder 2"/>
          <p:cNvSpPr>
            <a:spLocks noGrp="1"/>
          </p:cNvSpPr>
          <p:nvPr>
            <p:ph type="sldNum" sz="quarter" idx="10"/>
          </p:nvPr>
        </p:nvSpPr>
        <p:spPr>
          <a:xfrm>
            <a:off x="9534001" y="6972323"/>
            <a:ext cx="577163" cy="300014"/>
          </a:xfrm>
        </p:spPr>
        <p:txBody>
          <a:bodyPr/>
          <a:lstStyle/>
          <a:p>
            <a:fld id="{9784CBA3-D598-4B1F-BAA3-EE14B5154290}" type="slidenum">
              <a:rPr lang="en-AU" smtClean="0"/>
              <a:pPr/>
              <a:t>‹#›</a:t>
            </a:fld>
            <a:endParaRPr lang="en-AU" dirty="0"/>
          </a:p>
        </p:txBody>
      </p:sp>
      <p:sp>
        <p:nvSpPr>
          <p:cNvPr id="7" name="Content Placeholder 6"/>
          <p:cNvSpPr>
            <a:spLocks noGrp="1"/>
          </p:cNvSpPr>
          <p:nvPr>
            <p:ph sz="quarter" idx="11"/>
          </p:nvPr>
        </p:nvSpPr>
        <p:spPr>
          <a:xfrm>
            <a:off x="0" y="1137650"/>
            <a:ext cx="3489030" cy="5420696"/>
          </a:xfrm>
        </p:spPr>
        <p:txBody>
          <a:bodyPr>
            <a:noAutofit/>
          </a:bodyPr>
          <a:lstStyle>
            <a:lvl1pPr>
              <a:defRPr b="1"/>
            </a:lvl1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AU" dirty="0"/>
          </a:p>
        </p:txBody>
      </p:sp>
      <p:sp>
        <p:nvSpPr>
          <p:cNvPr id="12" name="Text Placeholder 9"/>
          <p:cNvSpPr>
            <a:spLocks noGrp="1"/>
          </p:cNvSpPr>
          <p:nvPr>
            <p:ph type="body" sz="quarter" idx="18" hasCustomPrompt="1"/>
          </p:nvPr>
        </p:nvSpPr>
        <p:spPr>
          <a:xfrm>
            <a:off x="1475518" y="6141776"/>
            <a:ext cx="8635567" cy="406068"/>
          </a:xfrm>
        </p:spPr>
        <p:txBody>
          <a:bodyPr lIns="0" tIns="0" rIns="0" bIns="120672" anchor="b">
            <a:noAutofit/>
          </a:bodyPr>
          <a:lstStyle>
            <a:lvl1pPr>
              <a:defRPr sz="700" b="0"/>
            </a:lvl1pPr>
            <a:lvl2pPr>
              <a:defRPr sz="700"/>
            </a:lvl2pPr>
            <a:lvl3pPr>
              <a:defRPr sz="700"/>
            </a:lvl3pPr>
            <a:lvl4pPr>
              <a:defRPr sz="700"/>
            </a:lvl4pPr>
            <a:lvl5pPr>
              <a:defRPr sz="700"/>
            </a:lvl5pPr>
          </a:lstStyle>
          <a:p>
            <a:pPr lvl="0"/>
            <a:r>
              <a:rPr lang="en-US" dirty="0" smtClean="0"/>
              <a:t>SOURCE:</a:t>
            </a:r>
          </a:p>
        </p:txBody>
      </p:sp>
      <p:sp>
        <p:nvSpPr>
          <p:cNvPr id="10" name="Footer Placeholder 3"/>
          <p:cNvSpPr>
            <a:spLocks noGrp="1"/>
          </p:cNvSpPr>
          <p:nvPr>
            <p:ph type="ftr" sz="quarter" idx="19"/>
          </p:nvPr>
        </p:nvSpPr>
        <p:spPr>
          <a:xfrm>
            <a:off x="897274" y="6556595"/>
            <a:ext cx="8626969" cy="415728"/>
          </a:xfrm>
        </p:spPr>
        <p:txBody>
          <a:bodyPr>
            <a:noAutofit/>
          </a:bodyPr>
          <a:lstStyle/>
          <a:p>
            <a:pPr>
              <a:spcBef>
                <a:spcPct val="20000"/>
              </a:spcBef>
              <a:buFont typeface="Arial" pitchFamily="34" charset="0"/>
              <a:buNone/>
            </a:pPr>
            <a:endParaRPr dirty="0" smtClean="0"/>
          </a:p>
        </p:txBody>
      </p:sp>
    </p:spTree>
    <p:extLst>
      <p:ext uri="{BB962C8B-B14F-4D97-AF65-F5344CB8AC3E}">
        <p14:creationId xmlns:p14="http://schemas.microsoft.com/office/powerpoint/2010/main" val="1622529306"/>
      </p:ext>
    </p:extLst>
  </p:cSld>
  <p:clrMapOvr>
    <a:masterClrMapping/>
  </p:clrMapOvr>
</p:sldLayout>
</file>

<file path=ppt/slideLayouts/slideLayout133.xml><?xml version="1.0" encoding="utf-8"?>
<p:sldLayout xmlns:a="http://schemas.openxmlformats.org/drawingml/2006/main" xmlns:r="http://schemas.openxmlformats.org/officeDocument/2006/relationships" xmlns:p="http://schemas.openxmlformats.org/presentationml/2006/main" preserve="1" userDrawn="1">
  <p:cSld name="Triple Object + Title ">
    <p:spTree>
      <p:nvGrpSpPr>
        <p:cNvPr id="1" name=""/>
        <p:cNvGrpSpPr/>
        <p:nvPr/>
      </p:nvGrpSpPr>
      <p:grpSpPr>
        <a:xfrm>
          <a:off x="0" y="0"/>
          <a:ext cx="0" cy="0"/>
          <a:chOff x="0" y="0"/>
          <a:chExt cx="0" cy="0"/>
        </a:xfrm>
      </p:grpSpPr>
      <p:sp>
        <p:nvSpPr>
          <p:cNvPr id="8" name="Content Placeholder 6"/>
          <p:cNvSpPr>
            <a:spLocks noGrp="1"/>
          </p:cNvSpPr>
          <p:nvPr>
            <p:ph sz="quarter" idx="16"/>
          </p:nvPr>
        </p:nvSpPr>
        <p:spPr>
          <a:xfrm>
            <a:off x="3197555" y="1971974"/>
            <a:ext cx="3458577" cy="4587904"/>
          </a:xfrm>
        </p:spPr>
        <p:txBody>
          <a:bodyPr lIns="277584" tIns="0">
            <a:noAutofit/>
          </a:bodyPr>
          <a:lstStyle>
            <a:lvl1pPr>
              <a:defRPr b="1"/>
            </a:lvl1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AU" dirty="0"/>
          </a:p>
        </p:txBody>
      </p:sp>
      <p:sp>
        <p:nvSpPr>
          <p:cNvPr id="9" name="Content Placeholder 6"/>
          <p:cNvSpPr>
            <a:spLocks noGrp="1"/>
          </p:cNvSpPr>
          <p:nvPr>
            <p:ph sz="quarter" idx="17"/>
          </p:nvPr>
        </p:nvSpPr>
        <p:spPr>
          <a:xfrm>
            <a:off x="6370043" y="1974329"/>
            <a:ext cx="3448375" cy="4584016"/>
          </a:xfrm>
        </p:spPr>
        <p:txBody>
          <a:bodyPr lIns="277584" tIns="0">
            <a:noAutofit/>
          </a:bodyPr>
          <a:lstStyle>
            <a:lvl1pPr>
              <a:defRPr b="1"/>
            </a:lvl1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AU" dirty="0"/>
          </a:p>
        </p:txBody>
      </p:sp>
      <p:sp>
        <p:nvSpPr>
          <p:cNvPr id="2" name="Title 1"/>
          <p:cNvSpPr>
            <a:spLocks noGrp="1"/>
          </p:cNvSpPr>
          <p:nvPr>
            <p:ph type="title"/>
          </p:nvPr>
        </p:nvSpPr>
        <p:spPr/>
        <p:txBody>
          <a:bodyPr/>
          <a:lstStyle/>
          <a:p>
            <a:r>
              <a:rPr lang="en-US" dirty="0" smtClean="0"/>
              <a:t>Click to edit Master title style</a:t>
            </a:r>
            <a:endParaRPr lang="en-AU" dirty="0"/>
          </a:p>
        </p:txBody>
      </p:sp>
      <p:sp>
        <p:nvSpPr>
          <p:cNvPr id="3" name="Slide Number Placeholder 2"/>
          <p:cNvSpPr>
            <a:spLocks noGrp="1"/>
          </p:cNvSpPr>
          <p:nvPr>
            <p:ph type="sldNum" sz="quarter" idx="10"/>
          </p:nvPr>
        </p:nvSpPr>
        <p:spPr>
          <a:xfrm>
            <a:off x="9534001" y="6972323"/>
            <a:ext cx="577163" cy="300014"/>
          </a:xfrm>
        </p:spPr>
        <p:txBody>
          <a:bodyPr/>
          <a:lstStyle/>
          <a:p>
            <a:fld id="{9784CBA3-D598-4B1F-BAA3-EE14B5154290}" type="slidenum">
              <a:rPr lang="en-AU" smtClean="0"/>
              <a:pPr/>
              <a:t>‹#›</a:t>
            </a:fld>
            <a:endParaRPr lang="en-AU" dirty="0"/>
          </a:p>
        </p:txBody>
      </p:sp>
      <p:sp>
        <p:nvSpPr>
          <p:cNvPr id="7" name="Content Placeholder 6"/>
          <p:cNvSpPr>
            <a:spLocks noGrp="1"/>
          </p:cNvSpPr>
          <p:nvPr>
            <p:ph sz="quarter" idx="11"/>
          </p:nvPr>
        </p:nvSpPr>
        <p:spPr>
          <a:xfrm>
            <a:off x="0" y="1970440"/>
            <a:ext cx="3489030" cy="4587904"/>
          </a:xfrm>
        </p:spPr>
        <p:txBody>
          <a:bodyPr tIns="0">
            <a:noAutofit/>
          </a:bodyPr>
          <a:lstStyle>
            <a:lvl1pPr>
              <a:defRPr b="1"/>
            </a:lvl1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AU" dirty="0"/>
          </a:p>
        </p:txBody>
      </p:sp>
      <p:sp>
        <p:nvSpPr>
          <p:cNvPr id="10" name="Text Placeholder 9"/>
          <p:cNvSpPr>
            <a:spLocks noGrp="1"/>
          </p:cNvSpPr>
          <p:nvPr>
            <p:ph type="body" sz="quarter" idx="15"/>
          </p:nvPr>
        </p:nvSpPr>
        <p:spPr>
          <a:xfrm>
            <a:off x="2" y="1137732"/>
            <a:ext cx="3197553" cy="836679"/>
          </a:xfrm>
        </p:spPr>
        <p:txBody>
          <a:bodyPr/>
          <a:lstStyle>
            <a:lvl1pPr>
              <a:defRPr sz="1200"/>
            </a:lvl1pPr>
          </a:lstStyle>
          <a:p>
            <a:pPr lvl="0"/>
            <a:r>
              <a:rPr lang="en-US" dirty="0" smtClean="0"/>
              <a:t>Click to edit Master text styles</a:t>
            </a:r>
          </a:p>
        </p:txBody>
      </p:sp>
      <p:sp>
        <p:nvSpPr>
          <p:cNvPr id="12" name="Text Placeholder 9"/>
          <p:cNvSpPr>
            <a:spLocks noGrp="1"/>
          </p:cNvSpPr>
          <p:nvPr>
            <p:ph type="body" sz="quarter" idx="18" hasCustomPrompt="1"/>
          </p:nvPr>
        </p:nvSpPr>
        <p:spPr>
          <a:xfrm>
            <a:off x="1475518" y="6141776"/>
            <a:ext cx="8635567" cy="406068"/>
          </a:xfrm>
        </p:spPr>
        <p:txBody>
          <a:bodyPr lIns="0" tIns="0" rIns="0" bIns="120672" anchor="b">
            <a:noAutofit/>
          </a:bodyPr>
          <a:lstStyle>
            <a:lvl1pPr>
              <a:defRPr sz="700" b="0"/>
            </a:lvl1pPr>
            <a:lvl2pPr>
              <a:defRPr sz="700"/>
            </a:lvl2pPr>
            <a:lvl3pPr>
              <a:defRPr sz="700"/>
            </a:lvl3pPr>
            <a:lvl4pPr>
              <a:defRPr sz="700"/>
            </a:lvl4pPr>
            <a:lvl5pPr>
              <a:defRPr sz="700"/>
            </a:lvl5pPr>
          </a:lstStyle>
          <a:p>
            <a:pPr lvl="0"/>
            <a:r>
              <a:rPr lang="en-US" dirty="0" smtClean="0"/>
              <a:t>SOURCE:</a:t>
            </a:r>
          </a:p>
        </p:txBody>
      </p:sp>
      <p:sp>
        <p:nvSpPr>
          <p:cNvPr id="11" name="Text Placeholder 9"/>
          <p:cNvSpPr>
            <a:spLocks noGrp="1"/>
          </p:cNvSpPr>
          <p:nvPr>
            <p:ph type="body" sz="quarter" idx="20"/>
          </p:nvPr>
        </p:nvSpPr>
        <p:spPr>
          <a:xfrm>
            <a:off x="3193802" y="1137732"/>
            <a:ext cx="3183902" cy="836679"/>
          </a:xfrm>
        </p:spPr>
        <p:txBody>
          <a:bodyPr lIns="281557"/>
          <a:lstStyle>
            <a:lvl1pPr>
              <a:defRPr sz="1200"/>
            </a:lvl1pPr>
          </a:lstStyle>
          <a:p>
            <a:pPr lvl="0"/>
            <a:r>
              <a:rPr lang="en-US" dirty="0" smtClean="0"/>
              <a:t>Click to edit Master text styles</a:t>
            </a:r>
          </a:p>
        </p:txBody>
      </p:sp>
      <p:sp>
        <p:nvSpPr>
          <p:cNvPr id="13" name="Text Placeholder 9"/>
          <p:cNvSpPr>
            <a:spLocks noGrp="1"/>
          </p:cNvSpPr>
          <p:nvPr>
            <p:ph type="body" sz="quarter" idx="21"/>
          </p:nvPr>
        </p:nvSpPr>
        <p:spPr>
          <a:xfrm>
            <a:off x="6369606" y="1146133"/>
            <a:ext cx="3183902" cy="836679"/>
          </a:xfrm>
        </p:spPr>
        <p:txBody>
          <a:bodyPr lIns="281557"/>
          <a:lstStyle>
            <a:lvl1pPr>
              <a:defRPr sz="1200"/>
            </a:lvl1pPr>
          </a:lstStyle>
          <a:p>
            <a:pPr lvl="0"/>
            <a:r>
              <a:rPr lang="en-US" dirty="0" smtClean="0"/>
              <a:t>Click to edit Master text styles</a:t>
            </a:r>
          </a:p>
        </p:txBody>
      </p:sp>
      <p:sp>
        <p:nvSpPr>
          <p:cNvPr id="14" name="Footer Placeholder 3"/>
          <p:cNvSpPr>
            <a:spLocks noGrp="1"/>
          </p:cNvSpPr>
          <p:nvPr>
            <p:ph type="ftr" sz="quarter" idx="22"/>
          </p:nvPr>
        </p:nvSpPr>
        <p:spPr>
          <a:xfrm>
            <a:off x="897274" y="6556595"/>
            <a:ext cx="8626969" cy="415728"/>
          </a:xfrm>
        </p:spPr>
        <p:txBody>
          <a:bodyPr>
            <a:noAutofit/>
          </a:bodyPr>
          <a:lstStyle/>
          <a:p>
            <a:pPr>
              <a:spcBef>
                <a:spcPct val="20000"/>
              </a:spcBef>
              <a:buFont typeface="Arial" pitchFamily="34" charset="0"/>
              <a:buNone/>
            </a:pPr>
            <a:endParaRPr dirty="0" smtClean="0"/>
          </a:p>
        </p:txBody>
      </p:sp>
    </p:spTree>
    <p:extLst>
      <p:ext uri="{BB962C8B-B14F-4D97-AF65-F5344CB8AC3E}">
        <p14:creationId xmlns:p14="http://schemas.microsoft.com/office/powerpoint/2010/main" val="932985942"/>
      </p:ext>
    </p:extLst>
  </p:cSld>
  <p:clrMapOvr>
    <a:masterClrMapping/>
  </p:clrMapOvr>
</p:sldLayout>
</file>

<file path=ppt/slideLayouts/slideLayout134.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AU" dirty="0"/>
          </a:p>
        </p:txBody>
      </p:sp>
      <p:sp>
        <p:nvSpPr>
          <p:cNvPr id="3" name="Slide Number Placeholder 2"/>
          <p:cNvSpPr>
            <a:spLocks noGrp="1"/>
          </p:cNvSpPr>
          <p:nvPr>
            <p:ph type="sldNum" sz="quarter" idx="10"/>
          </p:nvPr>
        </p:nvSpPr>
        <p:spPr>
          <a:xfrm>
            <a:off x="9534001" y="6972323"/>
            <a:ext cx="577163" cy="300014"/>
          </a:xfrm>
        </p:spPr>
        <p:txBody>
          <a:bodyPr/>
          <a:lstStyle/>
          <a:p>
            <a:fld id="{9784CBA3-D598-4B1F-BAA3-EE14B5154290}" type="slidenum">
              <a:rPr lang="en-AU" smtClean="0"/>
              <a:pPr/>
              <a:t>‹#›</a:t>
            </a:fld>
            <a:endParaRPr lang="en-AU" dirty="0"/>
          </a:p>
        </p:txBody>
      </p:sp>
      <p:sp>
        <p:nvSpPr>
          <p:cNvPr id="6" name="Text Placeholder 9"/>
          <p:cNvSpPr>
            <a:spLocks noGrp="1"/>
          </p:cNvSpPr>
          <p:nvPr>
            <p:ph type="body" sz="quarter" idx="16" hasCustomPrompt="1"/>
          </p:nvPr>
        </p:nvSpPr>
        <p:spPr>
          <a:xfrm>
            <a:off x="1475518" y="6141776"/>
            <a:ext cx="8635567" cy="406068"/>
          </a:xfrm>
        </p:spPr>
        <p:txBody>
          <a:bodyPr lIns="0" tIns="0" rIns="0" bIns="120672" anchor="b">
            <a:noAutofit/>
          </a:bodyPr>
          <a:lstStyle>
            <a:lvl1pPr>
              <a:defRPr sz="700" b="0"/>
            </a:lvl1pPr>
            <a:lvl2pPr>
              <a:defRPr sz="700"/>
            </a:lvl2pPr>
            <a:lvl3pPr>
              <a:defRPr sz="700"/>
            </a:lvl3pPr>
            <a:lvl4pPr>
              <a:defRPr sz="700"/>
            </a:lvl4pPr>
            <a:lvl5pPr>
              <a:defRPr sz="700"/>
            </a:lvl5pPr>
          </a:lstStyle>
          <a:p>
            <a:pPr lvl="0"/>
            <a:r>
              <a:rPr lang="en-US" dirty="0" smtClean="0"/>
              <a:t>SOURCE:</a:t>
            </a:r>
          </a:p>
        </p:txBody>
      </p:sp>
      <p:sp>
        <p:nvSpPr>
          <p:cNvPr id="7" name="Footer Placeholder 3"/>
          <p:cNvSpPr>
            <a:spLocks noGrp="1"/>
          </p:cNvSpPr>
          <p:nvPr>
            <p:ph type="ftr" sz="quarter" idx="11"/>
          </p:nvPr>
        </p:nvSpPr>
        <p:spPr>
          <a:xfrm>
            <a:off x="897274" y="6556595"/>
            <a:ext cx="8626969" cy="415728"/>
          </a:xfrm>
        </p:spPr>
        <p:txBody>
          <a:bodyPr>
            <a:noAutofit/>
          </a:bodyPr>
          <a:lstStyle/>
          <a:p>
            <a:pPr>
              <a:spcBef>
                <a:spcPct val="20000"/>
              </a:spcBef>
              <a:buFont typeface="Arial" pitchFamily="34" charset="0"/>
              <a:buNone/>
            </a:pPr>
            <a:endParaRPr dirty="0" smtClean="0"/>
          </a:p>
        </p:txBody>
      </p:sp>
    </p:spTree>
    <p:extLst>
      <p:ext uri="{BB962C8B-B14F-4D97-AF65-F5344CB8AC3E}">
        <p14:creationId xmlns:p14="http://schemas.microsoft.com/office/powerpoint/2010/main" val="1448277451"/>
      </p:ext>
    </p:extLst>
  </p:cSld>
  <p:clrMapOvr>
    <a:masterClrMapping/>
  </p:clrMapOvr>
</p:sldLayout>
</file>

<file path=ppt/slideLayouts/slideLayout135.xml><?xml version="1.0" encoding="utf-8"?>
<p:sldLayout xmlns:a="http://schemas.openxmlformats.org/drawingml/2006/main" xmlns:r="http://schemas.openxmlformats.org/officeDocument/2006/relationships" xmlns:p="http://schemas.openxmlformats.org/presentationml/2006/main" userDrawn="1">
  <p:cSld name="1_Title Only">
    <p:spTree>
      <p:nvGrpSpPr>
        <p:cNvPr id="1" name=""/>
        <p:cNvGrpSpPr/>
        <p:nvPr/>
      </p:nvGrpSpPr>
      <p:grpSpPr>
        <a:xfrm>
          <a:off x="0" y="0"/>
          <a:ext cx="0" cy="0"/>
          <a:chOff x="0" y="0"/>
          <a:chExt cx="0" cy="0"/>
        </a:xfrm>
      </p:grpSpPr>
      <p:sp>
        <p:nvSpPr>
          <p:cNvPr id="2" name="Title 1"/>
          <p:cNvSpPr>
            <a:spLocks noGrp="1"/>
          </p:cNvSpPr>
          <p:nvPr>
            <p:ph type="title"/>
          </p:nvPr>
        </p:nvSpPr>
        <p:spPr>
          <a:xfrm>
            <a:off x="3" y="1"/>
            <a:ext cx="10442834" cy="1137649"/>
          </a:xfrm>
          <a:prstGeom prst="rect">
            <a:avLst/>
          </a:prstGeom>
        </p:spPr>
        <p:txBody>
          <a:bodyPr/>
          <a:lstStyle/>
          <a:p>
            <a:r>
              <a:rPr lang="en-US" smtClean="0"/>
              <a:t>Click to edit Master title style</a:t>
            </a:r>
            <a:endParaRPr lang="en-AU" dirty="0"/>
          </a:p>
        </p:txBody>
      </p:sp>
    </p:spTree>
    <p:extLst>
      <p:ext uri="{BB962C8B-B14F-4D97-AF65-F5344CB8AC3E}">
        <p14:creationId xmlns:p14="http://schemas.microsoft.com/office/powerpoint/2010/main" val="1865975423"/>
      </p:ext>
    </p:extLst>
  </p:cSld>
  <p:clrMapOvr>
    <a:masterClrMapping/>
  </p:clrMapOvr>
  <p:timing>
    <p:tnLst>
      <p:par>
        <p:cTn id="1" dur="indefinite" restart="never" nodeType="tmRoot"/>
      </p:par>
    </p:tnLst>
  </p:timing>
</p:sldLayout>
</file>

<file path=ppt/slideLayouts/slideLayout136.xml><?xml version="1.0" encoding="utf-8"?>
<p:sldLayout xmlns:a="http://schemas.openxmlformats.org/drawingml/2006/main" xmlns:r="http://schemas.openxmlformats.org/officeDocument/2006/relationships" xmlns:p="http://schemas.openxmlformats.org/presentationml/2006/main" userDrawn="1">
  <p:cSld name="x2 Box">
    <p:spTree>
      <p:nvGrpSpPr>
        <p:cNvPr id="1" name=""/>
        <p:cNvGrpSpPr/>
        <p:nvPr/>
      </p:nvGrpSpPr>
      <p:grpSpPr>
        <a:xfrm>
          <a:off x="0" y="0"/>
          <a:ext cx="0" cy="0"/>
          <a:chOff x="0" y="0"/>
          <a:chExt cx="0" cy="0"/>
        </a:xfrm>
      </p:grpSpPr>
      <p:sp>
        <p:nvSpPr>
          <p:cNvPr id="2" name="Title 1"/>
          <p:cNvSpPr>
            <a:spLocks noGrp="1"/>
          </p:cNvSpPr>
          <p:nvPr>
            <p:ph type="title"/>
          </p:nvPr>
        </p:nvSpPr>
        <p:spPr>
          <a:xfrm>
            <a:off x="3" y="1"/>
            <a:ext cx="10442834" cy="1137649"/>
          </a:xfrm>
          <a:prstGeom prst="rect">
            <a:avLst/>
          </a:prstGeom>
        </p:spPr>
        <p:txBody>
          <a:bodyPr/>
          <a:lstStyle/>
          <a:p>
            <a:r>
              <a:rPr lang="en-US" smtClean="0"/>
              <a:t>Click to edit Master title style</a:t>
            </a:r>
            <a:endParaRPr lang="en-AU" dirty="0"/>
          </a:p>
        </p:txBody>
      </p:sp>
      <p:sp>
        <p:nvSpPr>
          <p:cNvPr id="7" name="Content Placeholder 6"/>
          <p:cNvSpPr>
            <a:spLocks noGrp="1"/>
          </p:cNvSpPr>
          <p:nvPr>
            <p:ph sz="quarter" idx="11"/>
          </p:nvPr>
        </p:nvSpPr>
        <p:spPr>
          <a:xfrm>
            <a:off x="326280" y="1137650"/>
            <a:ext cx="4602374" cy="5294675"/>
          </a:xfrm>
          <a:prstGeom prst="rect">
            <a:avLst/>
          </a:prstGeom>
        </p:spPr>
        <p:txBody>
          <a:bodyPr>
            <a:noAutofit/>
          </a:bodyPr>
          <a:lstStyle>
            <a:lvl1pPr>
              <a:defRPr b="0"/>
            </a:lvl1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dirty="0"/>
          </a:p>
        </p:txBody>
      </p:sp>
      <p:sp>
        <p:nvSpPr>
          <p:cNvPr id="5" name="Content Placeholder 6"/>
          <p:cNvSpPr>
            <a:spLocks noGrp="1"/>
          </p:cNvSpPr>
          <p:nvPr>
            <p:ph sz="quarter" idx="12"/>
          </p:nvPr>
        </p:nvSpPr>
        <p:spPr>
          <a:xfrm>
            <a:off x="5510522" y="1137650"/>
            <a:ext cx="4600560" cy="5294675"/>
          </a:xfrm>
          <a:prstGeom prst="rect">
            <a:avLst/>
          </a:prstGeom>
        </p:spPr>
        <p:txBody>
          <a:bodyPr lIns="0">
            <a:noAutofit/>
          </a:bodyPr>
          <a:lstStyle>
            <a:lvl1pPr>
              <a:defRPr b="0"/>
            </a:lvl1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dirty="0"/>
          </a:p>
        </p:txBody>
      </p:sp>
    </p:spTree>
    <p:extLst>
      <p:ext uri="{BB962C8B-B14F-4D97-AF65-F5344CB8AC3E}">
        <p14:creationId xmlns:p14="http://schemas.microsoft.com/office/powerpoint/2010/main" val="396717473"/>
      </p:ext>
    </p:extLst>
  </p:cSld>
  <p:clrMapOvr>
    <a:masterClrMapping/>
  </p:clrMapOvr>
  <p:timing>
    <p:tnLst>
      <p:par>
        <p:cTn id="1" dur="indefinite" restart="never" nodeType="tmRoot"/>
      </p:par>
    </p:tnLst>
  </p:timing>
</p:sldLayout>
</file>

<file path=ppt/slideLayouts/slideLayout137.xml><?xml version="1.0" encoding="utf-8"?>
<p:sldLayout xmlns:a="http://schemas.openxmlformats.org/drawingml/2006/main" xmlns:r="http://schemas.openxmlformats.org/officeDocument/2006/relationships" xmlns:p="http://schemas.openxmlformats.org/presentationml/2006/main" userDrawn="1">
  <p:cSld name="x1 Box">
    <p:spTree>
      <p:nvGrpSpPr>
        <p:cNvPr id="1" name=""/>
        <p:cNvGrpSpPr/>
        <p:nvPr/>
      </p:nvGrpSpPr>
      <p:grpSpPr>
        <a:xfrm>
          <a:off x="0" y="0"/>
          <a:ext cx="0" cy="0"/>
          <a:chOff x="0" y="0"/>
          <a:chExt cx="0" cy="0"/>
        </a:xfrm>
      </p:grpSpPr>
      <p:sp>
        <p:nvSpPr>
          <p:cNvPr id="2" name="Title 1"/>
          <p:cNvSpPr>
            <a:spLocks noGrp="1"/>
          </p:cNvSpPr>
          <p:nvPr>
            <p:ph type="title"/>
          </p:nvPr>
        </p:nvSpPr>
        <p:spPr>
          <a:xfrm>
            <a:off x="3" y="1"/>
            <a:ext cx="10442834" cy="1137649"/>
          </a:xfrm>
          <a:prstGeom prst="rect">
            <a:avLst/>
          </a:prstGeom>
        </p:spPr>
        <p:txBody>
          <a:bodyPr/>
          <a:lstStyle/>
          <a:p>
            <a:r>
              <a:rPr lang="en-US" smtClean="0"/>
              <a:t>Click to edit Master title style</a:t>
            </a:r>
            <a:endParaRPr lang="en-AU" dirty="0"/>
          </a:p>
        </p:txBody>
      </p:sp>
      <p:sp>
        <p:nvSpPr>
          <p:cNvPr id="7" name="Content Placeholder 6"/>
          <p:cNvSpPr>
            <a:spLocks noGrp="1"/>
          </p:cNvSpPr>
          <p:nvPr>
            <p:ph sz="quarter" idx="11"/>
          </p:nvPr>
        </p:nvSpPr>
        <p:spPr>
          <a:xfrm>
            <a:off x="326361" y="1137651"/>
            <a:ext cx="9784801" cy="5294675"/>
          </a:xfrm>
          <a:prstGeom prst="rect">
            <a:avLst/>
          </a:prstGeom>
        </p:spPr>
        <p:txBody>
          <a:bodyPr>
            <a:noAutofit/>
          </a:bodyPr>
          <a:lstStyle>
            <a:lvl1pPr>
              <a:defRPr b="0"/>
            </a:lvl1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dirty="0"/>
          </a:p>
        </p:txBody>
      </p:sp>
    </p:spTree>
    <p:extLst>
      <p:ext uri="{BB962C8B-B14F-4D97-AF65-F5344CB8AC3E}">
        <p14:creationId xmlns:p14="http://schemas.microsoft.com/office/powerpoint/2010/main" val="1294237456"/>
      </p:ext>
    </p:extLst>
  </p:cSld>
  <p:clrMapOvr>
    <a:masterClrMapping/>
  </p:clrMapOvr>
  <p:timing>
    <p:tnLst>
      <p:par>
        <p:cTn id="1" dur="indefinite" restart="never" nodeType="tmRoot"/>
      </p:par>
    </p:tnLst>
  </p:timing>
</p:sldLayout>
</file>

<file path=ppt/slideLayouts/slideLayout138.xml><?xml version="1.0" encoding="utf-8"?>
<p:sldLayout xmlns:a="http://schemas.openxmlformats.org/drawingml/2006/main" xmlns:r="http://schemas.openxmlformats.org/officeDocument/2006/relationships" xmlns:p="http://schemas.openxmlformats.org/presentationml/2006/main" userDrawn="1">
  <p:cSld name="Single Object - Grey Box">
    <p:spTree>
      <p:nvGrpSpPr>
        <p:cNvPr id="1" name=""/>
        <p:cNvGrpSpPr/>
        <p:nvPr/>
      </p:nvGrpSpPr>
      <p:grpSpPr>
        <a:xfrm>
          <a:off x="0" y="0"/>
          <a:ext cx="0" cy="0"/>
          <a:chOff x="0" y="0"/>
          <a:chExt cx="0" cy="0"/>
        </a:xfrm>
      </p:grpSpPr>
      <p:sp>
        <p:nvSpPr>
          <p:cNvPr id="7" name="Content Placeholder 6"/>
          <p:cNvSpPr>
            <a:spLocks noGrp="1"/>
          </p:cNvSpPr>
          <p:nvPr>
            <p:ph sz="quarter" idx="11"/>
          </p:nvPr>
        </p:nvSpPr>
        <p:spPr>
          <a:xfrm>
            <a:off x="0" y="1137653"/>
            <a:ext cx="10440988" cy="5410194"/>
          </a:xfrm>
        </p:spPr>
        <p:txBody>
          <a:bodyPr>
            <a:noAutofit/>
          </a:bodyPr>
          <a:lstStyle>
            <a:lvl1pPr>
              <a:defRPr b="1"/>
            </a:lvl1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AU" dirty="0"/>
          </a:p>
        </p:txBody>
      </p:sp>
      <p:sp>
        <p:nvSpPr>
          <p:cNvPr id="2" name="Title 1"/>
          <p:cNvSpPr>
            <a:spLocks noGrp="1"/>
          </p:cNvSpPr>
          <p:nvPr>
            <p:ph type="title"/>
          </p:nvPr>
        </p:nvSpPr>
        <p:spPr/>
        <p:txBody>
          <a:bodyPr vert="horz" lIns="309669" tIns="250243" rIns="309669" bIns="0" rtlCol="0" anchor="t">
            <a:noAutofit/>
          </a:bodyPr>
          <a:lstStyle>
            <a:lvl1pPr>
              <a:defRPr lang="en-AU" dirty="0"/>
            </a:lvl1pPr>
          </a:lstStyle>
          <a:p>
            <a:pPr lvl="0"/>
            <a:r>
              <a:rPr lang="en-US" dirty="0" smtClean="0"/>
              <a:t>Click to edit Master title style</a:t>
            </a:r>
            <a:endParaRPr lang="en-AU" dirty="0"/>
          </a:p>
        </p:txBody>
      </p:sp>
      <p:sp>
        <p:nvSpPr>
          <p:cNvPr id="3" name="Slide Number Placeholder 2"/>
          <p:cNvSpPr>
            <a:spLocks noGrp="1"/>
          </p:cNvSpPr>
          <p:nvPr>
            <p:ph type="sldNum" sz="quarter" idx="10"/>
          </p:nvPr>
        </p:nvSpPr>
        <p:spPr>
          <a:xfrm>
            <a:off x="9534001" y="6972323"/>
            <a:ext cx="577163" cy="300014"/>
          </a:xfrm>
        </p:spPr>
        <p:txBody>
          <a:bodyPr/>
          <a:lstStyle/>
          <a:p>
            <a:fld id="{9784CBA3-D598-4B1F-BAA3-EE14B5154290}" type="slidenum">
              <a:rPr lang="en-AU" smtClean="0"/>
              <a:pPr/>
              <a:t>‹#›</a:t>
            </a:fld>
            <a:endParaRPr lang="en-AU" dirty="0"/>
          </a:p>
        </p:txBody>
      </p:sp>
      <p:sp>
        <p:nvSpPr>
          <p:cNvPr id="8" name="Footer Placeholder 3"/>
          <p:cNvSpPr>
            <a:spLocks noGrp="1"/>
          </p:cNvSpPr>
          <p:nvPr>
            <p:ph type="ftr" sz="quarter" idx="17"/>
          </p:nvPr>
        </p:nvSpPr>
        <p:spPr>
          <a:xfrm>
            <a:off x="897274" y="6556595"/>
            <a:ext cx="8626969" cy="415728"/>
          </a:xfrm>
        </p:spPr>
        <p:txBody>
          <a:bodyPr>
            <a:noAutofit/>
          </a:bodyPr>
          <a:lstStyle/>
          <a:p>
            <a:pPr>
              <a:spcBef>
                <a:spcPct val="20000"/>
              </a:spcBef>
              <a:buFont typeface="Arial" pitchFamily="34" charset="0"/>
              <a:buNone/>
            </a:pPr>
            <a:endParaRPr dirty="0" smtClean="0"/>
          </a:p>
        </p:txBody>
      </p:sp>
    </p:spTree>
    <p:extLst>
      <p:ext uri="{BB962C8B-B14F-4D97-AF65-F5344CB8AC3E}">
        <p14:creationId xmlns:p14="http://schemas.microsoft.com/office/powerpoint/2010/main" val="2484937928"/>
      </p:ext>
    </p:extLst>
  </p:cSld>
  <p:clrMapOvr>
    <a:masterClrMapping/>
  </p:clrMapOvr>
</p:sldLayout>
</file>

<file path=ppt/slideLayouts/slideLayout139.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 y="1"/>
            <a:ext cx="10442834" cy="1137649"/>
          </a:xfrm>
          <a:prstGeom prst="rect">
            <a:avLst/>
          </a:prstGeom>
        </p:spPr>
        <p:txBody>
          <a:bodyPr/>
          <a:lstStyle/>
          <a:p>
            <a:r>
              <a:rPr lang="fr-FR" smtClean="0"/>
              <a:t>Click to edit Master title style</a:t>
            </a:r>
            <a:endParaRPr lang="en-US"/>
          </a:p>
        </p:txBody>
      </p:sp>
      <p:sp>
        <p:nvSpPr>
          <p:cNvPr id="3" name="Content Placeholder 2"/>
          <p:cNvSpPr>
            <a:spLocks noGrp="1"/>
          </p:cNvSpPr>
          <p:nvPr>
            <p:ph idx="1"/>
          </p:nvPr>
        </p:nvSpPr>
        <p:spPr>
          <a:xfrm>
            <a:off x="3" y="1137651"/>
            <a:ext cx="10442834" cy="4449342"/>
          </a:xfrm>
          <a:prstGeom prst="rect">
            <a:avLst/>
          </a:prstGeom>
        </p:spPr>
        <p:txBody>
          <a:bodyPr lIns="90954" tIns="45477" rIns="90954" bIns="45477"/>
          <a:lstStyle/>
          <a:p>
            <a:pPr lvl="0"/>
            <a:r>
              <a:rPr lang="fr-FR" smtClean="0"/>
              <a:t>Click to edit Master text styles</a:t>
            </a:r>
          </a:p>
          <a:p>
            <a:pPr lvl="1"/>
            <a:r>
              <a:rPr lang="fr-FR" smtClean="0"/>
              <a:t>Second level</a:t>
            </a:r>
          </a:p>
          <a:p>
            <a:pPr lvl="2"/>
            <a:r>
              <a:rPr lang="fr-FR" smtClean="0"/>
              <a:t>Third level</a:t>
            </a:r>
          </a:p>
          <a:p>
            <a:pPr lvl="3"/>
            <a:r>
              <a:rPr lang="fr-FR" smtClean="0"/>
              <a:t>Fourth level</a:t>
            </a:r>
          </a:p>
          <a:p>
            <a:pPr lvl="4"/>
            <a:r>
              <a:rPr lang="fr-FR" smtClean="0"/>
              <a:t>Fifth level</a:t>
            </a:r>
            <a:endParaRPr lang="en-US"/>
          </a:p>
        </p:txBody>
      </p:sp>
      <p:sp>
        <p:nvSpPr>
          <p:cNvPr id="4" name="Date Placeholder 3"/>
          <p:cNvSpPr>
            <a:spLocks noGrp="1"/>
          </p:cNvSpPr>
          <p:nvPr>
            <p:ph type="dt" sz="half" idx="10"/>
          </p:nvPr>
        </p:nvSpPr>
        <p:spPr>
          <a:xfrm>
            <a:off x="522056" y="7008242"/>
            <a:ext cx="2436231" cy="402567"/>
          </a:xfrm>
          <a:prstGeom prst="rect">
            <a:avLst/>
          </a:prstGeom>
        </p:spPr>
        <p:txBody>
          <a:bodyPr lIns="90954" tIns="45477" rIns="90954" bIns="45477"/>
          <a:lstStyle/>
          <a:p>
            <a:pPr defTabSz="1024085"/>
            <a:endParaRPr lang="en-US">
              <a:solidFill>
                <a:prstClr val="black">
                  <a:tint val="75000"/>
                </a:prstClr>
              </a:solidFill>
            </a:endParaRPr>
          </a:p>
        </p:txBody>
      </p:sp>
      <p:sp>
        <p:nvSpPr>
          <p:cNvPr id="5" name="Footer Placeholder 4"/>
          <p:cNvSpPr>
            <a:spLocks noGrp="1"/>
          </p:cNvSpPr>
          <p:nvPr>
            <p:ph type="ftr" sz="quarter" idx="11"/>
          </p:nvPr>
        </p:nvSpPr>
        <p:spPr>
          <a:xfrm>
            <a:off x="897274" y="6556595"/>
            <a:ext cx="8626969" cy="415728"/>
          </a:xfrm>
          <a:prstGeom prst="rect">
            <a:avLst/>
          </a:prstGeom>
        </p:spPr>
        <p:txBody>
          <a:bodyPr lIns="90954" tIns="45477" rIns="90954" bIns="45477"/>
          <a:lstStyle/>
          <a:p>
            <a:endParaRPr lang="en-US" b="1">
              <a:solidFill>
                <a:prstClr val="black">
                  <a:tint val="75000"/>
                </a:prstClr>
              </a:solidFill>
              <a:latin typeface="Arial" charset="0"/>
              <a:cs typeface="Arial" charset="0"/>
            </a:endParaRPr>
          </a:p>
        </p:txBody>
      </p:sp>
      <p:sp>
        <p:nvSpPr>
          <p:cNvPr id="7" name="Slide Number Placeholder 5"/>
          <p:cNvSpPr>
            <a:spLocks noGrp="1"/>
          </p:cNvSpPr>
          <p:nvPr>
            <p:ph type="sldNum" sz="quarter" idx="4"/>
          </p:nvPr>
        </p:nvSpPr>
        <p:spPr>
          <a:xfrm>
            <a:off x="5292564" y="6948983"/>
            <a:ext cx="577163" cy="300014"/>
          </a:xfrm>
          <a:prstGeom prst="rect">
            <a:avLst/>
          </a:prstGeom>
        </p:spPr>
        <p:txBody>
          <a:bodyPr/>
          <a:lstStyle>
            <a:lvl1pPr>
              <a:defRPr sz="1200"/>
            </a:lvl1pPr>
          </a:lstStyle>
          <a:p>
            <a:fld id="{5AF57F2D-FD0A-4A42-A2E3-927C55E4DECA}"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2749068346"/>
      </p:ext>
    </p:extLst>
  </p:cSld>
  <p:clrMapOvr>
    <a:masterClrMapping/>
  </p:clrMapOvr>
</p:sldLayout>
</file>

<file path=ppt/slideLayouts/slideLayout140.xml><?xml version="1.0" encoding="utf-8"?>
<p:sldLayout xmlns:a="http://schemas.openxmlformats.org/drawingml/2006/main" xmlns:r="http://schemas.openxmlformats.org/officeDocument/2006/relationships" xmlns:p="http://schemas.openxmlformats.org/presentationml/2006/main" preserve="1" userDrawn="1">
  <p:cSld name="Single Object ">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AU" dirty="0"/>
          </a:p>
        </p:txBody>
      </p:sp>
      <p:sp>
        <p:nvSpPr>
          <p:cNvPr id="3" name="Slide Number Placeholder 2"/>
          <p:cNvSpPr>
            <a:spLocks noGrp="1"/>
          </p:cNvSpPr>
          <p:nvPr>
            <p:ph type="sldNum" sz="quarter" idx="10"/>
          </p:nvPr>
        </p:nvSpPr>
        <p:spPr>
          <a:xfrm>
            <a:off x="9534006" y="6972323"/>
            <a:ext cx="577163" cy="300014"/>
          </a:xfrm>
        </p:spPr>
        <p:txBody>
          <a:bodyPr/>
          <a:lstStyle/>
          <a:p>
            <a:fld id="{9784CBA3-D598-4B1F-BAA3-EE14B5154290}" type="slidenum">
              <a:rPr lang="en-AU" smtClean="0"/>
              <a:pPr/>
              <a:t>‹#›</a:t>
            </a:fld>
            <a:endParaRPr lang="en-AU" dirty="0"/>
          </a:p>
        </p:txBody>
      </p:sp>
      <p:sp>
        <p:nvSpPr>
          <p:cNvPr id="7" name="Content Placeholder 6"/>
          <p:cNvSpPr>
            <a:spLocks noGrp="1"/>
          </p:cNvSpPr>
          <p:nvPr>
            <p:ph sz="quarter" idx="11"/>
          </p:nvPr>
        </p:nvSpPr>
        <p:spPr>
          <a:xfrm>
            <a:off x="0" y="1137653"/>
            <a:ext cx="10440988" cy="5410194"/>
          </a:xfrm>
        </p:spPr>
        <p:txBody>
          <a:bodyPr>
            <a:noAutofit/>
          </a:bodyPr>
          <a:lstStyle>
            <a:lvl1pPr>
              <a:defRPr b="1"/>
            </a:lvl1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AU" dirty="0"/>
          </a:p>
        </p:txBody>
      </p:sp>
      <p:sp>
        <p:nvSpPr>
          <p:cNvPr id="10" name="Text Placeholder 9"/>
          <p:cNvSpPr>
            <a:spLocks noGrp="1"/>
          </p:cNvSpPr>
          <p:nvPr>
            <p:ph type="body" sz="quarter" idx="16" hasCustomPrompt="1"/>
          </p:nvPr>
        </p:nvSpPr>
        <p:spPr>
          <a:xfrm>
            <a:off x="1475518" y="6141776"/>
            <a:ext cx="8635567" cy="406068"/>
          </a:xfrm>
        </p:spPr>
        <p:txBody>
          <a:bodyPr lIns="0" tIns="0" rIns="0" bIns="120612" anchor="b">
            <a:noAutofit/>
          </a:bodyPr>
          <a:lstStyle>
            <a:lvl1pPr>
              <a:defRPr sz="700" b="0"/>
            </a:lvl1pPr>
            <a:lvl2pPr>
              <a:defRPr sz="700"/>
            </a:lvl2pPr>
            <a:lvl3pPr>
              <a:defRPr sz="700"/>
            </a:lvl3pPr>
            <a:lvl4pPr>
              <a:defRPr sz="700"/>
            </a:lvl4pPr>
            <a:lvl5pPr>
              <a:defRPr sz="700"/>
            </a:lvl5pPr>
          </a:lstStyle>
          <a:p>
            <a:pPr lvl="0"/>
            <a:r>
              <a:rPr lang="en-US" dirty="0" smtClean="0"/>
              <a:t>SOURCE:</a:t>
            </a:r>
          </a:p>
        </p:txBody>
      </p:sp>
      <p:sp>
        <p:nvSpPr>
          <p:cNvPr id="8" name="Footer Placeholder 3"/>
          <p:cNvSpPr>
            <a:spLocks noGrp="1"/>
          </p:cNvSpPr>
          <p:nvPr>
            <p:ph type="ftr" sz="quarter" idx="17"/>
          </p:nvPr>
        </p:nvSpPr>
        <p:spPr>
          <a:xfrm>
            <a:off x="897274" y="6556595"/>
            <a:ext cx="8626969" cy="415728"/>
          </a:xfrm>
        </p:spPr>
        <p:txBody>
          <a:bodyPr>
            <a:noAutofit/>
          </a:bodyPr>
          <a:lstStyle/>
          <a:p>
            <a:pPr>
              <a:spcBef>
                <a:spcPct val="20000"/>
              </a:spcBef>
              <a:buFont typeface="Arial" pitchFamily="34" charset="0"/>
              <a:buNone/>
            </a:pPr>
            <a:endParaRPr dirty="0" smtClean="0"/>
          </a:p>
        </p:txBody>
      </p:sp>
    </p:spTree>
    <p:extLst>
      <p:ext uri="{BB962C8B-B14F-4D97-AF65-F5344CB8AC3E}">
        <p14:creationId xmlns:p14="http://schemas.microsoft.com/office/powerpoint/2010/main" val="473354510"/>
      </p:ext>
    </p:extLst>
  </p:cSld>
  <p:clrMapOvr>
    <a:masterClrMapping/>
  </p:clrMapOvr>
</p:sldLayout>
</file>

<file path=ppt/slideLayouts/slideLayout141.xml><?xml version="1.0" encoding="utf-8"?>
<p:sldLayout xmlns:a="http://schemas.openxmlformats.org/drawingml/2006/main" xmlns:r="http://schemas.openxmlformats.org/officeDocument/2006/relationships" xmlns:p="http://schemas.openxmlformats.org/presentationml/2006/main" preserve="1" userDrawn="1">
  <p:cSld name="Single Object + titl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AU" dirty="0"/>
          </a:p>
        </p:txBody>
      </p:sp>
      <p:sp>
        <p:nvSpPr>
          <p:cNvPr id="3" name="Slide Number Placeholder 2"/>
          <p:cNvSpPr>
            <a:spLocks noGrp="1"/>
          </p:cNvSpPr>
          <p:nvPr>
            <p:ph type="sldNum" sz="quarter" idx="10"/>
          </p:nvPr>
        </p:nvSpPr>
        <p:spPr>
          <a:xfrm>
            <a:off x="9534006" y="6972323"/>
            <a:ext cx="577163" cy="300014"/>
          </a:xfrm>
        </p:spPr>
        <p:txBody>
          <a:bodyPr/>
          <a:lstStyle/>
          <a:p>
            <a:fld id="{9784CBA3-D598-4B1F-BAA3-EE14B5154290}" type="slidenum">
              <a:rPr lang="en-AU" smtClean="0"/>
              <a:pPr/>
              <a:t>‹#›</a:t>
            </a:fld>
            <a:endParaRPr lang="en-AU" dirty="0"/>
          </a:p>
        </p:txBody>
      </p:sp>
      <p:sp>
        <p:nvSpPr>
          <p:cNvPr id="7" name="Content Placeholder 6"/>
          <p:cNvSpPr>
            <a:spLocks noGrp="1"/>
          </p:cNvSpPr>
          <p:nvPr>
            <p:ph sz="quarter" idx="11"/>
          </p:nvPr>
        </p:nvSpPr>
        <p:spPr>
          <a:xfrm>
            <a:off x="0" y="1974330"/>
            <a:ext cx="10440988" cy="4573514"/>
          </a:xfrm>
        </p:spPr>
        <p:txBody>
          <a:bodyPr tIns="0">
            <a:noAutofit/>
          </a:bodyPr>
          <a:lstStyle>
            <a:lvl1pPr>
              <a:defRPr b="1"/>
            </a:lvl1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AU" dirty="0"/>
          </a:p>
        </p:txBody>
      </p:sp>
      <p:sp>
        <p:nvSpPr>
          <p:cNvPr id="8" name="Text Placeholder 9"/>
          <p:cNvSpPr>
            <a:spLocks noGrp="1"/>
          </p:cNvSpPr>
          <p:nvPr>
            <p:ph type="body" sz="quarter" idx="15"/>
          </p:nvPr>
        </p:nvSpPr>
        <p:spPr>
          <a:xfrm>
            <a:off x="4" y="1137737"/>
            <a:ext cx="10111081" cy="836679"/>
          </a:xfrm>
        </p:spPr>
        <p:txBody>
          <a:bodyPr/>
          <a:lstStyle/>
          <a:p>
            <a:pPr lvl="0"/>
            <a:r>
              <a:rPr lang="en-US" dirty="0" smtClean="0"/>
              <a:t>Click to edit Master text styles</a:t>
            </a:r>
          </a:p>
        </p:txBody>
      </p:sp>
      <p:sp>
        <p:nvSpPr>
          <p:cNvPr id="10" name="Text Placeholder 9"/>
          <p:cNvSpPr>
            <a:spLocks noGrp="1"/>
          </p:cNvSpPr>
          <p:nvPr>
            <p:ph type="body" sz="quarter" idx="16" hasCustomPrompt="1"/>
          </p:nvPr>
        </p:nvSpPr>
        <p:spPr>
          <a:xfrm>
            <a:off x="1475518" y="6141776"/>
            <a:ext cx="8635567" cy="406068"/>
          </a:xfrm>
        </p:spPr>
        <p:txBody>
          <a:bodyPr lIns="0" tIns="0" rIns="0" bIns="120612" anchor="b">
            <a:noAutofit/>
          </a:bodyPr>
          <a:lstStyle>
            <a:lvl1pPr>
              <a:defRPr sz="700" b="0"/>
            </a:lvl1pPr>
            <a:lvl2pPr>
              <a:defRPr sz="700"/>
            </a:lvl2pPr>
            <a:lvl3pPr>
              <a:defRPr sz="700"/>
            </a:lvl3pPr>
            <a:lvl4pPr>
              <a:defRPr sz="700"/>
            </a:lvl4pPr>
            <a:lvl5pPr>
              <a:defRPr sz="700"/>
            </a:lvl5pPr>
          </a:lstStyle>
          <a:p>
            <a:pPr lvl="0"/>
            <a:r>
              <a:rPr lang="en-US" dirty="0" smtClean="0"/>
              <a:t>SOURCE:</a:t>
            </a:r>
          </a:p>
        </p:txBody>
      </p:sp>
      <p:sp>
        <p:nvSpPr>
          <p:cNvPr id="9" name="Footer Placeholder 3"/>
          <p:cNvSpPr>
            <a:spLocks noGrp="1"/>
          </p:cNvSpPr>
          <p:nvPr>
            <p:ph type="ftr" sz="quarter" idx="17"/>
          </p:nvPr>
        </p:nvSpPr>
        <p:spPr>
          <a:xfrm>
            <a:off x="897274" y="6556595"/>
            <a:ext cx="8626969" cy="415728"/>
          </a:xfrm>
        </p:spPr>
        <p:txBody>
          <a:bodyPr>
            <a:noAutofit/>
          </a:bodyPr>
          <a:lstStyle/>
          <a:p>
            <a:pPr>
              <a:spcBef>
                <a:spcPct val="20000"/>
              </a:spcBef>
              <a:buFont typeface="Arial" pitchFamily="34" charset="0"/>
              <a:buNone/>
            </a:pPr>
            <a:endParaRPr dirty="0" smtClean="0"/>
          </a:p>
        </p:txBody>
      </p:sp>
    </p:spTree>
    <p:extLst>
      <p:ext uri="{BB962C8B-B14F-4D97-AF65-F5344CB8AC3E}">
        <p14:creationId xmlns:p14="http://schemas.microsoft.com/office/powerpoint/2010/main" val="1028057357"/>
      </p:ext>
    </p:extLst>
  </p:cSld>
  <p:clrMapOvr>
    <a:masterClrMapping/>
  </p:clrMapOvr>
</p:sldLayout>
</file>

<file path=ppt/slideLayouts/slideLayout142.xml><?xml version="1.0" encoding="utf-8"?>
<p:sldLayout xmlns:a="http://schemas.openxmlformats.org/drawingml/2006/main" xmlns:r="http://schemas.openxmlformats.org/officeDocument/2006/relationships" xmlns:p="http://schemas.openxmlformats.org/presentationml/2006/main" preserve="1" userDrawn="1">
  <p:cSld name="Double Objec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AU" dirty="0"/>
          </a:p>
        </p:txBody>
      </p:sp>
      <p:sp>
        <p:nvSpPr>
          <p:cNvPr id="3" name="Slide Number Placeholder 2"/>
          <p:cNvSpPr>
            <a:spLocks noGrp="1"/>
          </p:cNvSpPr>
          <p:nvPr>
            <p:ph type="sldNum" sz="quarter" idx="10"/>
          </p:nvPr>
        </p:nvSpPr>
        <p:spPr>
          <a:xfrm>
            <a:off x="9534006" y="6972323"/>
            <a:ext cx="577163" cy="300014"/>
          </a:xfrm>
        </p:spPr>
        <p:txBody>
          <a:bodyPr/>
          <a:lstStyle/>
          <a:p>
            <a:fld id="{9784CBA3-D598-4B1F-BAA3-EE14B5154290}" type="slidenum">
              <a:rPr lang="en-AU" smtClean="0"/>
              <a:pPr/>
              <a:t>‹#›</a:t>
            </a:fld>
            <a:endParaRPr lang="en-AU" dirty="0"/>
          </a:p>
        </p:txBody>
      </p:sp>
      <p:sp>
        <p:nvSpPr>
          <p:cNvPr id="7" name="Content Placeholder 6"/>
          <p:cNvSpPr>
            <a:spLocks noGrp="1"/>
          </p:cNvSpPr>
          <p:nvPr>
            <p:ph sz="quarter" idx="11"/>
          </p:nvPr>
        </p:nvSpPr>
        <p:spPr>
          <a:xfrm>
            <a:off x="0" y="1137650"/>
            <a:ext cx="5220494" cy="5420696"/>
          </a:xfrm>
        </p:spPr>
        <p:txBody>
          <a:bodyPr>
            <a:noAutofit/>
          </a:bodyPr>
          <a:lstStyle>
            <a:lvl1pPr>
              <a:defRPr b="1"/>
            </a:lvl1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AU" dirty="0"/>
          </a:p>
        </p:txBody>
      </p:sp>
      <p:sp>
        <p:nvSpPr>
          <p:cNvPr id="5" name="Content Placeholder 6"/>
          <p:cNvSpPr>
            <a:spLocks noGrp="1"/>
          </p:cNvSpPr>
          <p:nvPr>
            <p:ph sz="quarter" idx="12"/>
          </p:nvPr>
        </p:nvSpPr>
        <p:spPr>
          <a:xfrm>
            <a:off x="5222340" y="1137650"/>
            <a:ext cx="5220494" cy="5420696"/>
          </a:xfrm>
        </p:spPr>
        <p:txBody>
          <a:bodyPr lIns="265302">
            <a:noAutofit/>
          </a:bodyPr>
          <a:lstStyle>
            <a:lvl1pPr>
              <a:defRPr b="1"/>
            </a:lvl1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AU" dirty="0"/>
          </a:p>
        </p:txBody>
      </p:sp>
      <p:sp>
        <p:nvSpPr>
          <p:cNvPr id="12" name="Text Placeholder 9"/>
          <p:cNvSpPr>
            <a:spLocks noGrp="1"/>
          </p:cNvSpPr>
          <p:nvPr>
            <p:ph type="body" sz="quarter" idx="17" hasCustomPrompt="1"/>
          </p:nvPr>
        </p:nvSpPr>
        <p:spPr>
          <a:xfrm>
            <a:off x="1475518" y="6141776"/>
            <a:ext cx="8635567" cy="406068"/>
          </a:xfrm>
        </p:spPr>
        <p:txBody>
          <a:bodyPr lIns="0" tIns="0" rIns="0" bIns="120612" anchor="b">
            <a:noAutofit/>
          </a:bodyPr>
          <a:lstStyle>
            <a:lvl1pPr>
              <a:defRPr sz="700" b="0"/>
            </a:lvl1pPr>
            <a:lvl2pPr>
              <a:defRPr sz="700"/>
            </a:lvl2pPr>
            <a:lvl3pPr>
              <a:defRPr sz="700"/>
            </a:lvl3pPr>
            <a:lvl4pPr>
              <a:defRPr sz="700"/>
            </a:lvl4pPr>
            <a:lvl5pPr>
              <a:defRPr sz="700"/>
            </a:lvl5pPr>
          </a:lstStyle>
          <a:p>
            <a:pPr lvl="0"/>
            <a:r>
              <a:rPr lang="en-US" dirty="0" smtClean="0"/>
              <a:t>SOURCE:</a:t>
            </a:r>
          </a:p>
        </p:txBody>
      </p:sp>
      <p:sp>
        <p:nvSpPr>
          <p:cNvPr id="8" name="Footer Placeholder 3"/>
          <p:cNvSpPr>
            <a:spLocks noGrp="1"/>
          </p:cNvSpPr>
          <p:nvPr>
            <p:ph type="ftr" sz="quarter" idx="18"/>
          </p:nvPr>
        </p:nvSpPr>
        <p:spPr>
          <a:xfrm>
            <a:off x="897274" y="6556595"/>
            <a:ext cx="8626969" cy="415728"/>
          </a:xfrm>
        </p:spPr>
        <p:txBody>
          <a:bodyPr>
            <a:noAutofit/>
          </a:bodyPr>
          <a:lstStyle/>
          <a:p>
            <a:pPr>
              <a:spcBef>
                <a:spcPct val="20000"/>
              </a:spcBef>
              <a:buFont typeface="Arial" pitchFamily="34" charset="0"/>
              <a:buNone/>
            </a:pPr>
            <a:endParaRPr dirty="0" smtClean="0"/>
          </a:p>
        </p:txBody>
      </p:sp>
    </p:spTree>
    <p:extLst>
      <p:ext uri="{BB962C8B-B14F-4D97-AF65-F5344CB8AC3E}">
        <p14:creationId xmlns:p14="http://schemas.microsoft.com/office/powerpoint/2010/main" val="3449238579"/>
      </p:ext>
    </p:extLst>
  </p:cSld>
  <p:clrMapOvr>
    <a:masterClrMapping/>
  </p:clrMapOvr>
</p:sldLayout>
</file>

<file path=ppt/slideLayouts/slideLayout143.xml><?xml version="1.0" encoding="utf-8"?>
<p:sldLayout xmlns:a="http://schemas.openxmlformats.org/drawingml/2006/main" xmlns:r="http://schemas.openxmlformats.org/officeDocument/2006/relationships" xmlns:p="http://schemas.openxmlformats.org/presentationml/2006/main" preserve="1" userDrawn="1">
  <p:cSld name="Double Object + titl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AU" dirty="0"/>
          </a:p>
        </p:txBody>
      </p:sp>
      <p:sp>
        <p:nvSpPr>
          <p:cNvPr id="3" name="Slide Number Placeholder 2"/>
          <p:cNvSpPr>
            <a:spLocks noGrp="1"/>
          </p:cNvSpPr>
          <p:nvPr>
            <p:ph type="sldNum" sz="quarter" idx="10"/>
          </p:nvPr>
        </p:nvSpPr>
        <p:spPr>
          <a:xfrm>
            <a:off x="9534006" y="6972323"/>
            <a:ext cx="577163" cy="300014"/>
          </a:xfrm>
        </p:spPr>
        <p:txBody>
          <a:bodyPr/>
          <a:lstStyle/>
          <a:p>
            <a:fld id="{9784CBA3-D598-4B1F-BAA3-EE14B5154290}" type="slidenum">
              <a:rPr lang="en-AU" smtClean="0"/>
              <a:pPr/>
              <a:t>‹#›</a:t>
            </a:fld>
            <a:endParaRPr lang="en-AU" dirty="0"/>
          </a:p>
        </p:txBody>
      </p:sp>
      <p:sp>
        <p:nvSpPr>
          <p:cNvPr id="7" name="Content Placeholder 6"/>
          <p:cNvSpPr>
            <a:spLocks noGrp="1"/>
          </p:cNvSpPr>
          <p:nvPr>
            <p:ph sz="quarter" idx="11"/>
          </p:nvPr>
        </p:nvSpPr>
        <p:spPr>
          <a:xfrm>
            <a:off x="0" y="1974329"/>
            <a:ext cx="5220494" cy="4584016"/>
          </a:xfrm>
        </p:spPr>
        <p:txBody>
          <a:bodyPr tIns="0">
            <a:noAutofit/>
          </a:bodyPr>
          <a:lstStyle>
            <a:lvl1pPr>
              <a:defRPr b="1"/>
            </a:lvl1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AU" dirty="0"/>
          </a:p>
        </p:txBody>
      </p:sp>
      <p:sp>
        <p:nvSpPr>
          <p:cNvPr id="5" name="Content Placeholder 6"/>
          <p:cNvSpPr>
            <a:spLocks noGrp="1"/>
          </p:cNvSpPr>
          <p:nvPr>
            <p:ph sz="quarter" idx="12"/>
          </p:nvPr>
        </p:nvSpPr>
        <p:spPr>
          <a:xfrm>
            <a:off x="5222340" y="1974329"/>
            <a:ext cx="5220494" cy="4584016"/>
          </a:xfrm>
        </p:spPr>
        <p:txBody>
          <a:bodyPr lIns="265302" tIns="0">
            <a:noAutofit/>
          </a:bodyPr>
          <a:lstStyle>
            <a:lvl1pPr>
              <a:defRPr b="1"/>
            </a:lvl1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AU" dirty="0"/>
          </a:p>
        </p:txBody>
      </p:sp>
      <p:sp>
        <p:nvSpPr>
          <p:cNvPr id="10" name="Text Placeholder 9"/>
          <p:cNvSpPr>
            <a:spLocks noGrp="1"/>
          </p:cNvSpPr>
          <p:nvPr>
            <p:ph type="body" sz="quarter" idx="15"/>
          </p:nvPr>
        </p:nvSpPr>
        <p:spPr>
          <a:xfrm>
            <a:off x="0" y="1137737"/>
            <a:ext cx="5220494" cy="836679"/>
          </a:xfrm>
        </p:spPr>
        <p:txBody>
          <a:bodyPr/>
          <a:lstStyle>
            <a:lvl1pPr>
              <a:defRPr sz="1200"/>
            </a:lvl1pPr>
          </a:lstStyle>
          <a:p>
            <a:pPr lvl="0"/>
            <a:r>
              <a:rPr lang="en-US" dirty="0" smtClean="0"/>
              <a:t>Click to edit Master text styles</a:t>
            </a:r>
          </a:p>
        </p:txBody>
      </p:sp>
      <p:sp>
        <p:nvSpPr>
          <p:cNvPr id="11" name="Text Placeholder 9"/>
          <p:cNvSpPr>
            <a:spLocks noGrp="1"/>
          </p:cNvSpPr>
          <p:nvPr>
            <p:ph type="body" sz="quarter" idx="16"/>
          </p:nvPr>
        </p:nvSpPr>
        <p:spPr>
          <a:xfrm>
            <a:off x="5222343" y="1137737"/>
            <a:ext cx="5218648" cy="836679"/>
          </a:xfrm>
        </p:spPr>
        <p:txBody>
          <a:bodyPr lIns="265302"/>
          <a:lstStyle>
            <a:lvl1pPr>
              <a:defRPr sz="1200"/>
            </a:lvl1pPr>
          </a:lstStyle>
          <a:p>
            <a:pPr lvl="0"/>
            <a:r>
              <a:rPr lang="en-US" dirty="0" smtClean="0"/>
              <a:t>Click to edit Master text styles</a:t>
            </a:r>
          </a:p>
        </p:txBody>
      </p:sp>
      <p:sp>
        <p:nvSpPr>
          <p:cNvPr id="12" name="Text Placeholder 9"/>
          <p:cNvSpPr>
            <a:spLocks noGrp="1"/>
          </p:cNvSpPr>
          <p:nvPr>
            <p:ph type="body" sz="quarter" idx="17" hasCustomPrompt="1"/>
          </p:nvPr>
        </p:nvSpPr>
        <p:spPr>
          <a:xfrm>
            <a:off x="1475518" y="6141776"/>
            <a:ext cx="8635567" cy="406068"/>
          </a:xfrm>
        </p:spPr>
        <p:txBody>
          <a:bodyPr lIns="0" tIns="0" rIns="0" bIns="120612" anchor="b">
            <a:noAutofit/>
          </a:bodyPr>
          <a:lstStyle>
            <a:lvl1pPr>
              <a:defRPr sz="700" b="0"/>
            </a:lvl1pPr>
            <a:lvl2pPr>
              <a:defRPr sz="700"/>
            </a:lvl2pPr>
            <a:lvl3pPr>
              <a:defRPr sz="700"/>
            </a:lvl3pPr>
            <a:lvl4pPr>
              <a:defRPr sz="700"/>
            </a:lvl4pPr>
            <a:lvl5pPr>
              <a:defRPr sz="700"/>
            </a:lvl5pPr>
          </a:lstStyle>
          <a:p>
            <a:pPr lvl="0"/>
            <a:r>
              <a:rPr lang="en-US" dirty="0" smtClean="0"/>
              <a:t>SOURCE:</a:t>
            </a:r>
          </a:p>
        </p:txBody>
      </p:sp>
      <p:sp>
        <p:nvSpPr>
          <p:cNvPr id="13" name="Footer Placeholder 3"/>
          <p:cNvSpPr>
            <a:spLocks noGrp="1"/>
          </p:cNvSpPr>
          <p:nvPr>
            <p:ph type="ftr" sz="quarter" idx="18"/>
          </p:nvPr>
        </p:nvSpPr>
        <p:spPr>
          <a:xfrm>
            <a:off x="897274" y="6556595"/>
            <a:ext cx="8626969" cy="415728"/>
          </a:xfrm>
        </p:spPr>
        <p:txBody>
          <a:bodyPr>
            <a:noAutofit/>
          </a:bodyPr>
          <a:lstStyle/>
          <a:p>
            <a:pPr>
              <a:spcBef>
                <a:spcPct val="20000"/>
              </a:spcBef>
              <a:buFont typeface="Arial" pitchFamily="34" charset="0"/>
              <a:buNone/>
            </a:pPr>
            <a:endParaRPr dirty="0" smtClean="0"/>
          </a:p>
        </p:txBody>
      </p:sp>
    </p:spTree>
    <p:extLst>
      <p:ext uri="{BB962C8B-B14F-4D97-AF65-F5344CB8AC3E}">
        <p14:creationId xmlns:p14="http://schemas.microsoft.com/office/powerpoint/2010/main" val="2786273900"/>
      </p:ext>
    </p:extLst>
  </p:cSld>
  <p:clrMapOvr>
    <a:masterClrMapping/>
  </p:clrMapOvr>
</p:sldLayout>
</file>

<file path=ppt/slideLayouts/slideLayout144.xml><?xml version="1.0" encoding="utf-8"?>
<p:sldLayout xmlns:a="http://schemas.openxmlformats.org/drawingml/2006/main" xmlns:r="http://schemas.openxmlformats.org/officeDocument/2006/relationships" xmlns:p="http://schemas.openxmlformats.org/presentationml/2006/main" preserve="1" userDrawn="1">
  <p:cSld name="Triple Object ">
    <p:spTree>
      <p:nvGrpSpPr>
        <p:cNvPr id="1" name=""/>
        <p:cNvGrpSpPr/>
        <p:nvPr/>
      </p:nvGrpSpPr>
      <p:grpSpPr>
        <a:xfrm>
          <a:off x="0" y="0"/>
          <a:ext cx="0" cy="0"/>
          <a:chOff x="0" y="0"/>
          <a:chExt cx="0" cy="0"/>
        </a:xfrm>
      </p:grpSpPr>
      <p:sp>
        <p:nvSpPr>
          <p:cNvPr id="8" name="Content Placeholder 6"/>
          <p:cNvSpPr>
            <a:spLocks noGrp="1"/>
          </p:cNvSpPr>
          <p:nvPr>
            <p:ph sz="quarter" idx="16"/>
          </p:nvPr>
        </p:nvSpPr>
        <p:spPr>
          <a:xfrm>
            <a:off x="3197555" y="1139184"/>
            <a:ext cx="3458577" cy="5420696"/>
          </a:xfrm>
        </p:spPr>
        <p:txBody>
          <a:bodyPr lIns="277449">
            <a:noAutofit/>
          </a:bodyPr>
          <a:lstStyle>
            <a:lvl1pPr>
              <a:defRPr b="1"/>
            </a:lvl1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AU" dirty="0"/>
          </a:p>
        </p:txBody>
      </p:sp>
      <p:sp>
        <p:nvSpPr>
          <p:cNvPr id="9" name="Content Placeholder 6"/>
          <p:cNvSpPr>
            <a:spLocks noGrp="1"/>
          </p:cNvSpPr>
          <p:nvPr>
            <p:ph sz="quarter" idx="17"/>
          </p:nvPr>
        </p:nvSpPr>
        <p:spPr>
          <a:xfrm>
            <a:off x="6370049" y="1142244"/>
            <a:ext cx="3448375" cy="5416102"/>
          </a:xfrm>
        </p:spPr>
        <p:txBody>
          <a:bodyPr lIns="277449">
            <a:noAutofit/>
          </a:bodyPr>
          <a:lstStyle>
            <a:lvl1pPr>
              <a:defRPr b="1"/>
            </a:lvl1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AU" dirty="0"/>
          </a:p>
        </p:txBody>
      </p:sp>
      <p:sp>
        <p:nvSpPr>
          <p:cNvPr id="2" name="Title 1"/>
          <p:cNvSpPr>
            <a:spLocks noGrp="1"/>
          </p:cNvSpPr>
          <p:nvPr>
            <p:ph type="title"/>
          </p:nvPr>
        </p:nvSpPr>
        <p:spPr/>
        <p:txBody>
          <a:bodyPr/>
          <a:lstStyle/>
          <a:p>
            <a:r>
              <a:rPr lang="en-US" dirty="0" smtClean="0"/>
              <a:t>Click to edit Master title style</a:t>
            </a:r>
            <a:endParaRPr lang="en-AU" dirty="0"/>
          </a:p>
        </p:txBody>
      </p:sp>
      <p:sp>
        <p:nvSpPr>
          <p:cNvPr id="3" name="Slide Number Placeholder 2"/>
          <p:cNvSpPr>
            <a:spLocks noGrp="1"/>
          </p:cNvSpPr>
          <p:nvPr>
            <p:ph type="sldNum" sz="quarter" idx="10"/>
          </p:nvPr>
        </p:nvSpPr>
        <p:spPr>
          <a:xfrm>
            <a:off x="9534006" y="6972323"/>
            <a:ext cx="577163" cy="300014"/>
          </a:xfrm>
        </p:spPr>
        <p:txBody>
          <a:bodyPr/>
          <a:lstStyle/>
          <a:p>
            <a:fld id="{9784CBA3-D598-4B1F-BAA3-EE14B5154290}" type="slidenum">
              <a:rPr lang="en-AU" smtClean="0"/>
              <a:pPr/>
              <a:t>‹#›</a:t>
            </a:fld>
            <a:endParaRPr lang="en-AU" dirty="0"/>
          </a:p>
        </p:txBody>
      </p:sp>
      <p:sp>
        <p:nvSpPr>
          <p:cNvPr id="7" name="Content Placeholder 6"/>
          <p:cNvSpPr>
            <a:spLocks noGrp="1"/>
          </p:cNvSpPr>
          <p:nvPr>
            <p:ph sz="quarter" idx="11"/>
          </p:nvPr>
        </p:nvSpPr>
        <p:spPr>
          <a:xfrm>
            <a:off x="0" y="1137650"/>
            <a:ext cx="3489030" cy="5420696"/>
          </a:xfrm>
        </p:spPr>
        <p:txBody>
          <a:bodyPr>
            <a:noAutofit/>
          </a:bodyPr>
          <a:lstStyle>
            <a:lvl1pPr>
              <a:defRPr b="1"/>
            </a:lvl1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AU" dirty="0"/>
          </a:p>
        </p:txBody>
      </p:sp>
      <p:sp>
        <p:nvSpPr>
          <p:cNvPr id="12" name="Text Placeholder 9"/>
          <p:cNvSpPr>
            <a:spLocks noGrp="1"/>
          </p:cNvSpPr>
          <p:nvPr>
            <p:ph type="body" sz="quarter" idx="18" hasCustomPrompt="1"/>
          </p:nvPr>
        </p:nvSpPr>
        <p:spPr>
          <a:xfrm>
            <a:off x="1475518" y="6141776"/>
            <a:ext cx="8635567" cy="406068"/>
          </a:xfrm>
        </p:spPr>
        <p:txBody>
          <a:bodyPr lIns="0" tIns="0" rIns="0" bIns="120612" anchor="b">
            <a:noAutofit/>
          </a:bodyPr>
          <a:lstStyle>
            <a:lvl1pPr>
              <a:defRPr sz="700" b="0"/>
            </a:lvl1pPr>
            <a:lvl2pPr>
              <a:defRPr sz="700"/>
            </a:lvl2pPr>
            <a:lvl3pPr>
              <a:defRPr sz="700"/>
            </a:lvl3pPr>
            <a:lvl4pPr>
              <a:defRPr sz="700"/>
            </a:lvl4pPr>
            <a:lvl5pPr>
              <a:defRPr sz="700"/>
            </a:lvl5pPr>
          </a:lstStyle>
          <a:p>
            <a:pPr lvl="0"/>
            <a:r>
              <a:rPr lang="en-US" dirty="0" smtClean="0"/>
              <a:t>SOURCE:</a:t>
            </a:r>
          </a:p>
        </p:txBody>
      </p:sp>
      <p:sp>
        <p:nvSpPr>
          <p:cNvPr id="10" name="Footer Placeholder 3"/>
          <p:cNvSpPr>
            <a:spLocks noGrp="1"/>
          </p:cNvSpPr>
          <p:nvPr>
            <p:ph type="ftr" sz="quarter" idx="19"/>
          </p:nvPr>
        </p:nvSpPr>
        <p:spPr>
          <a:xfrm>
            <a:off x="897274" y="6556595"/>
            <a:ext cx="8626969" cy="415728"/>
          </a:xfrm>
        </p:spPr>
        <p:txBody>
          <a:bodyPr>
            <a:noAutofit/>
          </a:bodyPr>
          <a:lstStyle/>
          <a:p>
            <a:pPr>
              <a:spcBef>
                <a:spcPct val="20000"/>
              </a:spcBef>
              <a:buFont typeface="Arial" pitchFamily="34" charset="0"/>
              <a:buNone/>
            </a:pPr>
            <a:endParaRPr dirty="0" smtClean="0"/>
          </a:p>
        </p:txBody>
      </p:sp>
    </p:spTree>
    <p:extLst>
      <p:ext uri="{BB962C8B-B14F-4D97-AF65-F5344CB8AC3E}">
        <p14:creationId xmlns:p14="http://schemas.microsoft.com/office/powerpoint/2010/main" val="3160600753"/>
      </p:ext>
    </p:extLst>
  </p:cSld>
  <p:clrMapOvr>
    <a:masterClrMapping/>
  </p:clrMapOvr>
</p:sldLayout>
</file>

<file path=ppt/slideLayouts/slideLayout145.xml><?xml version="1.0" encoding="utf-8"?>
<p:sldLayout xmlns:a="http://schemas.openxmlformats.org/drawingml/2006/main" xmlns:r="http://schemas.openxmlformats.org/officeDocument/2006/relationships" xmlns:p="http://schemas.openxmlformats.org/presentationml/2006/main" preserve="1" userDrawn="1">
  <p:cSld name="Triple Object + Title ">
    <p:spTree>
      <p:nvGrpSpPr>
        <p:cNvPr id="1" name=""/>
        <p:cNvGrpSpPr/>
        <p:nvPr/>
      </p:nvGrpSpPr>
      <p:grpSpPr>
        <a:xfrm>
          <a:off x="0" y="0"/>
          <a:ext cx="0" cy="0"/>
          <a:chOff x="0" y="0"/>
          <a:chExt cx="0" cy="0"/>
        </a:xfrm>
      </p:grpSpPr>
      <p:sp>
        <p:nvSpPr>
          <p:cNvPr id="8" name="Content Placeholder 6"/>
          <p:cNvSpPr>
            <a:spLocks noGrp="1"/>
          </p:cNvSpPr>
          <p:nvPr>
            <p:ph sz="quarter" idx="16"/>
          </p:nvPr>
        </p:nvSpPr>
        <p:spPr>
          <a:xfrm>
            <a:off x="3197555" y="1971974"/>
            <a:ext cx="3458577" cy="4587904"/>
          </a:xfrm>
        </p:spPr>
        <p:txBody>
          <a:bodyPr lIns="277449" tIns="0">
            <a:noAutofit/>
          </a:bodyPr>
          <a:lstStyle>
            <a:lvl1pPr>
              <a:defRPr b="1"/>
            </a:lvl1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AU" dirty="0"/>
          </a:p>
        </p:txBody>
      </p:sp>
      <p:sp>
        <p:nvSpPr>
          <p:cNvPr id="9" name="Content Placeholder 6"/>
          <p:cNvSpPr>
            <a:spLocks noGrp="1"/>
          </p:cNvSpPr>
          <p:nvPr>
            <p:ph sz="quarter" idx="17"/>
          </p:nvPr>
        </p:nvSpPr>
        <p:spPr>
          <a:xfrm>
            <a:off x="6370049" y="1974329"/>
            <a:ext cx="3448375" cy="4584016"/>
          </a:xfrm>
        </p:spPr>
        <p:txBody>
          <a:bodyPr lIns="277449" tIns="0">
            <a:noAutofit/>
          </a:bodyPr>
          <a:lstStyle>
            <a:lvl1pPr>
              <a:defRPr b="1"/>
            </a:lvl1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AU" dirty="0"/>
          </a:p>
        </p:txBody>
      </p:sp>
      <p:sp>
        <p:nvSpPr>
          <p:cNvPr id="2" name="Title 1"/>
          <p:cNvSpPr>
            <a:spLocks noGrp="1"/>
          </p:cNvSpPr>
          <p:nvPr>
            <p:ph type="title"/>
          </p:nvPr>
        </p:nvSpPr>
        <p:spPr/>
        <p:txBody>
          <a:bodyPr/>
          <a:lstStyle/>
          <a:p>
            <a:r>
              <a:rPr lang="en-US" dirty="0" smtClean="0"/>
              <a:t>Click to edit Master title style</a:t>
            </a:r>
            <a:endParaRPr lang="en-AU" dirty="0"/>
          </a:p>
        </p:txBody>
      </p:sp>
      <p:sp>
        <p:nvSpPr>
          <p:cNvPr id="3" name="Slide Number Placeholder 2"/>
          <p:cNvSpPr>
            <a:spLocks noGrp="1"/>
          </p:cNvSpPr>
          <p:nvPr>
            <p:ph type="sldNum" sz="quarter" idx="10"/>
          </p:nvPr>
        </p:nvSpPr>
        <p:spPr>
          <a:xfrm>
            <a:off x="9534006" y="6972323"/>
            <a:ext cx="577163" cy="300014"/>
          </a:xfrm>
        </p:spPr>
        <p:txBody>
          <a:bodyPr/>
          <a:lstStyle/>
          <a:p>
            <a:fld id="{9784CBA3-D598-4B1F-BAA3-EE14B5154290}" type="slidenum">
              <a:rPr lang="en-AU" smtClean="0"/>
              <a:pPr/>
              <a:t>‹#›</a:t>
            </a:fld>
            <a:endParaRPr lang="en-AU" dirty="0"/>
          </a:p>
        </p:txBody>
      </p:sp>
      <p:sp>
        <p:nvSpPr>
          <p:cNvPr id="7" name="Content Placeholder 6"/>
          <p:cNvSpPr>
            <a:spLocks noGrp="1"/>
          </p:cNvSpPr>
          <p:nvPr>
            <p:ph sz="quarter" idx="11"/>
          </p:nvPr>
        </p:nvSpPr>
        <p:spPr>
          <a:xfrm>
            <a:off x="0" y="1970440"/>
            <a:ext cx="3489030" cy="4587904"/>
          </a:xfrm>
        </p:spPr>
        <p:txBody>
          <a:bodyPr tIns="0">
            <a:noAutofit/>
          </a:bodyPr>
          <a:lstStyle>
            <a:lvl1pPr>
              <a:defRPr b="1"/>
            </a:lvl1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AU" dirty="0"/>
          </a:p>
        </p:txBody>
      </p:sp>
      <p:sp>
        <p:nvSpPr>
          <p:cNvPr id="10" name="Text Placeholder 9"/>
          <p:cNvSpPr>
            <a:spLocks noGrp="1"/>
          </p:cNvSpPr>
          <p:nvPr>
            <p:ph type="body" sz="quarter" idx="15"/>
          </p:nvPr>
        </p:nvSpPr>
        <p:spPr>
          <a:xfrm>
            <a:off x="2" y="1137737"/>
            <a:ext cx="3197553" cy="836679"/>
          </a:xfrm>
        </p:spPr>
        <p:txBody>
          <a:bodyPr/>
          <a:lstStyle>
            <a:lvl1pPr>
              <a:defRPr sz="1200"/>
            </a:lvl1pPr>
          </a:lstStyle>
          <a:p>
            <a:pPr lvl="0"/>
            <a:r>
              <a:rPr lang="en-US" dirty="0" smtClean="0"/>
              <a:t>Click to edit Master text styles</a:t>
            </a:r>
          </a:p>
        </p:txBody>
      </p:sp>
      <p:sp>
        <p:nvSpPr>
          <p:cNvPr id="12" name="Text Placeholder 9"/>
          <p:cNvSpPr>
            <a:spLocks noGrp="1"/>
          </p:cNvSpPr>
          <p:nvPr>
            <p:ph type="body" sz="quarter" idx="18" hasCustomPrompt="1"/>
          </p:nvPr>
        </p:nvSpPr>
        <p:spPr>
          <a:xfrm>
            <a:off x="1475518" y="6141776"/>
            <a:ext cx="8635567" cy="406068"/>
          </a:xfrm>
        </p:spPr>
        <p:txBody>
          <a:bodyPr lIns="0" tIns="0" rIns="0" bIns="120612" anchor="b">
            <a:noAutofit/>
          </a:bodyPr>
          <a:lstStyle>
            <a:lvl1pPr>
              <a:defRPr sz="700" b="0"/>
            </a:lvl1pPr>
            <a:lvl2pPr>
              <a:defRPr sz="700"/>
            </a:lvl2pPr>
            <a:lvl3pPr>
              <a:defRPr sz="700"/>
            </a:lvl3pPr>
            <a:lvl4pPr>
              <a:defRPr sz="700"/>
            </a:lvl4pPr>
            <a:lvl5pPr>
              <a:defRPr sz="700"/>
            </a:lvl5pPr>
          </a:lstStyle>
          <a:p>
            <a:pPr lvl="0"/>
            <a:r>
              <a:rPr lang="en-US" dirty="0" smtClean="0"/>
              <a:t>SOURCE:</a:t>
            </a:r>
          </a:p>
        </p:txBody>
      </p:sp>
      <p:sp>
        <p:nvSpPr>
          <p:cNvPr id="11" name="Text Placeholder 9"/>
          <p:cNvSpPr>
            <a:spLocks noGrp="1"/>
          </p:cNvSpPr>
          <p:nvPr>
            <p:ph type="body" sz="quarter" idx="20"/>
          </p:nvPr>
        </p:nvSpPr>
        <p:spPr>
          <a:xfrm>
            <a:off x="3193802" y="1137737"/>
            <a:ext cx="3183902" cy="836679"/>
          </a:xfrm>
        </p:spPr>
        <p:txBody>
          <a:bodyPr lIns="281417"/>
          <a:lstStyle>
            <a:lvl1pPr>
              <a:defRPr sz="1200"/>
            </a:lvl1pPr>
          </a:lstStyle>
          <a:p>
            <a:pPr lvl="0"/>
            <a:r>
              <a:rPr lang="en-US" dirty="0" smtClean="0"/>
              <a:t>Click to edit Master text styles</a:t>
            </a:r>
          </a:p>
        </p:txBody>
      </p:sp>
      <p:sp>
        <p:nvSpPr>
          <p:cNvPr id="13" name="Text Placeholder 9"/>
          <p:cNvSpPr>
            <a:spLocks noGrp="1"/>
          </p:cNvSpPr>
          <p:nvPr>
            <p:ph type="body" sz="quarter" idx="21"/>
          </p:nvPr>
        </p:nvSpPr>
        <p:spPr>
          <a:xfrm>
            <a:off x="6369606" y="1146139"/>
            <a:ext cx="3183902" cy="836679"/>
          </a:xfrm>
        </p:spPr>
        <p:txBody>
          <a:bodyPr lIns="281417"/>
          <a:lstStyle>
            <a:lvl1pPr>
              <a:defRPr sz="1200"/>
            </a:lvl1pPr>
          </a:lstStyle>
          <a:p>
            <a:pPr lvl="0"/>
            <a:r>
              <a:rPr lang="en-US" dirty="0" smtClean="0"/>
              <a:t>Click to edit Master text styles</a:t>
            </a:r>
          </a:p>
        </p:txBody>
      </p:sp>
      <p:sp>
        <p:nvSpPr>
          <p:cNvPr id="14" name="Footer Placeholder 3"/>
          <p:cNvSpPr>
            <a:spLocks noGrp="1"/>
          </p:cNvSpPr>
          <p:nvPr>
            <p:ph type="ftr" sz="quarter" idx="22"/>
          </p:nvPr>
        </p:nvSpPr>
        <p:spPr>
          <a:xfrm>
            <a:off x="897274" y="6556595"/>
            <a:ext cx="8626969" cy="415728"/>
          </a:xfrm>
        </p:spPr>
        <p:txBody>
          <a:bodyPr>
            <a:noAutofit/>
          </a:bodyPr>
          <a:lstStyle/>
          <a:p>
            <a:pPr>
              <a:spcBef>
                <a:spcPct val="20000"/>
              </a:spcBef>
              <a:buFont typeface="Arial" pitchFamily="34" charset="0"/>
              <a:buNone/>
            </a:pPr>
            <a:endParaRPr dirty="0" smtClean="0"/>
          </a:p>
        </p:txBody>
      </p:sp>
    </p:spTree>
    <p:extLst>
      <p:ext uri="{BB962C8B-B14F-4D97-AF65-F5344CB8AC3E}">
        <p14:creationId xmlns:p14="http://schemas.microsoft.com/office/powerpoint/2010/main" val="3368964975"/>
      </p:ext>
    </p:extLst>
  </p:cSld>
  <p:clrMapOvr>
    <a:masterClrMapping/>
  </p:clrMapOvr>
</p:sldLayout>
</file>

<file path=ppt/slideLayouts/slideLayout14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AU" dirty="0"/>
          </a:p>
        </p:txBody>
      </p:sp>
      <p:sp>
        <p:nvSpPr>
          <p:cNvPr id="3" name="Slide Number Placeholder 2"/>
          <p:cNvSpPr>
            <a:spLocks noGrp="1"/>
          </p:cNvSpPr>
          <p:nvPr>
            <p:ph type="sldNum" sz="quarter" idx="10"/>
          </p:nvPr>
        </p:nvSpPr>
        <p:spPr>
          <a:xfrm>
            <a:off x="9534006" y="6972323"/>
            <a:ext cx="577163" cy="300014"/>
          </a:xfrm>
        </p:spPr>
        <p:txBody>
          <a:bodyPr/>
          <a:lstStyle/>
          <a:p>
            <a:fld id="{9784CBA3-D598-4B1F-BAA3-EE14B5154290}" type="slidenum">
              <a:rPr lang="en-AU" smtClean="0"/>
              <a:pPr/>
              <a:t>‹#›</a:t>
            </a:fld>
            <a:endParaRPr lang="en-AU" dirty="0"/>
          </a:p>
        </p:txBody>
      </p:sp>
      <p:sp>
        <p:nvSpPr>
          <p:cNvPr id="6" name="Text Placeholder 9"/>
          <p:cNvSpPr>
            <a:spLocks noGrp="1"/>
          </p:cNvSpPr>
          <p:nvPr>
            <p:ph type="body" sz="quarter" idx="16" hasCustomPrompt="1"/>
          </p:nvPr>
        </p:nvSpPr>
        <p:spPr>
          <a:xfrm>
            <a:off x="1475518" y="6141776"/>
            <a:ext cx="8635567" cy="406068"/>
          </a:xfrm>
        </p:spPr>
        <p:txBody>
          <a:bodyPr lIns="0" tIns="0" rIns="0" bIns="120612" anchor="b">
            <a:noAutofit/>
          </a:bodyPr>
          <a:lstStyle>
            <a:lvl1pPr>
              <a:defRPr sz="700" b="0"/>
            </a:lvl1pPr>
            <a:lvl2pPr>
              <a:defRPr sz="700"/>
            </a:lvl2pPr>
            <a:lvl3pPr>
              <a:defRPr sz="700"/>
            </a:lvl3pPr>
            <a:lvl4pPr>
              <a:defRPr sz="700"/>
            </a:lvl4pPr>
            <a:lvl5pPr>
              <a:defRPr sz="700"/>
            </a:lvl5pPr>
          </a:lstStyle>
          <a:p>
            <a:pPr lvl="0"/>
            <a:r>
              <a:rPr lang="en-US" dirty="0" smtClean="0"/>
              <a:t>SOURCE:</a:t>
            </a:r>
          </a:p>
        </p:txBody>
      </p:sp>
      <p:sp>
        <p:nvSpPr>
          <p:cNvPr id="7" name="Footer Placeholder 3"/>
          <p:cNvSpPr>
            <a:spLocks noGrp="1"/>
          </p:cNvSpPr>
          <p:nvPr>
            <p:ph type="ftr" sz="quarter" idx="11"/>
          </p:nvPr>
        </p:nvSpPr>
        <p:spPr>
          <a:xfrm>
            <a:off x="897274" y="6556595"/>
            <a:ext cx="8626969" cy="415728"/>
          </a:xfrm>
        </p:spPr>
        <p:txBody>
          <a:bodyPr>
            <a:noAutofit/>
          </a:bodyPr>
          <a:lstStyle/>
          <a:p>
            <a:pPr>
              <a:spcBef>
                <a:spcPct val="20000"/>
              </a:spcBef>
              <a:buFont typeface="Arial" pitchFamily="34" charset="0"/>
              <a:buNone/>
            </a:pPr>
            <a:endParaRPr dirty="0" smtClean="0"/>
          </a:p>
        </p:txBody>
      </p:sp>
    </p:spTree>
    <p:extLst>
      <p:ext uri="{BB962C8B-B14F-4D97-AF65-F5344CB8AC3E}">
        <p14:creationId xmlns:p14="http://schemas.microsoft.com/office/powerpoint/2010/main" val="2502114176"/>
      </p:ext>
    </p:extLst>
  </p:cSld>
  <p:clrMapOvr>
    <a:masterClrMapping/>
  </p:clrMapOvr>
</p:sldLayout>
</file>

<file path=ppt/slideLayouts/slideLayout147.xml><?xml version="1.0" encoding="utf-8"?>
<p:sldLayout xmlns:a="http://schemas.openxmlformats.org/drawingml/2006/main" xmlns:r="http://schemas.openxmlformats.org/officeDocument/2006/relationships" xmlns:p="http://schemas.openxmlformats.org/presentationml/2006/main" userDrawn="1">
  <p:cSld name="1_Title Only">
    <p:spTree>
      <p:nvGrpSpPr>
        <p:cNvPr id="1" name=""/>
        <p:cNvGrpSpPr/>
        <p:nvPr/>
      </p:nvGrpSpPr>
      <p:grpSpPr>
        <a:xfrm>
          <a:off x="0" y="0"/>
          <a:ext cx="0" cy="0"/>
          <a:chOff x="0" y="0"/>
          <a:chExt cx="0" cy="0"/>
        </a:xfrm>
      </p:grpSpPr>
      <p:sp>
        <p:nvSpPr>
          <p:cNvPr id="2" name="Title 1"/>
          <p:cNvSpPr>
            <a:spLocks noGrp="1"/>
          </p:cNvSpPr>
          <p:nvPr>
            <p:ph type="title"/>
          </p:nvPr>
        </p:nvSpPr>
        <p:spPr>
          <a:xfrm>
            <a:off x="3" y="1"/>
            <a:ext cx="10442834" cy="1137649"/>
          </a:xfrm>
          <a:prstGeom prst="rect">
            <a:avLst/>
          </a:prstGeom>
        </p:spPr>
        <p:txBody>
          <a:bodyPr/>
          <a:lstStyle/>
          <a:p>
            <a:r>
              <a:rPr lang="en-US" smtClean="0"/>
              <a:t>Click to edit Master title style</a:t>
            </a:r>
            <a:endParaRPr lang="en-AU" dirty="0"/>
          </a:p>
        </p:txBody>
      </p:sp>
    </p:spTree>
    <p:extLst>
      <p:ext uri="{BB962C8B-B14F-4D97-AF65-F5344CB8AC3E}">
        <p14:creationId xmlns:p14="http://schemas.microsoft.com/office/powerpoint/2010/main" val="1348742517"/>
      </p:ext>
    </p:extLst>
  </p:cSld>
  <p:clrMapOvr>
    <a:masterClrMapping/>
  </p:clrMapOvr>
  <p:timing>
    <p:tnLst>
      <p:par>
        <p:cTn id="1" dur="indefinite" restart="never" nodeType="tmRoot"/>
      </p:par>
    </p:tnLst>
  </p:timing>
</p:sldLayout>
</file>

<file path=ppt/slideLayouts/slideLayout148.xml><?xml version="1.0" encoding="utf-8"?>
<p:sldLayout xmlns:a="http://schemas.openxmlformats.org/drawingml/2006/main" xmlns:r="http://schemas.openxmlformats.org/officeDocument/2006/relationships" xmlns:p="http://schemas.openxmlformats.org/presentationml/2006/main" userDrawn="1">
  <p:cSld name="x2 Box">
    <p:spTree>
      <p:nvGrpSpPr>
        <p:cNvPr id="1" name=""/>
        <p:cNvGrpSpPr/>
        <p:nvPr/>
      </p:nvGrpSpPr>
      <p:grpSpPr>
        <a:xfrm>
          <a:off x="0" y="0"/>
          <a:ext cx="0" cy="0"/>
          <a:chOff x="0" y="0"/>
          <a:chExt cx="0" cy="0"/>
        </a:xfrm>
      </p:grpSpPr>
      <p:sp>
        <p:nvSpPr>
          <p:cNvPr id="2" name="Title 1"/>
          <p:cNvSpPr>
            <a:spLocks noGrp="1"/>
          </p:cNvSpPr>
          <p:nvPr>
            <p:ph type="title"/>
          </p:nvPr>
        </p:nvSpPr>
        <p:spPr>
          <a:xfrm>
            <a:off x="3" y="1"/>
            <a:ext cx="10442834" cy="1137649"/>
          </a:xfrm>
          <a:prstGeom prst="rect">
            <a:avLst/>
          </a:prstGeom>
        </p:spPr>
        <p:txBody>
          <a:bodyPr/>
          <a:lstStyle/>
          <a:p>
            <a:r>
              <a:rPr lang="en-US" smtClean="0"/>
              <a:t>Click to edit Master title style</a:t>
            </a:r>
            <a:endParaRPr lang="en-AU" dirty="0"/>
          </a:p>
        </p:txBody>
      </p:sp>
      <p:sp>
        <p:nvSpPr>
          <p:cNvPr id="7" name="Content Placeholder 6"/>
          <p:cNvSpPr>
            <a:spLocks noGrp="1"/>
          </p:cNvSpPr>
          <p:nvPr>
            <p:ph sz="quarter" idx="11"/>
          </p:nvPr>
        </p:nvSpPr>
        <p:spPr>
          <a:xfrm>
            <a:off x="326280" y="1137650"/>
            <a:ext cx="4602374" cy="5294675"/>
          </a:xfrm>
          <a:prstGeom prst="rect">
            <a:avLst/>
          </a:prstGeom>
        </p:spPr>
        <p:txBody>
          <a:bodyPr>
            <a:noAutofit/>
          </a:bodyPr>
          <a:lstStyle>
            <a:lvl1pPr>
              <a:defRPr b="0"/>
            </a:lvl1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dirty="0"/>
          </a:p>
        </p:txBody>
      </p:sp>
      <p:sp>
        <p:nvSpPr>
          <p:cNvPr id="5" name="Content Placeholder 6"/>
          <p:cNvSpPr>
            <a:spLocks noGrp="1"/>
          </p:cNvSpPr>
          <p:nvPr>
            <p:ph sz="quarter" idx="12"/>
          </p:nvPr>
        </p:nvSpPr>
        <p:spPr>
          <a:xfrm>
            <a:off x="5510522" y="1137650"/>
            <a:ext cx="4600560" cy="5294675"/>
          </a:xfrm>
          <a:prstGeom prst="rect">
            <a:avLst/>
          </a:prstGeom>
        </p:spPr>
        <p:txBody>
          <a:bodyPr lIns="0">
            <a:noAutofit/>
          </a:bodyPr>
          <a:lstStyle>
            <a:lvl1pPr>
              <a:defRPr b="0"/>
            </a:lvl1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dirty="0"/>
          </a:p>
        </p:txBody>
      </p:sp>
    </p:spTree>
    <p:extLst>
      <p:ext uri="{BB962C8B-B14F-4D97-AF65-F5344CB8AC3E}">
        <p14:creationId xmlns:p14="http://schemas.microsoft.com/office/powerpoint/2010/main" val="139621368"/>
      </p:ext>
    </p:extLst>
  </p:cSld>
  <p:clrMapOvr>
    <a:masterClrMapping/>
  </p:clrMapOvr>
  <p:timing>
    <p:tnLst>
      <p:par>
        <p:cTn id="1" dur="indefinite" restart="never" nodeType="tmRoot"/>
      </p:par>
    </p:tnLst>
  </p:timing>
</p:sldLayout>
</file>

<file path=ppt/slideLayouts/slideLayout149.xml><?xml version="1.0" encoding="utf-8"?>
<p:sldLayout xmlns:a="http://schemas.openxmlformats.org/drawingml/2006/main" xmlns:r="http://schemas.openxmlformats.org/officeDocument/2006/relationships" xmlns:p="http://schemas.openxmlformats.org/presentationml/2006/main" userDrawn="1">
  <p:cSld name="x1 Box">
    <p:spTree>
      <p:nvGrpSpPr>
        <p:cNvPr id="1" name=""/>
        <p:cNvGrpSpPr/>
        <p:nvPr/>
      </p:nvGrpSpPr>
      <p:grpSpPr>
        <a:xfrm>
          <a:off x="0" y="0"/>
          <a:ext cx="0" cy="0"/>
          <a:chOff x="0" y="0"/>
          <a:chExt cx="0" cy="0"/>
        </a:xfrm>
      </p:grpSpPr>
      <p:sp>
        <p:nvSpPr>
          <p:cNvPr id="2" name="Title 1"/>
          <p:cNvSpPr>
            <a:spLocks noGrp="1"/>
          </p:cNvSpPr>
          <p:nvPr>
            <p:ph type="title"/>
          </p:nvPr>
        </p:nvSpPr>
        <p:spPr>
          <a:xfrm>
            <a:off x="3" y="1"/>
            <a:ext cx="10442834" cy="1137649"/>
          </a:xfrm>
          <a:prstGeom prst="rect">
            <a:avLst/>
          </a:prstGeom>
        </p:spPr>
        <p:txBody>
          <a:bodyPr/>
          <a:lstStyle/>
          <a:p>
            <a:r>
              <a:rPr lang="en-US" smtClean="0"/>
              <a:t>Click to edit Master title style</a:t>
            </a:r>
            <a:endParaRPr lang="en-AU" dirty="0"/>
          </a:p>
        </p:txBody>
      </p:sp>
      <p:sp>
        <p:nvSpPr>
          <p:cNvPr id="7" name="Content Placeholder 6"/>
          <p:cNvSpPr>
            <a:spLocks noGrp="1"/>
          </p:cNvSpPr>
          <p:nvPr>
            <p:ph sz="quarter" idx="11"/>
          </p:nvPr>
        </p:nvSpPr>
        <p:spPr>
          <a:xfrm>
            <a:off x="326367" y="1137651"/>
            <a:ext cx="9784801" cy="5294675"/>
          </a:xfrm>
          <a:prstGeom prst="rect">
            <a:avLst/>
          </a:prstGeom>
        </p:spPr>
        <p:txBody>
          <a:bodyPr>
            <a:noAutofit/>
          </a:bodyPr>
          <a:lstStyle>
            <a:lvl1pPr>
              <a:defRPr b="0"/>
            </a:lvl1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dirty="0"/>
          </a:p>
        </p:txBody>
      </p:sp>
    </p:spTree>
    <p:extLst>
      <p:ext uri="{BB962C8B-B14F-4D97-AF65-F5344CB8AC3E}">
        <p14:creationId xmlns:p14="http://schemas.microsoft.com/office/powerpoint/2010/main" val="2288777200"/>
      </p:ext>
    </p:extLst>
  </p:cSld>
  <p:clrMapOvr>
    <a:masterClrMapping/>
  </p:clrMapOvr>
  <p:timing>
    <p:tnLst>
      <p:par>
        <p:cTn id="1" dur="indefinite" restart="never" nodeType="tmRoot"/>
      </p:par>
    </p:tnLst>
  </p:timing>
</p:sldLayout>
</file>

<file path=ppt/slideLayouts/slideLayout150.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 y="1"/>
            <a:ext cx="10442834" cy="1137649"/>
          </a:xfrm>
          <a:prstGeom prst="rect">
            <a:avLst/>
          </a:prstGeom>
        </p:spPr>
        <p:txBody>
          <a:bodyPr/>
          <a:lstStyle/>
          <a:p>
            <a:r>
              <a:rPr lang="fr-FR" smtClean="0"/>
              <a:t>Click to edit Master title style</a:t>
            </a:r>
            <a:endParaRPr lang="en-US"/>
          </a:p>
        </p:txBody>
      </p:sp>
      <p:sp>
        <p:nvSpPr>
          <p:cNvPr id="3" name="Content Placeholder 2"/>
          <p:cNvSpPr>
            <a:spLocks noGrp="1"/>
          </p:cNvSpPr>
          <p:nvPr>
            <p:ph idx="1"/>
          </p:nvPr>
        </p:nvSpPr>
        <p:spPr>
          <a:xfrm>
            <a:off x="3" y="1137651"/>
            <a:ext cx="10442834" cy="4449342"/>
          </a:xfrm>
          <a:prstGeom prst="rect">
            <a:avLst/>
          </a:prstGeom>
        </p:spPr>
        <p:txBody>
          <a:bodyPr lIns="90909" tIns="45455" rIns="90909" bIns="45455"/>
          <a:lstStyle/>
          <a:p>
            <a:pPr lvl="0"/>
            <a:r>
              <a:rPr lang="fr-FR" smtClean="0"/>
              <a:t>Click to edit Master text styles</a:t>
            </a:r>
          </a:p>
          <a:p>
            <a:pPr lvl="1"/>
            <a:r>
              <a:rPr lang="fr-FR" smtClean="0"/>
              <a:t>Second level</a:t>
            </a:r>
          </a:p>
          <a:p>
            <a:pPr lvl="2"/>
            <a:r>
              <a:rPr lang="fr-FR" smtClean="0"/>
              <a:t>Third level</a:t>
            </a:r>
          </a:p>
          <a:p>
            <a:pPr lvl="3"/>
            <a:r>
              <a:rPr lang="fr-FR" smtClean="0"/>
              <a:t>Fourth level</a:t>
            </a:r>
          </a:p>
          <a:p>
            <a:pPr lvl="4"/>
            <a:r>
              <a:rPr lang="fr-FR" smtClean="0"/>
              <a:t>Fifth level</a:t>
            </a:r>
            <a:endParaRPr lang="en-US"/>
          </a:p>
        </p:txBody>
      </p:sp>
      <p:sp>
        <p:nvSpPr>
          <p:cNvPr id="4" name="Date Placeholder 3"/>
          <p:cNvSpPr>
            <a:spLocks noGrp="1"/>
          </p:cNvSpPr>
          <p:nvPr>
            <p:ph type="dt" sz="half" idx="10"/>
          </p:nvPr>
        </p:nvSpPr>
        <p:spPr>
          <a:xfrm>
            <a:off x="522056" y="7008247"/>
            <a:ext cx="2436231" cy="402567"/>
          </a:xfrm>
          <a:prstGeom prst="rect">
            <a:avLst/>
          </a:prstGeom>
        </p:spPr>
        <p:txBody>
          <a:bodyPr lIns="90909" tIns="45455" rIns="90909" bIns="45455"/>
          <a:lstStyle/>
          <a:p>
            <a:pPr defTabSz="1024700"/>
            <a:endParaRPr lang="en-US">
              <a:solidFill>
                <a:prstClr val="black">
                  <a:tint val="75000"/>
                </a:prstClr>
              </a:solidFill>
            </a:endParaRPr>
          </a:p>
        </p:txBody>
      </p:sp>
      <p:sp>
        <p:nvSpPr>
          <p:cNvPr id="5" name="Footer Placeholder 4"/>
          <p:cNvSpPr>
            <a:spLocks noGrp="1"/>
          </p:cNvSpPr>
          <p:nvPr>
            <p:ph type="ftr" sz="quarter" idx="11"/>
          </p:nvPr>
        </p:nvSpPr>
        <p:spPr>
          <a:xfrm>
            <a:off x="897274" y="6556595"/>
            <a:ext cx="8626969" cy="415728"/>
          </a:xfrm>
          <a:prstGeom prst="rect">
            <a:avLst/>
          </a:prstGeom>
        </p:spPr>
        <p:txBody>
          <a:bodyPr lIns="90909" tIns="45455" rIns="90909" bIns="45455"/>
          <a:lstStyle/>
          <a:p>
            <a:endParaRPr lang="en-US" b="1">
              <a:solidFill>
                <a:prstClr val="black">
                  <a:tint val="75000"/>
                </a:prstClr>
              </a:solidFill>
              <a:latin typeface="Arial" charset="0"/>
              <a:cs typeface="Arial" charset="0"/>
            </a:endParaRPr>
          </a:p>
        </p:txBody>
      </p:sp>
      <p:sp>
        <p:nvSpPr>
          <p:cNvPr id="7" name="Slide Number Placeholder 5"/>
          <p:cNvSpPr>
            <a:spLocks noGrp="1"/>
          </p:cNvSpPr>
          <p:nvPr>
            <p:ph type="sldNum" sz="quarter" idx="4"/>
          </p:nvPr>
        </p:nvSpPr>
        <p:spPr>
          <a:xfrm>
            <a:off x="5292570" y="6948983"/>
            <a:ext cx="577163" cy="300014"/>
          </a:xfrm>
          <a:prstGeom prst="rect">
            <a:avLst/>
          </a:prstGeom>
        </p:spPr>
        <p:txBody>
          <a:bodyPr/>
          <a:lstStyle>
            <a:lvl1pPr>
              <a:defRPr sz="1200"/>
            </a:lvl1pPr>
          </a:lstStyle>
          <a:p>
            <a:fld id="{5AF57F2D-FD0A-4A42-A2E3-927C55E4DECA}"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3643143248"/>
      </p:ext>
    </p:extLst>
  </p:cSld>
  <p:clrMapOvr>
    <a:masterClrMapping/>
  </p:clrMapOvr>
</p:sldLayout>
</file>

<file path=ppt/slideLayouts/slideLayout151.xml><?xml version="1.0" encoding="utf-8"?>
<p:sldLayout xmlns:a="http://schemas.openxmlformats.org/drawingml/2006/main" xmlns:r="http://schemas.openxmlformats.org/officeDocument/2006/relationships" xmlns:p="http://schemas.openxmlformats.org/presentationml/2006/main" preserve="1" userDrawn="1">
  <p:cSld name="Single Object ">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AU" dirty="0"/>
          </a:p>
        </p:txBody>
      </p:sp>
      <p:sp>
        <p:nvSpPr>
          <p:cNvPr id="3" name="Slide Number Placeholder 2"/>
          <p:cNvSpPr>
            <a:spLocks noGrp="1"/>
          </p:cNvSpPr>
          <p:nvPr>
            <p:ph type="sldNum" sz="quarter" idx="10"/>
          </p:nvPr>
        </p:nvSpPr>
        <p:spPr>
          <a:xfrm>
            <a:off x="9533965" y="6972323"/>
            <a:ext cx="577163" cy="300014"/>
          </a:xfrm>
        </p:spPr>
        <p:txBody>
          <a:bodyPr/>
          <a:lstStyle/>
          <a:p>
            <a:fld id="{9784CBA3-D598-4B1F-BAA3-EE14B5154290}" type="slidenum">
              <a:rPr lang="en-AU" smtClean="0"/>
              <a:pPr/>
              <a:t>‹#›</a:t>
            </a:fld>
            <a:endParaRPr lang="en-AU" dirty="0"/>
          </a:p>
        </p:txBody>
      </p:sp>
      <p:sp>
        <p:nvSpPr>
          <p:cNvPr id="7" name="Content Placeholder 6"/>
          <p:cNvSpPr>
            <a:spLocks noGrp="1"/>
          </p:cNvSpPr>
          <p:nvPr>
            <p:ph sz="quarter" idx="11"/>
          </p:nvPr>
        </p:nvSpPr>
        <p:spPr>
          <a:xfrm>
            <a:off x="0" y="1137653"/>
            <a:ext cx="10440988" cy="5410194"/>
          </a:xfrm>
        </p:spPr>
        <p:txBody>
          <a:bodyPr>
            <a:noAutofit/>
          </a:bodyPr>
          <a:lstStyle>
            <a:lvl1pPr>
              <a:defRPr b="1"/>
            </a:lvl1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AU" dirty="0"/>
          </a:p>
        </p:txBody>
      </p:sp>
      <p:sp>
        <p:nvSpPr>
          <p:cNvPr id="10" name="Text Placeholder 9"/>
          <p:cNvSpPr>
            <a:spLocks noGrp="1"/>
          </p:cNvSpPr>
          <p:nvPr>
            <p:ph type="body" sz="quarter" idx="16" hasCustomPrompt="1"/>
          </p:nvPr>
        </p:nvSpPr>
        <p:spPr>
          <a:xfrm>
            <a:off x="1475517" y="6141776"/>
            <a:ext cx="8635567" cy="406068"/>
          </a:xfrm>
        </p:spPr>
        <p:txBody>
          <a:bodyPr lIns="0" tIns="0" rIns="0" bIns="121008" anchor="b">
            <a:noAutofit/>
          </a:bodyPr>
          <a:lstStyle>
            <a:lvl1pPr>
              <a:defRPr sz="700" b="0"/>
            </a:lvl1pPr>
            <a:lvl2pPr>
              <a:defRPr sz="700"/>
            </a:lvl2pPr>
            <a:lvl3pPr>
              <a:defRPr sz="700"/>
            </a:lvl3pPr>
            <a:lvl4pPr>
              <a:defRPr sz="700"/>
            </a:lvl4pPr>
            <a:lvl5pPr>
              <a:defRPr sz="700"/>
            </a:lvl5pPr>
          </a:lstStyle>
          <a:p>
            <a:pPr lvl="0"/>
            <a:r>
              <a:rPr lang="en-US" dirty="0" smtClean="0"/>
              <a:t>SOURCE:</a:t>
            </a:r>
          </a:p>
        </p:txBody>
      </p:sp>
      <p:sp>
        <p:nvSpPr>
          <p:cNvPr id="8" name="Footer Placeholder 3"/>
          <p:cNvSpPr>
            <a:spLocks noGrp="1"/>
          </p:cNvSpPr>
          <p:nvPr>
            <p:ph type="ftr" sz="quarter" idx="17"/>
          </p:nvPr>
        </p:nvSpPr>
        <p:spPr>
          <a:xfrm>
            <a:off x="897274" y="6556595"/>
            <a:ext cx="8626969" cy="415728"/>
          </a:xfrm>
        </p:spPr>
        <p:txBody>
          <a:bodyPr>
            <a:noAutofit/>
          </a:bodyPr>
          <a:lstStyle/>
          <a:p>
            <a:pPr>
              <a:spcBef>
                <a:spcPct val="20000"/>
              </a:spcBef>
              <a:buFont typeface="Arial" pitchFamily="34" charset="0"/>
              <a:buNone/>
            </a:pPr>
            <a:endParaRPr dirty="0" smtClean="0"/>
          </a:p>
        </p:txBody>
      </p:sp>
    </p:spTree>
    <p:extLst>
      <p:ext uri="{BB962C8B-B14F-4D97-AF65-F5344CB8AC3E}">
        <p14:creationId xmlns:p14="http://schemas.microsoft.com/office/powerpoint/2010/main" val="787289096"/>
      </p:ext>
    </p:extLst>
  </p:cSld>
  <p:clrMapOvr>
    <a:masterClrMapping/>
  </p:clrMapOvr>
</p:sldLayout>
</file>

<file path=ppt/slideLayouts/slideLayout152.xml><?xml version="1.0" encoding="utf-8"?>
<p:sldLayout xmlns:a="http://schemas.openxmlformats.org/drawingml/2006/main" xmlns:r="http://schemas.openxmlformats.org/officeDocument/2006/relationships" xmlns:p="http://schemas.openxmlformats.org/presentationml/2006/main" preserve="1" userDrawn="1">
  <p:cSld name="Single Object + titl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AU" dirty="0"/>
          </a:p>
        </p:txBody>
      </p:sp>
      <p:sp>
        <p:nvSpPr>
          <p:cNvPr id="3" name="Slide Number Placeholder 2"/>
          <p:cNvSpPr>
            <a:spLocks noGrp="1"/>
          </p:cNvSpPr>
          <p:nvPr>
            <p:ph type="sldNum" sz="quarter" idx="10"/>
          </p:nvPr>
        </p:nvSpPr>
        <p:spPr>
          <a:xfrm>
            <a:off x="9533965" y="6972323"/>
            <a:ext cx="577163" cy="300014"/>
          </a:xfrm>
        </p:spPr>
        <p:txBody>
          <a:bodyPr/>
          <a:lstStyle/>
          <a:p>
            <a:fld id="{9784CBA3-D598-4B1F-BAA3-EE14B5154290}" type="slidenum">
              <a:rPr lang="en-AU" smtClean="0"/>
              <a:pPr/>
              <a:t>‹#›</a:t>
            </a:fld>
            <a:endParaRPr lang="en-AU" dirty="0"/>
          </a:p>
        </p:txBody>
      </p:sp>
      <p:sp>
        <p:nvSpPr>
          <p:cNvPr id="7" name="Content Placeholder 6"/>
          <p:cNvSpPr>
            <a:spLocks noGrp="1"/>
          </p:cNvSpPr>
          <p:nvPr>
            <p:ph sz="quarter" idx="11"/>
          </p:nvPr>
        </p:nvSpPr>
        <p:spPr>
          <a:xfrm>
            <a:off x="0" y="1974330"/>
            <a:ext cx="10440988" cy="4573514"/>
          </a:xfrm>
        </p:spPr>
        <p:txBody>
          <a:bodyPr tIns="0">
            <a:noAutofit/>
          </a:bodyPr>
          <a:lstStyle>
            <a:lvl1pPr>
              <a:defRPr b="1"/>
            </a:lvl1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AU" dirty="0"/>
          </a:p>
        </p:txBody>
      </p:sp>
      <p:sp>
        <p:nvSpPr>
          <p:cNvPr id="8" name="Text Placeholder 9"/>
          <p:cNvSpPr>
            <a:spLocks noGrp="1"/>
          </p:cNvSpPr>
          <p:nvPr>
            <p:ph type="body" sz="quarter" idx="15"/>
          </p:nvPr>
        </p:nvSpPr>
        <p:spPr>
          <a:xfrm>
            <a:off x="1" y="1137696"/>
            <a:ext cx="10111081" cy="836679"/>
          </a:xfrm>
        </p:spPr>
        <p:txBody>
          <a:bodyPr/>
          <a:lstStyle/>
          <a:p>
            <a:pPr lvl="0"/>
            <a:r>
              <a:rPr lang="en-US" dirty="0" smtClean="0"/>
              <a:t>Click to edit Master text styles</a:t>
            </a:r>
          </a:p>
        </p:txBody>
      </p:sp>
      <p:sp>
        <p:nvSpPr>
          <p:cNvPr id="10" name="Text Placeholder 9"/>
          <p:cNvSpPr>
            <a:spLocks noGrp="1"/>
          </p:cNvSpPr>
          <p:nvPr>
            <p:ph type="body" sz="quarter" idx="16" hasCustomPrompt="1"/>
          </p:nvPr>
        </p:nvSpPr>
        <p:spPr>
          <a:xfrm>
            <a:off x="1475517" y="6141776"/>
            <a:ext cx="8635567" cy="406068"/>
          </a:xfrm>
        </p:spPr>
        <p:txBody>
          <a:bodyPr lIns="0" tIns="0" rIns="0" bIns="121008" anchor="b">
            <a:noAutofit/>
          </a:bodyPr>
          <a:lstStyle>
            <a:lvl1pPr>
              <a:defRPr sz="700" b="0"/>
            </a:lvl1pPr>
            <a:lvl2pPr>
              <a:defRPr sz="700"/>
            </a:lvl2pPr>
            <a:lvl3pPr>
              <a:defRPr sz="700"/>
            </a:lvl3pPr>
            <a:lvl4pPr>
              <a:defRPr sz="700"/>
            </a:lvl4pPr>
            <a:lvl5pPr>
              <a:defRPr sz="700"/>
            </a:lvl5pPr>
          </a:lstStyle>
          <a:p>
            <a:pPr lvl="0"/>
            <a:r>
              <a:rPr lang="en-US" dirty="0" smtClean="0"/>
              <a:t>SOURCE:</a:t>
            </a:r>
          </a:p>
        </p:txBody>
      </p:sp>
      <p:sp>
        <p:nvSpPr>
          <p:cNvPr id="9" name="Footer Placeholder 3"/>
          <p:cNvSpPr>
            <a:spLocks noGrp="1"/>
          </p:cNvSpPr>
          <p:nvPr>
            <p:ph type="ftr" sz="quarter" idx="17"/>
          </p:nvPr>
        </p:nvSpPr>
        <p:spPr>
          <a:xfrm>
            <a:off x="897274" y="6556595"/>
            <a:ext cx="8626969" cy="415728"/>
          </a:xfrm>
        </p:spPr>
        <p:txBody>
          <a:bodyPr>
            <a:noAutofit/>
          </a:bodyPr>
          <a:lstStyle/>
          <a:p>
            <a:pPr>
              <a:spcBef>
                <a:spcPct val="20000"/>
              </a:spcBef>
              <a:buFont typeface="Arial" pitchFamily="34" charset="0"/>
              <a:buNone/>
            </a:pPr>
            <a:endParaRPr dirty="0" smtClean="0"/>
          </a:p>
        </p:txBody>
      </p:sp>
    </p:spTree>
    <p:extLst>
      <p:ext uri="{BB962C8B-B14F-4D97-AF65-F5344CB8AC3E}">
        <p14:creationId xmlns:p14="http://schemas.microsoft.com/office/powerpoint/2010/main" val="2141713974"/>
      </p:ext>
    </p:extLst>
  </p:cSld>
  <p:clrMapOvr>
    <a:masterClrMapping/>
  </p:clrMapOvr>
</p:sldLayout>
</file>

<file path=ppt/slideLayouts/slideLayout153.xml><?xml version="1.0" encoding="utf-8"?>
<p:sldLayout xmlns:a="http://schemas.openxmlformats.org/drawingml/2006/main" xmlns:r="http://schemas.openxmlformats.org/officeDocument/2006/relationships" xmlns:p="http://schemas.openxmlformats.org/presentationml/2006/main" preserve="1" userDrawn="1">
  <p:cSld name="Double Objec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AU" dirty="0"/>
          </a:p>
        </p:txBody>
      </p:sp>
      <p:sp>
        <p:nvSpPr>
          <p:cNvPr id="3" name="Slide Number Placeholder 2"/>
          <p:cNvSpPr>
            <a:spLocks noGrp="1"/>
          </p:cNvSpPr>
          <p:nvPr>
            <p:ph type="sldNum" sz="quarter" idx="10"/>
          </p:nvPr>
        </p:nvSpPr>
        <p:spPr>
          <a:xfrm>
            <a:off x="9533965" y="6972323"/>
            <a:ext cx="577163" cy="300014"/>
          </a:xfrm>
        </p:spPr>
        <p:txBody>
          <a:bodyPr/>
          <a:lstStyle/>
          <a:p>
            <a:fld id="{9784CBA3-D598-4B1F-BAA3-EE14B5154290}" type="slidenum">
              <a:rPr lang="en-AU" smtClean="0"/>
              <a:pPr/>
              <a:t>‹#›</a:t>
            </a:fld>
            <a:endParaRPr lang="en-AU" dirty="0"/>
          </a:p>
        </p:txBody>
      </p:sp>
      <p:sp>
        <p:nvSpPr>
          <p:cNvPr id="7" name="Content Placeholder 6"/>
          <p:cNvSpPr>
            <a:spLocks noGrp="1"/>
          </p:cNvSpPr>
          <p:nvPr>
            <p:ph sz="quarter" idx="11"/>
          </p:nvPr>
        </p:nvSpPr>
        <p:spPr>
          <a:xfrm>
            <a:off x="0" y="1137650"/>
            <a:ext cx="5220494" cy="5420696"/>
          </a:xfrm>
        </p:spPr>
        <p:txBody>
          <a:bodyPr>
            <a:noAutofit/>
          </a:bodyPr>
          <a:lstStyle>
            <a:lvl1pPr>
              <a:defRPr b="1"/>
            </a:lvl1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AU" dirty="0"/>
          </a:p>
        </p:txBody>
      </p:sp>
      <p:sp>
        <p:nvSpPr>
          <p:cNvPr id="5" name="Content Placeholder 6"/>
          <p:cNvSpPr>
            <a:spLocks noGrp="1"/>
          </p:cNvSpPr>
          <p:nvPr>
            <p:ph sz="quarter" idx="12"/>
          </p:nvPr>
        </p:nvSpPr>
        <p:spPr>
          <a:xfrm>
            <a:off x="5222340" y="1137650"/>
            <a:ext cx="5220494" cy="5420696"/>
          </a:xfrm>
        </p:spPr>
        <p:txBody>
          <a:bodyPr lIns="266193">
            <a:noAutofit/>
          </a:bodyPr>
          <a:lstStyle>
            <a:lvl1pPr>
              <a:defRPr b="1"/>
            </a:lvl1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AU" dirty="0"/>
          </a:p>
        </p:txBody>
      </p:sp>
      <p:sp>
        <p:nvSpPr>
          <p:cNvPr id="12" name="Text Placeholder 9"/>
          <p:cNvSpPr>
            <a:spLocks noGrp="1"/>
          </p:cNvSpPr>
          <p:nvPr>
            <p:ph type="body" sz="quarter" idx="17" hasCustomPrompt="1"/>
          </p:nvPr>
        </p:nvSpPr>
        <p:spPr>
          <a:xfrm>
            <a:off x="1475517" y="6141776"/>
            <a:ext cx="8635567" cy="406068"/>
          </a:xfrm>
        </p:spPr>
        <p:txBody>
          <a:bodyPr lIns="0" tIns="0" rIns="0" bIns="121008" anchor="b">
            <a:noAutofit/>
          </a:bodyPr>
          <a:lstStyle>
            <a:lvl1pPr>
              <a:defRPr sz="700" b="0"/>
            </a:lvl1pPr>
            <a:lvl2pPr>
              <a:defRPr sz="700"/>
            </a:lvl2pPr>
            <a:lvl3pPr>
              <a:defRPr sz="700"/>
            </a:lvl3pPr>
            <a:lvl4pPr>
              <a:defRPr sz="700"/>
            </a:lvl4pPr>
            <a:lvl5pPr>
              <a:defRPr sz="700"/>
            </a:lvl5pPr>
          </a:lstStyle>
          <a:p>
            <a:pPr lvl="0"/>
            <a:r>
              <a:rPr lang="en-US" dirty="0" smtClean="0"/>
              <a:t>SOURCE:</a:t>
            </a:r>
          </a:p>
        </p:txBody>
      </p:sp>
      <p:sp>
        <p:nvSpPr>
          <p:cNvPr id="8" name="Footer Placeholder 3"/>
          <p:cNvSpPr>
            <a:spLocks noGrp="1"/>
          </p:cNvSpPr>
          <p:nvPr>
            <p:ph type="ftr" sz="quarter" idx="18"/>
          </p:nvPr>
        </p:nvSpPr>
        <p:spPr>
          <a:xfrm>
            <a:off x="897274" y="6556595"/>
            <a:ext cx="8626969" cy="415728"/>
          </a:xfrm>
        </p:spPr>
        <p:txBody>
          <a:bodyPr>
            <a:noAutofit/>
          </a:bodyPr>
          <a:lstStyle/>
          <a:p>
            <a:pPr>
              <a:spcBef>
                <a:spcPct val="20000"/>
              </a:spcBef>
              <a:buFont typeface="Arial" pitchFamily="34" charset="0"/>
              <a:buNone/>
            </a:pPr>
            <a:endParaRPr dirty="0" smtClean="0"/>
          </a:p>
        </p:txBody>
      </p:sp>
    </p:spTree>
    <p:extLst>
      <p:ext uri="{BB962C8B-B14F-4D97-AF65-F5344CB8AC3E}">
        <p14:creationId xmlns:p14="http://schemas.microsoft.com/office/powerpoint/2010/main" val="3050500819"/>
      </p:ext>
    </p:extLst>
  </p:cSld>
  <p:clrMapOvr>
    <a:masterClrMapping/>
  </p:clrMapOvr>
</p:sldLayout>
</file>

<file path=ppt/slideLayouts/slideLayout154.xml><?xml version="1.0" encoding="utf-8"?>
<p:sldLayout xmlns:a="http://schemas.openxmlformats.org/drawingml/2006/main" xmlns:r="http://schemas.openxmlformats.org/officeDocument/2006/relationships" xmlns:p="http://schemas.openxmlformats.org/presentationml/2006/main" preserve="1" userDrawn="1">
  <p:cSld name="Double Object + titl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AU" dirty="0"/>
          </a:p>
        </p:txBody>
      </p:sp>
      <p:sp>
        <p:nvSpPr>
          <p:cNvPr id="3" name="Slide Number Placeholder 2"/>
          <p:cNvSpPr>
            <a:spLocks noGrp="1"/>
          </p:cNvSpPr>
          <p:nvPr>
            <p:ph type="sldNum" sz="quarter" idx="10"/>
          </p:nvPr>
        </p:nvSpPr>
        <p:spPr>
          <a:xfrm>
            <a:off x="9533965" y="6972323"/>
            <a:ext cx="577163" cy="300014"/>
          </a:xfrm>
        </p:spPr>
        <p:txBody>
          <a:bodyPr/>
          <a:lstStyle/>
          <a:p>
            <a:fld id="{9784CBA3-D598-4B1F-BAA3-EE14B5154290}" type="slidenum">
              <a:rPr lang="en-AU" smtClean="0"/>
              <a:pPr/>
              <a:t>‹#›</a:t>
            </a:fld>
            <a:endParaRPr lang="en-AU" dirty="0"/>
          </a:p>
        </p:txBody>
      </p:sp>
      <p:sp>
        <p:nvSpPr>
          <p:cNvPr id="7" name="Content Placeholder 6"/>
          <p:cNvSpPr>
            <a:spLocks noGrp="1"/>
          </p:cNvSpPr>
          <p:nvPr>
            <p:ph sz="quarter" idx="11"/>
          </p:nvPr>
        </p:nvSpPr>
        <p:spPr>
          <a:xfrm>
            <a:off x="0" y="1974329"/>
            <a:ext cx="5220494" cy="4584016"/>
          </a:xfrm>
        </p:spPr>
        <p:txBody>
          <a:bodyPr tIns="0">
            <a:noAutofit/>
          </a:bodyPr>
          <a:lstStyle>
            <a:lvl1pPr>
              <a:defRPr b="1"/>
            </a:lvl1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AU" dirty="0"/>
          </a:p>
        </p:txBody>
      </p:sp>
      <p:sp>
        <p:nvSpPr>
          <p:cNvPr id="5" name="Content Placeholder 6"/>
          <p:cNvSpPr>
            <a:spLocks noGrp="1"/>
          </p:cNvSpPr>
          <p:nvPr>
            <p:ph sz="quarter" idx="12"/>
          </p:nvPr>
        </p:nvSpPr>
        <p:spPr>
          <a:xfrm>
            <a:off x="5222340" y="1974329"/>
            <a:ext cx="5220494" cy="4584016"/>
          </a:xfrm>
        </p:spPr>
        <p:txBody>
          <a:bodyPr lIns="266193" tIns="0">
            <a:noAutofit/>
          </a:bodyPr>
          <a:lstStyle>
            <a:lvl1pPr>
              <a:defRPr b="1"/>
            </a:lvl1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AU" dirty="0"/>
          </a:p>
        </p:txBody>
      </p:sp>
      <p:sp>
        <p:nvSpPr>
          <p:cNvPr id="10" name="Text Placeholder 9"/>
          <p:cNvSpPr>
            <a:spLocks noGrp="1"/>
          </p:cNvSpPr>
          <p:nvPr>
            <p:ph type="body" sz="quarter" idx="15"/>
          </p:nvPr>
        </p:nvSpPr>
        <p:spPr>
          <a:xfrm>
            <a:off x="0" y="1137696"/>
            <a:ext cx="5220494" cy="836679"/>
          </a:xfrm>
        </p:spPr>
        <p:txBody>
          <a:bodyPr/>
          <a:lstStyle>
            <a:lvl1pPr>
              <a:defRPr sz="1200"/>
            </a:lvl1pPr>
          </a:lstStyle>
          <a:p>
            <a:pPr lvl="0"/>
            <a:r>
              <a:rPr lang="en-US" dirty="0" smtClean="0"/>
              <a:t>Click to edit Master text styles</a:t>
            </a:r>
          </a:p>
        </p:txBody>
      </p:sp>
      <p:sp>
        <p:nvSpPr>
          <p:cNvPr id="11" name="Text Placeholder 9"/>
          <p:cNvSpPr>
            <a:spLocks noGrp="1"/>
          </p:cNvSpPr>
          <p:nvPr>
            <p:ph type="body" sz="quarter" idx="16"/>
          </p:nvPr>
        </p:nvSpPr>
        <p:spPr>
          <a:xfrm>
            <a:off x="5222343" y="1137696"/>
            <a:ext cx="5218648" cy="836679"/>
          </a:xfrm>
        </p:spPr>
        <p:txBody>
          <a:bodyPr lIns="266193"/>
          <a:lstStyle>
            <a:lvl1pPr>
              <a:defRPr sz="1200"/>
            </a:lvl1pPr>
          </a:lstStyle>
          <a:p>
            <a:pPr lvl="0"/>
            <a:r>
              <a:rPr lang="en-US" dirty="0" smtClean="0"/>
              <a:t>Click to edit Master text styles</a:t>
            </a:r>
          </a:p>
        </p:txBody>
      </p:sp>
      <p:sp>
        <p:nvSpPr>
          <p:cNvPr id="12" name="Text Placeholder 9"/>
          <p:cNvSpPr>
            <a:spLocks noGrp="1"/>
          </p:cNvSpPr>
          <p:nvPr>
            <p:ph type="body" sz="quarter" idx="17" hasCustomPrompt="1"/>
          </p:nvPr>
        </p:nvSpPr>
        <p:spPr>
          <a:xfrm>
            <a:off x="1475517" y="6141776"/>
            <a:ext cx="8635567" cy="406068"/>
          </a:xfrm>
        </p:spPr>
        <p:txBody>
          <a:bodyPr lIns="0" tIns="0" rIns="0" bIns="121008" anchor="b">
            <a:noAutofit/>
          </a:bodyPr>
          <a:lstStyle>
            <a:lvl1pPr>
              <a:defRPr sz="700" b="0"/>
            </a:lvl1pPr>
            <a:lvl2pPr>
              <a:defRPr sz="700"/>
            </a:lvl2pPr>
            <a:lvl3pPr>
              <a:defRPr sz="700"/>
            </a:lvl3pPr>
            <a:lvl4pPr>
              <a:defRPr sz="700"/>
            </a:lvl4pPr>
            <a:lvl5pPr>
              <a:defRPr sz="700"/>
            </a:lvl5pPr>
          </a:lstStyle>
          <a:p>
            <a:pPr lvl="0"/>
            <a:r>
              <a:rPr lang="en-US" dirty="0" smtClean="0"/>
              <a:t>SOURCE:</a:t>
            </a:r>
          </a:p>
        </p:txBody>
      </p:sp>
      <p:sp>
        <p:nvSpPr>
          <p:cNvPr id="13" name="Footer Placeholder 3"/>
          <p:cNvSpPr>
            <a:spLocks noGrp="1"/>
          </p:cNvSpPr>
          <p:nvPr>
            <p:ph type="ftr" sz="quarter" idx="18"/>
          </p:nvPr>
        </p:nvSpPr>
        <p:spPr>
          <a:xfrm>
            <a:off x="897274" y="6556595"/>
            <a:ext cx="8626969" cy="415728"/>
          </a:xfrm>
        </p:spPr>
        <p:txBody>
          <a:bodyPr>
            <a:noAutofit/>
          </a:bodyPr>
          <a:lstStyle/>
          <a:p>
            <a:pPr>
              <a:spcBef>
                <a:spcPct val="20000"/>
              </a:spcBef>
              <a:buFont typeface="Arial" pitchFamily="34" charset="0"/>
              <a:buNone/>
            </a:pPr>
            <a:endParaRPr dirty="0" smtClean="0"/>
          </a:p>
        </p:txBody>
      </p:sp>
    </p:spTree>
    <p:extLst>
      <p:ext uri="{BB962C8B-B14F-4D97-AF65-F5344CB8AC3E}">
        <p14:creationId xmlns:p14="http://schemas.microsoft.com/office/powerpoint/2010/main" val="2350883063"/>
      </p:ext>
    </p:extLst>
  </p:cSld>
  <p:clrMapOvr>
    <a:masterClrMapping/>
  </p:clrMapOvr>
</p:sldLayout>
</file>

<file path=ppt/slideLayouts/slideLayout155.xml><?xml version="1.0" encoding="utf-8"?>
<p:sldLayout xmlns:a="http://schemas.openxmlformats.org/drawingml/2006/main" xmlns:r="http://schemas.openxmlformats.org/officeDocument/2006/relationships" xmlns:p="http://schemas.openxmlformats.org/presentationml/2006/main" preserve="1" userDrawn="1">
  <p:cSld name="Triple Object ">
    <p:spTree>
      <p:nvGrpSpPr>
        <p:cNvPr id="1" name=""/>
        <p:cNvGrpSpPr/>
        <p:nvPr/>
      </p:nvGrpSpPr>
      <p:grpSpPr>
        <a:xfrm>
          <a:off x="0" y="0"/>
          <a:ext cx="0" cy="0"/>
          <a:chOff x="0" y="0"/>
          <a:chExt cx="0" cy="0"/>
        </a:xfrm>
      </p:grpSpPr>
      <p:sp>
        <p:nvSpPr>
          <p:cNvPr id="8" name="Content Placeholder 6"/>
          <p:cNvSpPr>
            <a:spLocks noGrp="1"/>
          </p:cNvSpPr>
          <p:nvPr>
            <p:ph sz="quarter" idx="16"/>
          </p:nvPr>
        </p:nvSpPr>
        <p:spPr>
          <a:xfrm>
            <a:off x="3197555" y="1139184"/>
            <a:ext cx="3458577" cy="5420696"/>
          </a:xfrm>
        </p:spPr>
        <p:txBody>
          <a:bodyPr lIns="278340">
            <a:noAutofit/>
          </a:bodyPr>
          <a:lstStyle>
            <a:lvl1pPr>
              <a:defRPr b="1"/>
            </a:lvl1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AU" dirty="0"/>
          </a:p>
        </p:txBody>
      </p:sp>
      <p:sp>
        <p:nvSpPr>
          <p:cNvPr id="9" name="Content Placeholder 6"/>
          <p:cNvSpPr>
            <a:spLocks noGrp="1"/>
          </p:cNvSpPr>
          <p:nvPr>
            <p:ph sz="quarter" idx="17"/>
          </p:nvPr>
        </p:nvSpPr>
        <p:spPr>
          <a:xfrm>
            <a:off x="6370008" y="1142244"/>
            <a:ext cx="3448375" cy="5416102"/>
          </a:xfrm>
        </p:spPr>
        <p:txBody>
          <a:bodyPr lIns="278340">
            <a:noAutofit/>
          </a:bodyPr>
          <a:lstStyle>
            <a:lvl1pPr>
              <a:defRPr b="1"/>
            </a:lvl1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AU" dirty="0"/>
          </a:p>
        </p:txBody>
      </p:sp>
      <p:sp>
        <p:nvSpPr>
          <p:cNvPr id="2" name="Title 1"/>
          <p:cNvSpPr>
            <a:spLocks noGrp="1"/>
          </p:cNvSpPr>
          <p:nvPr>
            <p:ph type="title"/>
          </p:nvPr>
        </p:nvSpPr>
        <p:spPr/>
        <p:txBody>
          <a:bodyPr/>
          <a:lstStyle/>
          <a:p>
            <a:r>
              <a:rPr lang="en-US" dirty="0" smtClean="0"/>
              <a:t>Click to edit Master title style</a:t>
            </a:r>
            <a:endParaRPr lang="en-AU" dirty="0"/>
          </a:p>
        </p:txBody>
      </p:sp>
      <p:sp>
        <p:nvSpPr>
          <p:cNvPr id="3" name="Slide Number Placeholder 2"/>
          <p:cNvSpPr>
            <a:spLocks noGrp="1"/>
          </p:cNvSpPr>
          <p:nvPr>
            <p:ph type="sldNum" sz="quarter" idx="10"/>
          </p:nvPr>
        </p:nvSpPr>
        <p:spPr>
          <a:xfrm>
            <a:off x="9533965" y="6972323"/>
            <a:ext cx="577163" cy="300014"/>
          </a:xfrm>
        </p:spPr>
        <p:txBody>
          <a:bodyPr/>
          <a:lstStyle/>
          <a:p>
            <a:fld id="{9784CBA3-D598-4B1F-BAA3-EE14B5154290}" type="slidenum">
              <a:rPr lang="en-AU" smtClean="0"/>
              <a:pPr/>
              <a:t>‹#›</a:t>
            </a:fld>
            <a:endParaRPr lang="en-AU" dirty="0"/>
          </a:p>
        </p:txBody>
      </p:sp>
      <p:sp>
        <p:nvSpPr>
          <p:cNvPr id="7" name="Content Placeholder 6"/>
          <p:cNvSpPr>
            <a:spLocks noGrp="1"/>
          </p:cNvSpPr>
          <p:nvPr>
            <p:ph sz="quarter" idx="11"/>
          </p:nvPr>
        </p:nvSpPr>
        <p:spPr>
          <a:xfrm>
            <a:off x="0" y="1137650"/>
            <a:ext cx="3489030" cy="5420696"/>
          </a:xfrm>
        </p:spPr>
        <p:txBody>
          <a:bodyPr>
            <a:noAutofit/>
          </a:bodyPr>
          <a:lstStyle>
            <a:lvl1pPr>
              <a:defRPr b="1"/>
            </a:lvl1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AU" dirty="0"/>
          </a:p>
        </p:txBody>
      </p:sp>
      <p:sp>
        <p:nvSpPr>
          <p:cNvPr id="12" name="Text Placeholder 9"/>
          <p:cNvSpPr>
            <a:spLocks noGrp="1"/>
          </p:cNvSpPr>
          <p:nvPr>
            <p:ph type="body" sz="quarter" idx="18" hasCustomPrompt="1"/>
          </p:nvPr>
        </p:nvSpPr>
        <p:spPr>
          <a:xfrm>
            <a:off x="1475517" y="6141776"/>
            <a:ext cx="8635567" cy="406068"/>
          </a:xfrm>
        </p:spPr>
        <p:txBody>
          <a:bodyPr lIns="0" tIns="0" rIns="0" bIns="121008" anchor="b">
            <a:noAutofit/>
          </a:bodyPr>
          <a:lstStyle>
            <a:lvl1pPr>
              <a:defRPr sz="700" b="0"/>
            </a:lvl1pPr>
            <a:lvl2pPr>
              <a:defRPr sz="700"/>
            </a:lvl2pPr>
            <a:lvl3pPr>
              <a:defRPr sz="700"/>
            </a:lvl3pPr>
            <a:lvl4pPr>
              <a:defRPr sz="700"/>
            </a:lvl4pPr>
            <a:lvl5pPr>
              <a:defRPr sz="700"/>
            </a:lvl5pPr>
          </a:lstStyle>
          <a:p>
            <a:pPr lvl="0"/>
            <a:r>
              <a:rPr lang="en-US" dirty="0" smtClean="0"/>
              <a:t>SOURCE:</a:t>
            </a:r>
          </a:p>
        </p:txBody>
      </p:sp>
      <p:sp>
        <p:nvSpPr>
          <p:cNvPr id="10" name="Footer Placeholder 3"/>
          <p:cNvSpPr>
            <a:spLocks noGrp="1"/>
          </p:cNvSpPr>
          <p:nvPr>
            <p:ph type="ftr" sz="quarter" idx="19"/>
          </p:nvPr>
        </p:nvSpPr>
        <p:spPr>
          <a:xfrm>
            <a:off x="897274" y="6556595"/>
            <a:ext cx="8626969" cy="415728"/>
          </a:xfrm>
        </p:spPr>
        <p:txBody>
          <a:bodyPr>
            <a:noAutofit/>
          </a:bodyPr>
          <a:lstStyle/>
          <a:p>
            <a:pPr>
              <a:spcBef>
                <a:spcPct val="20000"/>
              </a:spcBef>
              <a:buFont typeface="Arial" pitchFamily="34" charset="0"/>
              <a:buNone/>
            </a:pPr>
            <a:endParaRPr dirty="0" smtClean="0"/>
          </a:p>
        </p:txBody>
      </p:sp>
    </p:spTree>
    <p:extLst>
      <p:ext uri="{BB962C8B-B14F-4D97-AF65-F5344CB8AC3E}">
        <p14:creationId xmlns:p14="http://schemas.microsoft.com/office/powerpoint/2010/main" val="2991310902"/>
      </p:ext>
    </p:extLst>
  </p:cSld>
  <p:clrMapOvr>
    <a:masterClrMapping/>
  </p:clrMapOvr>
</p:sldLayout>
</file>

<file path=ppt/slideLayouts/slideLayout156.xml><?xml version="1.0" encoding="utf-8"?>
<p:sldLayout xmlns:a="http://schemas.openxmlformats.org/drawingml/2006/main" xmlns:r="http://schemas.openxmlformats.org/officeDocument/2006/relationships" xmlns:p="http://schemas.openxmlformats.org/presentationml/2006/main" preserve="1" userDrawn="1">
  <p:cSld name="Triple Object + Title ">
    <p:spTree>
      <p:nvGrpSpPr>
        <p:cNvPr id="1" name=""/>
        <p:cNvGrpSpPr/>
        <p:nvPr/>
      </p:nvGrpSpPr>
      <p:grpSpPr>
        <a:xfrm>
          <a:off x="0" y="0"/>
          <a:ext cx="0" cy="0"/>
          <a:chOff x="0" y="0"/>
          <a:chExt cx="0" cy="0"/>
        </a:xfrm>
      </p:grpSpPr>
      <p:sp>
        <p:nvSpPr>
          <p:cNvPr id="8" name="Content Placeholder 6"/>
          <p:cNvSpPr>
            <a:spLocks noGrp="1"/>
          </p:cNvSpPr>
          <p:nvPr>
            <p:ph sz="quarter" idx="16"/>
          </p:nvPr>
        </p:nvSpPr>
        <p:spPr>
          <a:xfrm>
            <a:off x="3197555" y="1971974"/>
            <a:ext cx="3458577" cy="4587904"/>
          </a:xfrm>
        </p:spPr>
        <p:txBody>
          <a:bodyPr lIns="278340" tIns="0">
            <a:noAutofit/>
          </a:bodyPr>
          <a:lstStyle>
            <a:lvl1pPr>
              <a:defRPr b="1"/>
            </a:lvl1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AU" dirty="0"/>
          </a:p>
        </p:txBody>
      </p:sp>
      <p:sp>
        <p:nvSpPr>
          <p:cNvPr id="9" name="Content Placeholder 6"/>
          <p:cNvSpPr>
            <a:spLocks noGrp="1"/>
          </p:cNvSpPr>
          <p:nvPr>
            <p:ph sz="quarter" idx="17"/>
          </p:nvPr>
        </p:nvSpPr>
        <p:spPr>
          <a:xfrm>
            <a:off x="6370008" y="1974329"/>
            <a:ext cx="3448375" cy="4584016"/>
          </a:xfrm>
        </p:spPr>
        <p:txBody>
          <a:bodyPr lIns="278340" tIns="0">
            <a:noAutofit/>
          </a:bodyPr>
          <a:lstStyle>
            <a:lvl1pPr>
              <a:defRPr b="1"/>
            </a:lvl1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AU" dirty="0"/>
          </a:p>
        </p:txBody>
      </p:sp>
      <p:sp>
        <p:nvSpPr>
          <p:cNvPr id="2" name="Title 1"/>
          <p:cNvSpPr>
            <a:spLocks noGrp="1"/>
          </p:cNvSpPr>
          <p:nvPr>
            <p:ph type="title"/>
          </p:nvPr>
        </p:nvSpPr>
        <p:spPr/>
        <p:txBody>
          <a:bodyPr/>
          <a:lstStyle/>
          <a:p>
            <a:r>
              <a:rPr lang="en-US" dirty="0" smtClean="0"/>
              <a:t>Click to edit Master title style</a:t>
            </a:r>
            <a:endParaRPr lang="en-AU" dirty="0"/>
          </a:p>
        </p:txBody>
      </p:sp>
      <p:sp>
        <p:nvSpPr>
          <p:cNvPr id="3" name="Slide Number Placeholder 2"/>
          <p:cNvSpPr>
            <a:spLocks noGrp="1"/>
          </p:cNvSpPr>
          <p:nvPr>
            <p:ph type="sldNum" sz="quarter" idx="10"/>
          </p:nvPr>
        </p:nvSpPr>
        <p:spPr>
          <a:xfrm>
            <a:off x="9533965" y="6972323"/>
            <a:ext cx="577163" cy="300014"/>
          </a:xfrm>
        </p:spPr>
        <p:txBody>
          <a:bodyPr/>
          <a:lstStyle/>
          <a:p>
            <a:fld id="{9784CBA3-D598-4B1F-BAA3-EE14B5154290}" type="slidenum">
              <a:rPr lang="en-AU" smtClean="0"/>
              <a:pPr/>
              <a:t>‹#›</a:t>
            </a:fld>
            <a:endParaRPr lang="en-AU" dirty="0"/>
          </a:p>
        </p:txBody>
      </p:sp>
      <p:sp>
        <p:nvSpPr>
          <p:cNvPr id="7" name="Content Placeholder 6"/>
          <p:cNvSpPr>
            <a:spLocks noGrp="1"/>
          </p:cNvSpPr>
          <p:nvPr>
            <p:ph sz="quarter" idx="11"/>
          </p:nvPr>
        </p:nvSpPr>
        <p:spPr>
          <a:xfrm>
            <a:off x="0" y="1970440"/>
            <a:ext cx="3489030" cy="4587904"/>
          </a:xfrm>
        </p:spPr>
        <p:txBody>
          <a:bodyPr tIns="0">
            <a:noAutofit/>
          </a:bodyPr>
          <a:lstStyle>
            <a:lvl1pPr>
              <a:defRPr b="1"/>
            </a:lvl1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AU" dirty="0"/>
          </a:p>
        </p:txBody>
      </p:sp>
      <p:sp>
        <p:nvSpPr>
          <p:cNvPr id="10" name="Text Placeholder 9"/>
          <p:cNvSpPr>
            <a:spLocks noGrp="1"/>
          </p:cNvSpPr>
          <p:nvPr>
            <p:ph type="body" sz="quarter" idx="15"/>
          </p:nvPr>
        </p:nvSpPr>
        <p:spPr>
          <a:xfrm>
            <a:off x="1" y="1137696"/>
            <a:ext cx="3197553" cy="836679"/>
          </a:xfrm>
        </p:spPr>
        <p:txBody>
          <a:bodyPr/>
          <a:lstStyle>
            <a:lvl1pPr>
              <a:defRPr sz="1200"/>
            </a:lvl1pPr>
          </a:lstStyle>
          <a:p>
            <a:pPr lvl="0"/>
            <a:r>
              <a:rPr lang="en-US" dirty="0" smtClean="0"/>
              <a:t>Click to edit Master text styles</a:t>
            </a:r>
          </a:p>
        </p:txBody>
      </p:sp>
      <p:sp>
        <p:nvSpPr>
          <p:cNvPr id="12" name="Text Placeholder 9"/>
          <p:cNvSpPr>
            <a:spLocks noGrp="1"/>
          </p:cNvSpPr>
          <p:nvPr>
            <p:ph type="body" sz="quarter" idx="18" hasCustomPrompt="1"/>
          </p:nvPr>
        </p:nvSpPr>
        <p:spPr>
          <a:xfrm>
            <a:off x="1475517" y="6141776"/>
            <a:ext cx="8635567" cy="406068"/>
          </a:xfrm>
        </p:spPr>
        <p:txBody>
          <a:bodyPr lIns="0" tIns="0" rIns="0" bIns="121008" anchor="b">
            <a:noAutofit/>
          </a:bodyPr>
          <a:lstStyle>
            <a:lvl1pPr>
              <a:defRPr sz="700" b="0"/>
            </a:lvl1pPr>
            <a:lvl2pPr>
              <a:defRPr sz="700"/>
            </a:lvl2pPr>
            <a:lvl3pPr>
              <a:defRPr sz="700"/>
            </a:lvl3pPr>
            <a:lvl4pPr>
              <a:defRPr sz="700"/>
            </a:lvl4pPr>
            <a:lvl5pPr>
              <a:defRPr sz="700"/>
            </a:lvl5pPr>
          </a:lstStyle>
          <a:p>
            <a:pPr lvl="0"/>
            <a:r>
              <a:rPr lang="en-US" dirty="0" smtClean="0"/>
              <a:t>SOURCE:</a:t>
            </a:r>
          </a:p>
        </p:txBody>
      </p:sp>
      <p:sp>
        <p:nvSpPr>
          <p:cNvPr id="11" name="Text Placeholder 9"/>
          <p:cNvSpPr>
            <a:spLocks noGrp="1"/>
          </p:cNvSpPr>
          <p:nvPr>
            <p:ph type="body" sz="quarter" idx="20"/>
          </p:nvPr>
        </p:nvSpPr>
        <p:spPr>
          <a:xfrm>
            <a:off x="3193802" y="1137696"/>
            <a:ext cx="3183902" cy="836679"/>
          </a:xfrm>
        </p:spPr>
        <p:txBody>
          <a:bodyPr lIns="282345"/>
          <a:lstStyle>
            <a:lvl1pPr>
              <a:defRPr sz="1200"/>
            </a:lvl1pPr>
          </a:lstStyle>
          <a:p>
            <a:pPr lvl="0"/>
            <a:r>
              <a:rPr lang="en-US" dirty="0" smtClean="0"/>
              <a:t>Click to edit Master text styles</a:t>
            </a:r>
          </a:p>
        </p:txBody>
      </p:sp>
      <p:sp>
        <p:nvSpPr>
          <p:cNvPr id="13" name="Text Placeholder 9"/>
          <p:cNvSpPr>
            <a:spLocks noGrp="1"/>
          </p:cNvSpPr>
          <p:nvPr>
            <p:ph type="body" sz="quarter" idx="21"/>
          </p:nvPr>
        </p:nvSpPr>
        <p:spPr>
          <a:xfrm>
            <a:off x="6369606" y="1146098"/>
            <a:ext cx="3183902" cy="836679"/>
          </a:xfrm>
        </p:spPr>
        <p:txBody>
          <a:bodyPr lIns="282345"/>
          <a:lstStyle>
            <a:lvl1pPr>
              <a:defRPr sz="1200"/>
            </a:lvl1pPr>
          </a:lstStyle>
          <a:p>
            <a:pPr lvl="0"/>
            <a:r>
              <a:rPr lang="en-US" dirty="0" smtClean="0"/>
              <a:t>Click to edit Master text styles</a:t>
            </a:r>
          </a:p>
        </p:txBody>
      </p:sp>
      <p:sp>
        <p:nvSpPr>
          <p:cNvPr id="14" name="Footer Placeholder 3"/>
          <p:cNvSpPr>
            <a:spLocks noGrp="1"/>
          </p:cNvSpPr>
          <p:nvPr>
            <p:ph type="ftr" sz="quarter" idx="22"/>
          </p:nvPr>
        </p:nvSpPr>
        <p:spPr>
          <a:xfrm>
            <a:off x="897274" y="6556595"/>
            <a:ext cx="8626969" cy="415728"/>
          </a:xfrm>
        </p:spPr>
        <p:txBody>
          <a:bodyPr>
            <a:noAutofit/>
          </a:bodyPr>
          <a:lstStyle/>
          <a:p>
            <a:pPr>
              <a:spcBef>
                <a:spcPct val="20000"/>
              </a:spcBef>
              <a:buFont typeface="Arial" pitchFamily="34" charset="0"/>
              <a:buNone/>
            </a:pPr>
            <a:endParaRPr dirty="0" smtClean="0"/>
          </a:p>
        </p:txBody>
      </p:sp>
    </p:spTree>
    <p:extLst>
      <p:ext uri="{BB962C8B-B14F-4D97-AF65-F5344CB8AC3E}">
        <p14:creationId xmlns:p14="http://schemas.microsoft.com/office/powerpoint/2010/main" val="1896686215"/>
      </p:ext>
    </p:extLst>
  </p:cSld>
  <p:clrMapOvr>
    <a:masterClrMapping/>
  </p:clrMapOvr>
</p:sldLayout>
</file>

<file path=ppt/slideLayouts/slideLayout157.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AU" dirty="0"/>
          </a:p>
        </p:txBody>
      </p:sp>
      <p:sp>
        <p:nvSpPr>
          <p:cNvPr id="3" name="Slide Number Placeholder 2"/>
          <p:cNvSpPr>
            <a:spLocks noGrp="1"/>
          </p:cNvSpPr>
          <p:nvPr>
            <p:ph type="sldNum" sz="quarter" idx="10"/>
          </p:nvPr>
        </p:nvSpPr>
        <p:spPr>
          <a:xfrm>
            <a:off x="9533965" y="6972323"/>
            <a:ext cx="577163" cy="300014"/>
          </a:xfrm>
        </p:spPr>
        <p:txBody>
          <a:bodyPr/>
          <a:lstStyle/>
          <a:p>
            <a:fld id="{9784CBA3-D598-4B1F-BAA3-EE14B5154290}" type="slidenum">
              <a:rPr lang="en-AU" smtClean="0"/>
              <a:pPr/>
              <a:t>‹#›</a:t>
            </a:fld>
            <a:endParaRPr lang="en-AU" dirty="0"/>
          </a:p>
        </p:txBody>
      </p:sp>
      <p:sp>
        <p:nvSpPr>
          <p:cNvPr id="6" name="Text Placeholder 9"/>
          <p:cNvSpPr>
            <a:spLocks noGrp="1"/>
          </p:cNvSpPr>
          <p:nvPr>
            <p:ph type="body" sz="quarter" idx="16" hasCustomPrompt="1"/>
          </p:nvPr>
        </p:nvSpPr>
        <p:spPr>
          <a:xfrm>
            <a:off x="1475517" y="6141776"/>
            <a:ext cx="8635567" cy="406068"/>
          </a:xfrm>
        </p:spPr>
        <p:txBody>
          <a:bodyPr lIns="0" tIns="0" rIns="0" bIns="121008" anchor="b">
            <a:noAutofit/>
          </a:bodyPr>
          <a:lstStyle>
            <a:lvl1pPr>
              <a:defRPr sz="700" b="0"/>
            </a:lvl1pPr>
            <a:lvl2pPr>
              <a:defRPr sz="700"/>
            </a:lvl2pPr>
            <a:lvl3pPr>
              <a:defRPr sz="700"/>
            </a:lvl3pPr>
            <a:lvl4pPr>
              <a:defRPr sz="700"/>
            </a:lvl4pPr>
            <a:lvl5pPr>
              <a:defRPr sz="700"/>
            </a:lvl5pPr>
          </a:lstStyle>
          <a:p>
            <a:pPr lvl="0"/>
            <a:r>
              <a:rPr lang="en-US" dirty="0" smtClean="0"/>
              <a:t>SOURCE:</a:t>
            </a:r>
          </a:p>
        </p:txBody>
      </p:sp>
      <p:sp>
        <p:nvSpPr>
          <p:cNvPr id="7" name="Footer Placeholder 3"/>
          <p:cNvSpPr>
            <a:spLocks noGrp="1"/>
          </p:cNvSpPr>
          <p:nvPr>
            <p:ph type="ftr" sz="quarter" idx="11"/>
          </p:nvPr>
        </p:nvSpPr>
        <p:spPr>
          <a:xfrm>
            <a:off x="897274" y="6556595"/>
            <a:ext cx="8626969" cy="415728"/>
          </a:xfrm>
        </p:spPr>
        <p:txBody>
          <a:bodyPr>
            <a:noAutofit/>
          </a:bodyPr>
          <a:lstStyle/>
          <a:p>
            <a:pPr>
              <a:spcBef>
                <a:spcPct val="20000"/>
              </a:spcBef>
              <a:buFont typeface="Arial" pitchFamily="34" charset="0"/>
              <a:buNone/>
            </a:pPr>
            <a:endParaRPr dirty="0" smtClean="0"/>
          </a:p>
        </p:txBody>
      </p:sp>
    </p:spTree>
    <p:extLst>
      <p:ext uri="{BB962C8B-B14F-4D97-AF65-F5344CB8AC3E}">
        <p14:creationId xmlns:p14="http://schemas.microsoft.com/office/powerpoint/2010/main" val="3705214480"/>
      </p:ext>
    </p:extLst>
  </p:cSld>
  <p:clrMapOvr>
    <a:masterClrMapping/>
  </p:clrMapOvr>
</p:sldLayout>
</file>

<file path=ppt/slideLayouts/slideLayout158.xml><?xml version="1.0" encoding="utf-8"?>
<p:sldLayout xmlns:a="http://schemas.openxmlformats.org/drawingml/2006/main" xmlns:r="http://schemas.openxmlformats.org/officeDocument/2006/relationships" xmlns:p="http://schemas.openxmlformats.org/presentationml/2006/main" userDrawn="1">
  <p:cSld name="1_Title Only">
    <p:spTree>
      <p:nvGrpSpPr>
        <p:cNvPr id="1" name=""/>
        <p:cNvGrpSpPr/>
        <p:nvPr/>
      </p:nvGrpSpPr>
      <p:grpSpPr>
        <a:xfrm>
          <a:off x="0" y="0"/>
          <a:ext cx="0" cy="0"/>
          <a:chOff x="0" y="0"/>
          <a:chExt cx="0" cy="0"/>
        </a:xfrm>
      </p:grpSpPr>
      <p:sp>
        <p:nvSpPr>
          <p:cNvPr id="2" name="Title 1"/>
          <p:cNvSpPr>
            <a:spLocks noGrp="1"/>
          </p:cNvSpPr>
          <p:nvPr>
            <p:ph type="title"/>
          </p:nvPr>
        </p:nvSpPr>
        <p:spPr>
          <a:xfrm>
            <a:off x="3" y="1"/>
            <a:ext cx="10442834" cy="1137649"/>
          </a:xfrm>
          <a:prstGeom prst="rect">
            <a:avLst/>
          </a:prstGeom>
        </p:spPr>
        <p:txBody>
          <a:bodyPr/>
          <a:lstStyle/>
          <a:p>
            <a:r>
              <a:rPr lang="en-US" smtClean="0"/>
              <a:t>Click to edit Master title style</a:t>
            </a:r>
            <a:endParaRPr lang="en-AU" dirty="0"/>
          </a:p>
        </p:txBody>
      </p:sp>
    </p:spTree>
    <p:extLst>
      <p:ext uri="{BB962C8B-B14F-4D97-AF65-F5344CB8AC3E}">
        <p14:creationId xmlns:p14="http://schemas.microsoft.com/office/powerpoint/2010/main" val="3361997527"/>
      </p:ext>
    </p:extLst>
  </p:cSld>
  <p:clrMapOvr>
    <a:masterClrMapping/>
  </p:clrMapOvr>
  <p:timing>
    <p:tnLst>
      <p:par>
        <p:cTn id="1" dur="indefinite" restart="never" nodeType="tmRoot"/>
      </p:par>
    </p:tnLst>
  </p:timing>
</p:sldLayout>
</file>

<file path=ppt/slideLayouts/slideLayout159.xml><?xml version="1.0" encoding="utf-8"?>
<p:sldLayout xmlns:a="http://schemas.openxmlformats.org/drawingml/2006/main" xmlns:r="http://schemas.openxmlformats.org/officeDocument/2006/relationships" xmlns:p="http://schemas.openxmlformats.org/presentationml/2006/main" userDrawn="1">
  <p:cSld name="x2 Box">
    <p:spTree>
      <p:nvGrpSpPr>
        <p:cNvPr id="1" name=""/>
        <p:cNvGrpSpPr/>
        <p:nvPr/>
      </p:nvGrpSpPr>
      <p:grpSpPr>
        <a:xfrm>
          <a:off x="0" y="0"/>
          <a:ext cx="0" cy="0"/>
          <a:chOff x="0" y="0"/>
          <a:chExt cx="0" cy="0"/>
        </a:xfrm>
      </p:grpSpPr>
      <p:sp>
        <p:nvSpPr>
          <p:cNvPr id="2" name="Title 1"/>
          <p:cNvSpPr>
            <a:spLocks noGrp="1"/>
          </p:cNvSpPr>
          <p:nvPr>
            <p:ph type="title"/>
          </p:nvPr>
        </p:nvSpPr>
        <p:spPr>
          <a:xfrm>
            <a:off x="3" y="1"/>
            <a:ext cx="10442834" cy="1137649"/>
          </a:xfrm>
          <a:prstGeom prst="rect">
            <a:avLst/>
          </a:prstGeom>
        </p:spPr>
        <p:txBody>
          <a:bodyPr/>
          <a:lstStyle/>
          <a:p>
            <a:r>
              <a:rPr lang="en-US" smtClean="0"/>
              <a:t>Click to edit Master title style</a:t>
            </a:r>
            <a:endParaRPr lang="en-AU" dirty="0"/>
          </a:p>
        </p:txBody>
      </p:sp>
      <p:sp>
        <p:nvSpPr>
          <p:cNvPr id="7" name="Content Placeholder 6"/>
          <p:cNvSpPr>
            <a:spLocks noGrp="1"/>
          </p:cNvSpPr>
          <p:nvPr>
            <p:ph sz="quarter" idx="11"/>
          </p:nvPr>
        </p:nvSpPr>
        <p:spPr>
          <a:xfrm>
            <a:off x="326280" y="1137650"/>
            <a:ext cx="4602374" cy="5294675"/>
          </a:xfrm>
          <a:prstGeom prst="rect">
            <a:avLst/>
          </a:prstGeom>
        </p:spPr>
        <p:txBody>
          <a:bodyPr>
            <a:noAutofit/>
          </a:bodyPr>
          <a:lstStyle>
            <a:lvl1pPr>
              <a:defRPr b="0"/>
            </a:lvl1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dirty="0"/>
          </a:p>
        </p:txBody>
      </p:sp>
      <p:sp>
        <p:nvSpPr>
          <p:cNvPr id="5" name="Content Placeholder 6"/>
          <p:cNvSpPr>
            <a:spLocks noGrp="1"/>
          </p:cNvSpPr>
          <p:nvPr>
            <p:ph sz="quarter" idx="12"/>
          </p:nvPr>
        </p:nvSpPr>
        <p:spPr>
          <a:xfrm>
            <a:off x="5510522" y="1137650"/>
            <a:ext cx="4600560" cy="5294675"/>
          </a:xfrm>
          <a:prstGeom prst="rect">
            <a:avLst/>
          </a:prstGeom>
        </p:spPr>
        <p:txBody>
          <a:bodyPr lIns="0">
            <a:noAutofit/>
          </a:bodyPr>
          <a:lstStyle>
            <a:lvl1pPr>
              <a:defRPr b="0"/>
            </a:lvl1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dirty="0"/>
          </a:p>
        </p:txBody>
      </p:sp>
    </p:spTree>
    <p:extLst>
      <p:ext uri="{BB962C8B-B14F-4D97-AF65-F5344CB8AC3E}">
        <p14:creationId xmlns:p14="http://schemas.microsoft.com/office/powerpoint/2010/main" val="1762618736"/>
      </p:ext>
    </p:extLst>
  </p:cSld>
  <p:clrMapOvr>
    <a:masterClrMapping/>
  </p:clrMapOvr>
  <p:timing>
    <p:tnLst>
      <p:par>
        <p:cTn id="1" dur="indefinite" restart="never" nodeType="tmRoot"/>
      </p:par>
    </p:tnLst>
  </p:timing>
</p:sldLayout>
</file>

<file path=ppt/slideLayouts/slideLayout160.xml><?xml version="1.0" encoding="utf-8"?>
<p:sldLayout xmlns:a="http://schemas.openxmlformats.org/drawingml/2006/main" xmlns:r="http://schemas.openxmlformats.org/officeDocument/2006/relationships" xmlns:p="http://schemas.openxmlformats.org/presentationml/2006/main" userDrawn="1">
  <p:cSld name="x1 Box">
    <p:spTree>
      <p:nvGrpSpPr>
        <p:cNvPr id="1" name=""/>
        <p:cNvGrpSpPr/>
        <p:nvPr/>
      </p:nvGrpSpPr>
      <p:grpSpPr>
        <a:xfrm>
          <a:off x="0" y="0"/>
          <a:ext cx="0" cy="0"/>
          <a:chOff x="0" y="0"/>
          <a:chExt cx="0" cy="0"/>
        </a:xfrm>
      </p:grpSpPr>
      <p:sp>
        <p:nvSpPr>
          <p:cNvPr id="2" name="Title 1"/>
          <p:cNvSpPr>
            <a:spLocks noGrp="1"/>
          </p:cNvSpPr>
          <p:nvPr>
            <p:ph type="title"/>
          </p:nvPr>
        </p:nvSpPr>
        <p:spPr>
          <a:xfrm>
            <a:off x="3" y="1"/>
            <a:ext cx="10442834" cy="1137649"/>
          </a:xfrm>
          <a:prstGeom prst="rect">
            <a:avLst/>
          </a:prstGeom>
        </p:spPr>
        <p:txBody>
          <a:bodyPr/>
          <a:lstStyle/>
          <a:p>
            <a:r>
              <a:rPr lang="en-US" smtClean="0"/>
              <a:t>Click to edit Master title style</a:t>
            </a:r>
            <a:endParaRPr lang="en-AU" dirty="0"/>
          </a:p>
        </p:txBody>
      </p:sp>
      <p:sp>
        <p:nvSpPr>
          <p:cNvPr id="7" name="Content Placeholder 6"/>
          <p:cNvSpPr>
            <a:spLocks noGrp="1"/>
          </p:cNvSpPr>
          <p:nvPr>
            <p:ph sz="quarter" idx="11"/>
          </p:nvPr>
        </p:nvSpPr>
        <p:spPr>
          <a:xfrm>
            <a:off x="326326" y="1137651"/>
            <a:ext cx="9784801" cy="5294675"/>
          </a:xfrm>
          <a:prstGeom prst="rect">
            <a:avLst/>
          </a:prstGeom>
        </p:spPr>
        <p:txBody>
          <a:bodyPr>
            <a:noAutofit/>
          </a:bodyPr>
          <a:lstStyle>
            <a:lvl1pPr>
              <a:defRPr b="0"/>
            </a:lvl1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dirty="0"/>
          </a:p>
        </p:txBody>
      </p:sp>
    </p:spTree>
    <p:extLst>
      <p:ext uri="{BB962C8B-B14F-4D97-AF65-F5344CB8AC3E}">
        <p14:creationId xmlns:p14="http://schemas.microsoft.com/office/powerpoint/2010/main" val="4221743733"/>
      </p:ext>
    </p:extLst>
  </p:cSld>
  <p:clrMapOvr>
    <a:masterClrMapping/>
  </p:clrMapOvr>
  <p:timing>
    <p:tnLst>
      <p:par>
        <p:cTn id="1" dur="indefinite" restart="never" nodeType="tmRoot"/>
      </p:par>
    </p:tnLst>
  </p:timing>
</p:sldLayout>
</file>

<file path=ppt/slideLayouts/slideLayout161.xml><?xml version="1.0" encoding="utf-8"?>
<p:sldLayout xmlns:a="http://schemas.openxmlformats.org/drawingml/2006/main" xmlns:r="http://schemas.openxmlformats.org/officeDocument/2006/relationships" xmlns:p="http://schemas.openxmlformats.org/presentationml/2006/main" userDrawn="1">
  <p:cSld name="2_Title Only">
    <p:spTree>
      <p:nvGrpSpPr>
        <p:cNvPr id="1" name=""/>
        <p:cNvGrpSpPr/>
        <p:nvPr/>
      </p:nvGrpSpPr>
      <p:grpSpPr>
        <a:xfrm>
          <a:off x="0" y="0"/>
          <a:ext cx="0" cy="0"/>
          <a:chOff x="0" y="0"/>
          <a:chExt cx="0" cy="0"/>
        </a:xfrm>
      </p:grpSpPr>
      <p:sp>
        <p:nvSpPr>
          <p:cNvPr id="2" name="Title 1"/>
          <p:cNvSpPr>
            <a:spLocks noGrp="1"/>
          </p:cNvSpPr>
          <p:nvPr>
            <p:ph type="title"/>
          </p:nvPr>
        </p:nvSpPr>
        <p:spPr>
          <a:xfrm>
            <a:off x="327025" y="0"/>
            <a:ext cx="9783763" cy="1138238"/>
          </a:xfrm>
          <a:prstGeom prst="rect">
            <a:avLst/>
          </a:prstGeom>
        </p:spPr>
        <p:txBody>
          <a:bodyPr lIns="102475" tIns="51234" rIns="102475" bIns="51234"/>
          <a:lstStyle/>
          <a:p>
            <a:r>
              <a:rPr lang="en-US" smtClean="0"/>
              <a:t>Click to edit Master title style</a:t>
            </a:r>
            <a:endParaRPr lang="en-AU" dirty="0"/>
          </a:p>
        </p:txBody>
      </p:sp>
      <p:sp>
        <p:nvSpPr>
          <p:cNvPr id="3" name="Slide Number Placeholder 3"/>
          <p:cNvSpPr>
            <a:spLocks noGrp="1"/>
          </p:cNvSpPr>
          <p:nvPr>
            <p:ph type="sldNum" sz="quarter" idx="10"/>
          </p:nvPr>
        </p:nvSpPr>
        <p:spPr/>
        <p:txBody>
          <a:bodyPr/>
          <a:lstStyle>
            <a:lvl1pPr>
              <a:defRPr/>
            </a:lvl1pPr>
          </a:lstStyle>
          <a:p>
            <a:pPr>
              <a:defRPr/>
            </a:pPr>
            <a:fld id="{E2422985-89E7-42B2-A630-DF8EF2574726}" type="slidenum">
              <a:rPr lang="en-AU"/>
              <a:pPr>
                <a:defRPr/>
              </a:pPr>
              <a:t>‹#›</a:t>
            </a:fld>
            <a:endParaRPr lang="en-AU" dirty="0"/>
          </a:p>
        </p:txBody>
      </p:sp>
    </p:spTree>
    <p:extLst>
      <p:ext uri="{BB962C8B-B14F-4D97-AF65-F5344CB8AC3E}">
        <p14:creationId xmlns:p14="http://schemas.microsoft.com/office/powerpoint/2010/main" val="1681869749"/>
      </p:ext>
    </p:extLst>
  </p:cSld>
  <p:clrMapOvr>
    <a:masterClrMapping/>
  </p:clrMapOvr>
  <p:timing>
    <p:tnLst>
      <p:par>
        <p:cTn id="1" dur="indefinite" restart="never" nodeType="tmRoot"/>
      </p:par>
    </p:tnLst>
  </p:timing>
</p:sldLayout>
</file>

<file path=ppt/slideLayouts/slideLayout162.xml><?xml version="1.0" encoding="utf-8"?>
<p:sldLayout xmlns:a="http://schemas.openxmlformats.org/drawingml/2006/main" xmlns:r="http://schemas.openxmlformats.org/officeDocument/2006/relationships" xmlns:p="http://schemas.openxmlformats.org/presentationml/2006/main" preserve="1">
  <p:cSld name="Title with Image">
    <p:spTree>
      <p:nvGrpSpPr>
        <p:cNvPr id="1" name=""/>
        <p:cNvGrpSpPr/>
        <p:nvPr/>
      </p:nvGrpSpPr>
      <p:grpSpPr>
        <a:xfrm>
          <a:off x="0" y="0"/>
          <a:ext cx="0" cy="0"/>
          <a:chOff x="0" y="0"/>
          <a:chExt cx="0" cy="0"/>
        </a:xfrm>
      </p:grpSpPr>
      <p:sp>
        <p:nvSpPr>
          <p:cNvPr id="6" name="Picture Placeholder 6"/>
          <p:cNvSpPr>
            <a:spLocks noGrp="1"/>
          </p:cNvSpPr>
          <p:nvPr>
            <p:ph type="pic" sz="quarter" idx="19"/>
          </p:nvPr>
        </p:nvSpPr>
        <p:spPr>
          <a:xfrm>
            <a:off x="326366" y="1417737"/>
            <a:ext cx="9784801" cy="5002336"/>
          </a:xfrm>
          <a:prstGeom prst="rect">
            <a:avLst/>
          </a:prstGeom>
        </p:spPr>
        <p:txBody>
          <a:bodyPr lIns="102121" tIns="51054" rIns="102121" bIns="51054">
            <a:noAutofit/>
          </a:bodyPr>
          <a:lstStyle>
            <a:lvl1pPr>
              <a:defRPr b="0">
                <a:solidFill>
                  <a:schemeClr val="tx1"/>
                </a:solidFill>
              </a:defRPr>
            </a:lvl1pPr>
          </a:lstStyle>
          <a:p>
            <a:r>
              <a:rPr lang="en-US" dirty="0" smtClean="0"/>
              <a:t>Click icon to add picture</a:t>
            </a:r>
            <a:endParaRPr lang="en-AU" dirty="0"/>
          </a:p>
        </p:txBody>
      </p:sp>
      <p:sp>
        <p:nvSpPr>
          <p:cNvPr id="4" name="Title 3"/>
          <p:cNvSpPr>
            <a:spLocks noGrp="1"/>
          </p:cNvSpPr>
          <p:nvPr>
            <p:ph type="title"/>
          </p:nvPr>
        </p:nvSpPr>
        <p:spPr>
          <a:xfrm>
            <a:off x="321786" y="1"/>
            <a:ext cx="9789296" cy="1008168"/>
          </a:xfrm>
        </p:spPr>
        <p:txBody>
          <a:bodyPr/>
          <a:lstStyle/>
          <a:p>
            <a:r>
              <a:rPr lang="en-US" smtClean="0"/>
              <a:t>Click to edit Master title style</a:t>
            </a:r>
            <a:endParaRPr lang="en-GB" dirty="0"/>
          </a:p>
        </p:txBody>
      </p:sp>
      <p:sp>
        <p:nvSpPr>
          <p:cNvPr id="8" name="Slide Number Placeholder 5"/>
          <p:cNvSpPr>
            <a:spLocks noGrp="1"/>
          </p:cNvSpPr>
          <p:nvPr>
            <p:ph type="sldNum" sz="quarter" idx="4"/>
          </p:nvPr>
        </p:nvSpPr>
        <p:spPr>
          <a:xfrm>
            <a:off x="5292576" y="6948983"/>
            <a:ext cx="577163" cy="300014"/>
          </a:xfrm>
          <a:prstGeom prst="rect">
            <a:avLst/>
          </a:prstGeom>
        </p:spPr>
        <p:txBody>
          <a:bodyPr/>
          <a:lstStyle>
            <a:lvl1pPr>
              <a:defRPr sz="1200"/>
            </a:lvl1pPr>
          </a:lstStyle>
          <a:p>
            <a:fld id="{5AF57F2D-FD0A-4A42-A2E3-927C55E4DECA}"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129766840"/>
      </p:ext>
    </p:extLst>
  </p:cSld>
  <p:clrMapOvr>
    <a:masterClrMapping/>
  </p:clrMapOvr>
  <p:timing>
    <p:tnLst>
      <p:par>
        <p:cTn id="1" dur="indefinite" restart="never" nodeType="tmRoot"/>
      </p:par>
    </p:tnLst>
  </p:timing>
</p:sldLayout>
</file>

<file path=ppt/slideLayouts/slideLayout163.xml><?xml version="1.0" encoding="utf-8"?>
<p:sldLayout xmlns:a="http://schemas.openxmlformats.org/drawingml/2006/main" xmlns:r="http://schemas.openxmlformats.org/officeDocument/2006/relationships" xmlns:p="http://schemas.openxmlformats.org/presentationml/2006/main" userDrawn="1">
  <p:cSld name="x2 Box">
    <p:spTree>
      <p:nvGrpSpPr>
        <p:cNvPr id="1" name=""/>
        <p:cNvGrpSpPr/>
        <p:nvPr/>
      </p:nvGrpSpPr>
      <p:grpSpPr>
        <a:xfrm>
          <a:off x="0" y="0"/>
          <a:ext cx="0" cy="0"/>
          <a:chOff x="0" y="0"/>
          <a:chExt cx="0" cy="0"/>
        </a:xfrm>
      </p:grpSpPr>
      <p:sp>
        <p:nvSpPr>
          <p:cNvPr id="2" name="Title 1"/>
          <p:cNvSpPr>
            <a:spLocks noGrp="1"/>
          </p:cNvSpPr>
          <p:nvPr>
            <p:ph type="title"/>
          </p:nvPr>
        </p:nvSpPr>
        <p:spPr>
          <a:xfrm>
            <a:off x="3" y="1"/>
            <a:ext cx="10442834" cy="1137649"/>
          </a:xfrm>
          <a:prstGeom prst="rect">
            <a:avLst/>
          </a:prstGeom>
        </p:spPr>
        <p:txBody>
          <a:bodyPr/>
          <a:lstStyle/>
          <a:p>
            <a:r>
              <a:rPr lang="en-US" smtClean="0"/>
              <a:t>Click to edit Master title style</a:t>
            </a:r>
            <a:endParaRPr lang="en-AU" dirty="0"/>
          </a:p>
        </p:txBody>
      </p:sp>
      <p:sp>
        <p:nvSpPr>
          <p:cNvPr id="7" name="Content Placeholder 6"/>
          <p:cNvSpPr>
            <a:spLocks noGrp="1"/>
          </p:cNvSpPr>
          <p:nvPr>
            <p:ph sz="quarter" idx="11"/>
          </p:nvPr>
        </p:nvSpPr>
        <p:spPr>
          <a:xfrm>
            <a:off x="326280" y="1137650"/>
            <a:ext cx="4602374" cy="5294675"/>
          </a:xfrm>
          <a:prstGeom prst="rect">
            <a:avLst/>
          </a:prstGeom>
        </p:spPr>
        <p:txBody>
          <a:bodyPr lIns="90855" tIns="45428" rIns="90855" bIns="45428">
            <a:noAutofit/>
          </a:bodyPr>
          <a:lstStyle>
            <a:lvl1pPr>
              <a:defRPr b="0"/>
            </a:lvl1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dirty="0"/>
          </a:p>
        </p:txBody>
      </p:sp>
      <p:sp>
        <p:nvSpPr>
          <p:cNvPr id="5" name="Content Placeholder 6"/>
          <p:cNvSpPr>
            <a:spLocks noGrp="1"/>
          </p:cNvSpPr>
          <p:nvPr>
            <p:ph sz="quarter" idx="12"/>
          </p:nvPr>
        </p:nvSpPr>
        <p:spPr>
          <a:xfrm>
            <a:off x="5510522" y="1137650"/>
            <a:ext cx="4600560" cy="5294675"/>
          </a:xfrm>
          <a:prstGeom prst="rect">
            <a:avLst/>
          </a:prstGeom>
        </p:spPr>
        <p:txBody>
          <a:bodyPr lIns="0" tIns="45428" rIns="90855" bIns="45428">
            <a:noAutofit/>
          </a:bodyPr>
          <a:lstStyle>
            <a:lvl1pPr>
              <a:defRPr b="0"/>
            </a:lvl1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dirty="0"/>
          </a:p>
        </p:txBody>
      </p:sp>
      <p:sp>
        <p:nvSpPr>
          <p:cNvPr id="8" name="Slide Number Placeholder 5"/>
          <p:cNvSpPr>
            <a:spLocks noGrp="1"/>
          </p:cNvSpPr>
          <p:nvPr>
            <p:ph type="sldNum" sz="quarter" idx="4"/>
          </p:nvPr>
        </p:nvSpPr>
        <p:spPr>
          <a:xfrm>
            <a:off x="5292576" y="6948983"/>
            <a:ext cx="577163" cy="300014"/>
          </a:xfrm>
          <a:prstGeom prst="rect">
            <a:avLst/>
          </a:prstGeom>
        </p:spPr>
        <p:txBody>
          <a:bodyPr/>
          <a:lstStyle>
            <a:lvl1pPr>
              <a:defRPr sz="1200"/>
            </a:lvl1pPr>
          </a:lstStyle>
          <a:p>
            <a:fld id="{5AF57F2D-FD0A-4A42-A2E3-927C55E4DECA}"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803968580"/>
      </p:ext>
    </p:extLst>
  </p:cSld>
  <p:clrMapOvr>
    <a:masterClrMapping/>
  </p:clrMapOvr>
  <p:timing>
    <p:tnLst>
      <p:par>
        <p:cTn id="1" dur="indefinite" restart="never" nodeType="tmRoot"/>
      </p:par>
    </p:tnLst>
  </p:timing>
</p:sldLayout>
</file>

<file path=ppt/slideLayouts/slideLayout164.xml><?xml version="1.0" encoding="utf-8"?>
<p:sldLayout xmlns:a="http://schemas.openxmlformats.org/drawingml/2006/main" xmlns:r="http://schemas.openxmlformats.org/officeDocument/2006/relationships" xmlns:p="http://schemas.openxmlformats.org/presentationml/2006/main" userDrawn="1">
  <p:cSld name="Single Object - Grey Box">
    <p:spTree>
      <p:nvGrpSpPr>
        <p:cNvPr id="1" name=""/>
        <p:cNvGrpSpPr/>
        <p:nvPr/>
      </p:nvGrpSpPr>
      <p:grpSpPr>
        <a:xfrm>
          <a:off x="0" y="0"/>
          <a:ext cx="0" cy="0"/>
          <a:chOff x="0" y="0"/>
          <a:chExt cx="0" cy="0"/>
        </a:xfrm>
      </p:grpSpPr>
      <p:sp>
        <p:nvSpPr>
          <p:cNvPr id="7" name="Content Placeholder 6"/>
          <p:cNvSpPr>
            <a:spLocks noGrp="1"/>
          </p:cNvSpPr>
          <p:nvPr>
            <p:ph sz="quarter" idx="11"/>
          </p:nvPr>
        </p:nvSpPr>
        <p:spPr>
          <a:xfrm>
            <a:off x="0" y="1137653"/>
            <a:ext cx="10440988" cy="5410194"/>
          </a:xfrm>
          <a:prstGeom prst="rect">
            <a:avLst/>
          </a:prstGeom>
        </p:spPr>
        <p:txBody>
          <a:bodyPr lIns="90855" tIns="45428" rIns="90855" bIns="45428">
            <a:noAutofit/>
          </a:bodyPr>
          <a:lstStyle>
            <a:lvl1pPr>
              <a:defRPr b="1"/>
            </a:lvl1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AU" dirty="0"/>
          </a:p>
        </p:txBody>
      </p:sp>
      <p:sp>
        <p:nvSpPr>
          <p:cNvPr id="8" name="Footer Placeholder 3"/>
          <p:cNvSpPr>
            <a:spLocks noGrp="1"/>
          </p:cNvSpPr>
          <p:nvPr>
            <p:ph type="ftr" sz="quarter" idx="17"/>
          </p:nvPr>
        </p:nvSpPr>
        <p:spPr>
          <a:xfrm>
            <a:off x="897274" y="6556595"/>
            <a:ext cx="8626969" cy="415728"/>
          </a:xfrm>
          <a:prstGeom prst="rect">
            <a:avLst/>
          </a:prstGeom>
        </p:spPr>
        <p:txBody>
          <a:bodyPr lIns="90855" tIns="45428" rIns="90855" bIns="45428">
            <a:noAutofit/>
          </a:bodyPr>
          <a:lstStyle/>
          <a:p>
            <a:pPr defTabSz="1024290"/>
            <a:endParaRPr lang="es-ES" dirty="0" smtClean="0">
              <a:solidFill>
                <a:prstClr val="black"/>
              </a:solidFill>
            </a:endParaRPr>
          </a:p>
        </p:txBody>
      </p:sp>
      <p:sp>
        <p:nvSpPr>
          <p:cNvPr id="9" name="Slide Number Placeholder 5"/>
          <p:cNvSpPr>
            <a:spLocks noGrp="1"/>
          </p:cNvSpPr>
          <p:nvPr>
            <p:ph type="sldNum" sz="quarter" idx="4"/>
          </p:nvPr>
        </p:nvSpPr>
        <p:spPr>
          <a:xfrm>
            <a:off x="5292576" y="6948983"/>
            <a:ext cx="577163" cy="300014"/>
          </a:xfrm>
          <a:prstGeom prst="rect">
            <a:avLst/>
          </a:prstGeom>
        </p:spPr>
        <p:txBody>
          <a:bodyPr/>
          <a:lstStyle>
            <a:lvl1pPr>
              <a:defRPr sz="1200"/>
            </a:lvl1pPr>
          </a:lstStyle>
          <a:p>
            <a:fld id="{5AF57F2D-FD0A-4A42-A2E3-927C55E4DECA}"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635008319"/>
      </p:ext>
    </p:extLst>
  </p:cSld>
  <p:clrMapOvr>
    <a:masterClrMapping/>
  </p:clrMapOvr>
</p:sldLayout>
</file>

<file path=ppt/slideLayouts/slideLayout165.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 y="1"/>
            <a:ext cx="10442834" cy="1137649"/>
          </a:xfrm>
          <a:prstGeom prst="rect">
            <a:avLst/>
          </a:prstGeom>
        </p:spPr>
        <p:txBody>
          <a:bodyPr/>
          <a:lstStyle/>
          <a:p>
            <a:r>
              <a:rPr lang="fr-FR" smtClean="0"/>
              <a:t>Click to edit Master title style</a:t>
            </a:r>
            <a:endParaRPr lang="en-US"/>
          </a:p>
        </p:txBody>
      </p:sp>
      <p:sp>
        <p:nvSpPr>
          <p:cNvPr id="3" name="Content Placeholder 2"/>
          <p:cNvSpPr>
            <a:spLocks noGrp="1"/>
          </p:cNvSpPr>
          <p:nvPr>
            <p:ph idx="1"/>
          </p:nvPr>
        </p:nvSpPr>
        <p:spPr>
          <a:xfrm>
            <a:off x="3" y="1137651"/>
            <a:ext cx="10442834" cy="4449342"/>
          </a:xfrm>
          <a:prstGeom prst="rect">
            <a:avLst/>
          </a:prstGeom>
        </p:spPr>
        <p:txBody>
          <a:bodyPr lIns="90855" tIns="45428" rIns="90855" bIns="45428"/>
          <a:lstStyle/>
          <a:p>
            <a:pPr lvl="0"/>
            <a:r>
              <a:rPr lang="fr-FR" smtClean="0"/>
              <a:t>Click to edit Master text styles</a:t>
            </a:r>
          </a:p>
          <a:p>
            <a:pPr lvl="1"/>
            <a:r>
              <a:rPr lang="fr-FR" smtClean="0"/>
              <a:t>Second level</a:t>
            </a:r>
          </a:p>
          <a:p>
            <a:pPr lvl="2"/>
            <a:r>
              <a:rPr lang="fr-FR" smtClean="0"/>
              <a:t>Third level</a:t>
            </a:r>
          </a:p>
          <a:p>
            <a:pPr lvl="3"/>
            <a:r>
              <a:rPr lang="fr-FR" smtClean="0"/>
              <a:t>Fourth level</a:t>
            </a:r>
          </a:p>
          <a:p>
            <a:pPr lvl="4"/>
            <a:r>
              <a:rPr lang="fr-FR" smtClean="0"/>
              <a:t>Fifth level</a:t>
            </a:r>
            <a:endParaRPr lang="en-US"/>
          </a:p>
        </p:txBody>
      </p:sp>
      <p:sp>
        <p:nvSpPr>
          <p:cNvPr id="4" name="Date Placeholder 3"/>
          <p:cNvSpPr>
            <a:spLocks noGrp="1"/>
          </p:cNvSpPr>
          <p:nvPr>
            <p:ph type="dt" sz="half" idx="10"/>
          </p:nvPr>
        </p:nvSpPr>
        <p:spPr>
          <a:xfrm>
            <a:off x="522049" y="7008250"/>
            <a:ext cx="2436231" cy="402567"/>
          </a:xfrm>
          <a:prstGeom prst="rect">
            <a:avLst/>
          </a:prstGeom>
        </p:spPr>
        <p:txBody>
          <a:bodyPr lIns="90855" tIns="45428" rIns="90855" bIns="45428"/>
          <a:lstStyle/>
          <a:p>
            <a:pPr defTabSz="1024290"/>
            <a:endParaRPr lang="en-US">
              <a:solidFill>
                <a:prstClr val="black">
                  <a:tint val="75000"/>
                </a:prstClr>
              </a:solidFill>
            </a:endParaRPr>
          </a:p>
        </p:txBody>
      </p:sp>
      <p:sp>
        <p:nvSpPr>
          <p:cNvPr id="5" name="Footer Placeholder 4"/>
          <p:cNvSpPr>
            <a:spLocks noGrp="1"/>
          </p:cNvSpPr>
          <p:nvPr>
            <p:ph type="ftr" sz="quarter" idx="11"/>
          </p:nvPr>
        </p:nvSpPr>
        <p:spPr>
          <a:xfrm>
            <a:off x="897274" y="6556595"/>
            <a:ext cx="8626969" cy="415728"/>
          </a:xfrm>
          <a:prstGeom prst="rect">
            <a:avLst/>
          </a:prstGeom>
        </p:spPr>
        <p:txBody>
          <a:bodyPr lIns="90855" tIns="45428" rIns="90855" bIns="45428"/>
          <a:lstStyle/>
          <a:p>
            <a:pPr defTabSz="1024290"/>
            <a:endParaRPr lang="en-US">
              <a:solidFill>
                <a:prstClr val="black">
                  <a:tint val="75000"/>
                </a:prstClr>
              </a:solidFill>
            </a:endParaRPr>
          </a:p>
        </p:txBody>
      </p:sp>
      <p:sp>
        <p:nvSpPr>
          <p:cNvPr id="7" name="Slide Number Placeholder 5"/>
          <p:cNvSpPr>
            <a:spLocks noGrp="1"/>
          </p:cNvSpPr>
          <p:nvPr>
            <p:ph type="sldNum" sz="quarter" idx="4"/>
          </p:nvPr>
        </p:nvSpPr>
        <p:spPr>
          <a:xfrm>
            <a:off x="5292576" y="6948983"/>
            <a:ext cx="577163" cy="300014"/>
          </a:xfrm>
          <a:prstGeom prst="rect">
            <a:avLst/>
          </a:prstGeom>
        </p:spPr>
        <p:txBody>
          <a:bodyPr/>
          <a:lstStyle>
            <a:lvl1pPr>
              <a:defRPr sz="1200"/>
            </a:lvl1pPr>
          </a:lstStyle>
          <a:p>
            <a:fld id="{5AF57F2D-FD0A-4A42-A2E3-927C55E4DECA}"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3611617421"/>
      </p:ext>
    </p:extLst>
  </p:cSld>
  <p:clrMapOvr>
    <a:masterClrMapping/>
  </p:clrMapOvr>
</p:sldLayout>
</file>

<file path=ppt/slideLayouts/slideLayout166.xml><?xml version="1.0" encoding="utf-8"?>
<p:sldLayout xmlns:a="http://schemas.openxmlformats.org/drawingml/2006/main" xmlns:r="http://schemas.openxmlformats.org/officeDocument/2006/relationships" xmlns:p="http://schemas.openxmlformats.org/presentationml/2006/main" userDrawn="1">
  <p:cSld name="Double Object">
    <p:spTree>
      <p:nvGrpSpPr>
        <p:cNvPr id="1" name=""/>
        <p:cNvGrpSpPr/>
        <p:nvPr/>
      </p:nvGrpSpPr>
      <p:grpSpPr>
        <a:xfrm>
          <a:off x="0" y="0"/>
          <a:ext cx="0" cy="0"/>
          <a:chOff x="0" y="0"/>
          <a:chExt cx="0" cy="0"/>
        </a:xfrm>
      </p:grpSpPr>
      <p:sp>
        <p:nvSpPr>
          <p:cNvPr id="2" name="Title 1"/>
          <p:cNvSpPr>
            <a:spLocks noGrp="1"/>
          </p:cNvSpPr>
          <p:nvPr>
            <p:ph type="title"/>
          </p:nvPr>
        </p:nvSpPr>
        <p:spPr>
          <a:xfrm>
            <a:off x="3" y="1"/>
            <a:ext cx="10442834" cy="1137649"/>
          </a:xfrm>
          <a:prstGeom prst="rect">
            <a:avLst/>
          </a:prstGeom>
        </p:spPr>
        <p:txBody>
          <a:bodyPr/>
          <a:lstStyle/>
          <a:p>
            <a:r>
              <a:rPr lang="en-US" dirty="0" smtClean="0"/>
              <a:t>Click to edit Master title style</a:t>
            </a:r>
            <a:endParaRPr lang="en-AU" dirty="0"/>
          </a:p>
        </p:txBody>
      </p:sp>
      <p:sp>
        <p:nvSpPr>
          <p:cNvPr id="7" name="Content Placeholder 6"/>
          <p:cNvSpPr>
            <a:spLocks noGrp="1"/>
          </p:cNvSpPr>
          <p:nvPr>
            <p:ph sz="quarter" idx="11"/>
          </p:nvPr>
        </p:nvSpPr>
        <p:spPr>
          <a:xfrm>
            <a:off x="0" y="1137650"/>
            <a:ext cx="5220494" cy="5420696"/>
          </a:xfrm>
          <a:prstGeom prst="rect">
            <a:avLst/>
          </a:prstGeom>
        </p:spPr>
        <p:txBody>
          <a:bodyPr lIns="90756" tIns="45378" rIns="90756" bIns="45378"/>
          <a:lstStyle>
            <a:lvl1pPr>
              <a:defRPr b="1"/>
            </a:lvl1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AU" dirty="0"/>
          </a:p>
        </p:txBody>
      </p:sp>
      <p:sp>
        <p:nvSpPr>
          <p:cNvPr id="5" name="Content Placeholder 6"/>
          <p:cNvSpPr>
            <a:spLocks noGrp="1"/>
          </p:cNvSpPr>
          <p:nvPr>
            <p:ph sz="quarter" idx="12"/>
          </p:nvPr>
        </p:nvSpPr>
        <p:spPr>
          <a:xfrm>
            <a:off x="5222340" y="1137650"/>
            <a:ext cx="5220494" cy="5420696"/>
          </a:xfrm>
          <a:prstGeom prst="rect">
            <a:avLst/>
          </a:prstGeom>
        </p:spPr>
        <p:txBody>
          <a:bodyPr lIns="265248" tIns="45378" rIns="90756" bIns="45378"/>
          <a:lstStyle>
            <a:lvl1pPr>
              <a:defRPr b="1"/>
            </a:lvl1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AU" dirty="0"/>
          </a:p>
        </p:txBody>
      </p:sp>
      <p:sp>
        <p:nvSpPr>
          <p:cNvPr id="12" name="Text Placeholder 9"/>
          <p:cNvSpPr>
            <a:spLocks noGrp="1"/>
          </p:cNvSpPr>
          <p:nvPr>
            <p:ph type="body" sz="quarter" idx="17"/>
          </p:nvPr>
        </p:nvSpPr>
        <p:spPr>
          <a:xfrm>
            <a:off x="1475517" y="6141776"/>
            <a:ext cx="8635567" cy="406068"/>
          </a:xfrm>
          <a:prstGeom prst="rect">
            <a:avLst/>
          </a:prstGeom>
        </p:spPr>
        <p:txBody>
          <a:bodyPr lIns="0" tIns="0" rIns="0" bIns="120588" anchor="b"/>
          <a:lstStyle>
            <a:lvl1pPr>
              <a:defRPr sz="700" b="0"/>
            </a:lvl1pPr>
            <a:lvl2pPr>
              <a:defRPr sz="700"/>
            </a:lvl2pPr>
            <a:lvl3pPr>
              <a:defRPr sz="700"/>
            </a:lvl3pPr>
            <a:lvl4pPr>
              <a:defRPr sz="700"/>
            </a:lvl4pPr>
            <a:lvl5pPr>
              <a:defRPr sz="700"/>
            </a:lvl5pPr>
          </a:lstStyle>
          <a:p>
            <a:pPr lvl="0"/>
            <a:r>
              <a:rPr lang="en-US" smtClean="0"/>
              <a:t>Click to edit Master text styles</a:t>
            </a:r>
          </a:p>
        </p:txBody>
      </p:sp>
      <p:sp>
        <p:nvSpPr>
          <p:cNvPr id="8" name="Footer Placeholder 70"/>
          <p:cNvSpPr>
            <a:spLocks noGrp="1"/>
          </p:cNvSpPr>
          <p:nvPr>
            <p:ph type="ftr" sz="quarter" idx="19"/>
          </p:nvPr>
        </p:nvSpPr>
        <p:spPr>
          <a:xfrm>
            <a:off x="897274" y="6556595"/>
            <a:ext cx="8626969" cy="415728"/>
          </a:xfrm>
          <a:prstGeom prst="rect">
            <a:avLst/>
          </a:prstGeom>
        </p:spPr>
        <p:txBody>
          <a:bodyPr lIns="90855" tIns="45428" rIns="90756" bIns="45378"/>
          <a:lstStyle>
            <a:lvl1pPr>
              <a:defRPr/>
            </a:lvl1pPr>
          </a:lstStyle>
          <a:p>
            <a:pPr defTabSz="1024290">
              <a:defRPr/>
            </a:pPr>
            <a:endParaRPr lang="es-ES" dirty="0">
              <a:solidFill>
                <a:prstClr val="black"/>
              </a:solidFill>
            </a:endParaRPr>
          </a:p>
        </p:txBody>
      </p:sp>
      <p:sp>
        <p:nvSpPr>
          <p:cNvPr id="10" name="Slide Number Placeholder 5"/>
          <p:cNvSpPr>
            <a:spLocks noGrp="1"/>
          </p:cNvSpPr>
          <p:nvPr>
            <p:ph type="sldNum" sz="quarter" idx="4"/>
          </p:nvPr>
        </p:nvSpPr>
        <p:spPr>
          <a:xfrm>
            <a:off x="5292576" y="6948983"/>
            <a:ext cx="577163" cy="300014"/>
          </a:xfrm>
          <a:prstGeom prst="rect">
            <a:avLst/>
          </a:prstGeom>
        </p:spPr>
        <p:txBody>
          <a:bodyPr/>
          <a:lstStyle>
            <a:lvl1pPr>
              <a:defRPr sz="1200"/>
            </a:lvl1pPr>
          </a:lstStyle>
          <a:p>
            <a:fld id="{5AF57F2D-FD0A-4A42-A2E3-927C55E4DECA}"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819399631"/>
      </p:ext>
    </p:extLst>
  </p:cSld>
  <p:clrMapOvr>
    <a:masterClrMapping/>
  </p:clrMapOvr>
</p:sldLayout>
</file>

<file path=ppt/slideLayouts/slideLayout167.xml><?xml version="1.0" encoding="utf-8"?>
<p:sldLayout xmlns:a="http://schemas.openxmlformats.org/drawingml/2006/main" xmlns:r="http://schemas.openxmlformats.org/officeDocument/2006/relationships" xmlns:p="http://schemas.openxmlformats.org/presentationml/2006/main" userDrawn="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3" y="1"/>
            <a:ext cx="10442834" cy="1137649"/>
          </a:xfrm>
          <a:prstGeom prst="rect">
            <a:avLst/>
          </a:prstGeom>
        </p:spPr>
        <p:txBody>
          <a:bodyPr/>
          <a:lstStyle/>
          <a:p>
            <a:r>
              <a:rPr lang="en-US" dirty="0" smtClean="0"/>
              <a:t>Click to edit Master title style</a:t>
            </a:r>
            <a:endParaRPr lang="en-AU" dirty="0"/>
          </a:p>
        </p:txBody>
      </p:sp>
      <p:sp>
        <p:nvSpPr>
          <p:cNvPr id="6" name="Text Placeholder 9"/>
          <p:cNvSpPr>
            <a:spLocks noGrp="1"/>
          </p:cNvSpPr>
          <p:nvPr>
            <p:ph type="body" sz="quarter" idx="16" hasCustomPrompt="1"/>
          </p:nvPr>
        </p:nvSpPr>
        <p:spPr>
          <a:xfrm>
            <a:off x="1475517" y="6141776"/>
            <a:ext cx="8635567" cy="406068"/>
          </a:xfrm>
          <a:prstGeom prst="rect">
            <a:avLst/>
          </a:prstGeom>
        </p:spPr>
        <p:txBody>
          <a:bodyPr lIns="0" tIns="0" rIns="0" bIns="120564" anchor="b">
            <a:noAutofit/>
          </a:bodyPr>
          <a:lstStyle>
            <a:lvl1pPr>
              <a:defRPr sz="700" b="0"/>
            </a:lvl1pPr>
            <a:lvl2pPr>
              <a:defRPr sz="700"/>
            </a:lvl2pPr>
            <a:lvl3pPr>
              <a:defRPr sz="700"/>
            </a:lvl3pPr>
            <a:lvl4pPr>
              <a:defRPr sz="700"/>
            </a:lvl4pPr>
            <a:lvl5pPr>
              <a:defRPr sz="700"/>
            </a:lvl5pPr>
          </a:lstStyle>
          <a:p>
            <a:pPr lvl="0"/>
            <a:r>
              <a:rPr lang="en-US" dirty="0" smtClean="0"/>
              <a:t>SOURCE:</a:t>
            </a:r>
          </a:p>
        </p:txBody>
      </p:sp>
      <p:sp>
        <p:nvSpPr>
          <p:cNvPr id="7" name="Footer Placeholder 3"/>
          <p:cNvSpPr>
            <a:spLocks noGrp="1"/>
          </p:cNvSpPr>
          <p:nvPr>
            <p:ph type="ftr" sz="quarter" idx="11"/>
          </p:nvPr>
        </p:nvSpPr>
        <p:spPr>
          <a:xfrm>
            <a:off x="897274" y="6556595"/>
            <a:ext cx="8626969" cy="415728"/>
          </a:xfrm>
          <a:prstGeom prst="rect">
            <a:avLst/>
          </a:prstGeom>
        </p:spPr>
        <p:txBody>
          <a:bodyPr lIns="90855" tIns="45428" rIns="90855" bIns="45428">
            <a:noAutofit/>
          </a:bodyPr>
          <a:lstStyle/>
          <a:p>
            <a:pPr defTabSz="1024290"/>
            <a:endParaRPr lang="es-ES" dirty="0" smtClean="0">
              <a:solidFill>
                <a:prstClr val="black"/>
              </a:solidFill>
            </a:endParaRPr>
          </a:p>
        </p:txBody>
      </p:sp>
      <p:sp>
        <p:nvSpPr>
          <p:cNvPr id="9" name="Slide Number Placeholder 5"/>
          <p:cNvSpPr>
            <a:spLocks noGrp="1"/>
          </p:cNvSpPr>
          <p:nvPr>
            <p:ph type="sldNum" sz="quarter" idx="4"/>
          </p:nvPr>
        </p:nvSpPr>
        <p:spPr>
          <a:xfrm>
            <a:off x="5292576" y="6948983"/>
            <a:ext cx="577163" cy="300014"/>
          </a:xfrm>
          <a:prstGeom prst="rect">
            <a:avLst/>
          </a:prstGeom>
        </p:spPr>
        <p:txBody>
          <a:bodyPr/>
          <a:lstStyle>
            <a:lvl1pPr>
              <a:defRPr sz="1200"/>
            </a:lvl1pPr>
          </a:lstStyle>
          <a:p>
            <a:fld id="{5AF57F2D-FD0A-4A42-A2E3-927C55E4DECA}"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3050347454"/>
      </p:ext>
    </p:extLst>
  </p:cSld>
  <p:clrMapOvr>
    <a:masterClrMapping/>
  </p:clrMapOvr>
</p:sldLayout>
</file>

<file path=ppt/slideLayouts/slideLayout168.xml><?xml version="1.0" encoding="utf-8"?>
<p:sldLayout xmlns:a="http://schemas.openxmlformats.org/drawingml/2006/main" xmlns:r="http://schemas.openxmlformats.org/officeDocument/2006/relationships" xmlns:p="http://schemas.openxmlformats.org/presentationml/2006/main" userDrawn="1">
  <p:cSld name="1_Título y objetos">
    <p:spTree>
      <p:nvGrpSpPr>
        <p:cNvPr id="1" name=""/>
        <p:cNvGrpSpPr/>
        <p:nvPr/>
      </p:nvGrpSpPr>
      <p:grpSpPr>
        <a:xfrm>
          <a:off x="0" y="0"/>
          <a:ext cx="0" cy="0"/>
          <a:chOff x="0" y="0"/>
          <a:chExt cx="0" cy="0"/>
        </a:xfrm>
      </p:grpSpPr>
    </p:spTree>
    <p:extLst>
      <p:ext uri="{BB962C8B-B14F-4D97-AF65-F5344CB8AC3E}">
        <p14:creationId xmlns:p14="http://schemas.microsoft.com/office/powerpoint/2010/main" val="970952597"/>
      </p:ext>
    </p:extLst>
  </p:cSld>
  <p:clrMapOvr>
    <a:masterClrMapping/>
  </p:clrMapOvr>
  <p:transition>
    <p:fade/>
  </p:transition>
  <p:timing>
    <p:tnLst>
      <p:par>
        <p:cTn id="1" dur="indefinite" restart="never" nodeType="tmRoot"/>
      </p:par>
    </p:tnLst>
  </p:timing>
</p:sldLayout>
</file>

<file path=ppt/slideLayouts/slideLayout169.xml><?xml version="1.0" encoding="utf-8"?>
<p:sldLayout xmlns:a="http://schemas.openxmlformats.org/drawingml/2006/main" xmlns:r="http://schemas.openxmlformats.org/officeDocument/2006/relationships" xmlns:p="http://schemas.openxmlformats.org/presentationml/2006/main" preserve="1" userDrawn="1">
  <p:cSld name="Single Object ">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AU" dirty="0"/>
          </a:p>
        </p:txBody>
      </p:sp>
      <p:sp>
        <p:nvSpPr>
          <p:cNvPr id="3" name="Slide Number Placeholder 2"/>
          <p:cNvSpPr>
            <a:spLocks noGrp="1"/>
          </p:cNvSpPr>
          <p:nvPr>
            <p:ph type="sldNum" sz="quarter" idx="10"/>
          </p:nvPr>
        </p:nvSpPr>
        <p:spPr>
          <a:xfrm>
            <a:off x="9533957" y="6972323"/>
            <a:ext cx="577163" cy="300014"/>
          </a:xfrm>
        </p:spPr>
        <p:txBody>
          <a:bodyPr/>
          <a:lstStyle/>
          <a:p>
            <a:fld id="{9784CBA3-D598-4B1F-BAA3-EE14B5154290}" type="slidenum">
              <a:rPr lang="en-AU" smtClean="0"/>
              <a:pPr/>
              <a:t>‹#›</a:t>
            </a:fld>
            <a:endParaRPr lang="en-AU" dirty="0"/>
          </a:p>
        </p:txBody>
      </p:sp>
      <p:sp>
        <p:nvSpPr>
          <p:cNvPr id="7" name="Content Placeholder 6"/>
          <p:cNvSpPr>
            <a:spLocks noGrp="1"/>
          </p:cNvSpPr>
          <p:nvPr>
            <p:ph sz="quarter" idx="11"/>
          </p:nvPr>
        </p:nvSpPr>
        <p:spPr>
          <a:xfrm>
            <a:off x="0" y="1137653"/>
            <a:ext cx="10440988" cy="5410194"/>
          </a:xfrm>
        </p:spPr>
        <p:txBody>
          <a:bodyPr>
            <a:noAutofit/>
          </a:bodyPr>
          <a:lstStyle>
            <a:lvl1pPr>
              <a:defRPr b="1"/>
            </a:lvl1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AU" dirty="0"/>
          </a:p>
        </p:txBody>
      </p:sp>
      <p:sp>
        <p:nvSpPr>
          <p:cNvPr id="10" name="Text Placeholder 9"/>
          <p:cNvSpPr>
            <a:spLocks noGrp="1"/>
          </p:cNvSpPr>
          <p:nvPr>
            <p:ph type="body" sz="quarter" idx="16" hasCustomPrompt="1"/>
          </p:nvPr>
        </p:nvSpPr>
        <p:spPr>
          <a:xfrm>
            <a:off x="1475517" y="6141776"/>
            <a:ext cx="8635567" cy="406068"/>
          </a:xfrm>
        </p:spPr>
        <p:txBody>
          <a:bodyPr lIns="0" tIns="0" rIns="0" bIns="121092" anchor="b">
            <a:noAutofit/>
          </a:bodyPr>
          <a:lstStyle>
            <a:lvl1pPr>
              <a:defRPr sz="700" b="0"/>
            </a:lvl1pPr>
            <a:lvl2pPr>
              <a:defRPr sz="700"/>
            </a:lvl2pPr>
            <a:lvl3pPr>
              <a:defRPr sz="700"/>
            </a:lvl3pPr>
            <a:lvl4pPr>
              <a:defRPr sz="700"/>
            </a:lvl4pPr>
            <a:lvl5pPr>
              <a:defRPr sz="700"/>
            </a:lvl5pPr>
          </a:lstStyle>
          <a:p>
            <a:pPr lvl="0"/>
            <a:r>
              <a:rPr lang="en-US" dirty="0" smtClean="0"/>
              <a:t>SOURCE:</a:t>
            </a:r>
          </a:p>
        </p:txBody>
      </p:sp>
      <p:sp>
        <p:nvSpPr>
          <p:cNvPr id="8" name="Footer Placeholder 3"/>
          <p:cNvSpPr>
            <a:spLocks noGrp="1"/>
          </p:cNvSpPr>
          <p:nvPr>
            <p:ph type="ftr" sz="quarter" idx="17"/>
          </p:nvPr>
        </p:nvSpPr>
        <p:spPr>
          <a:xfrm>
            <a:off x="897274" y="6556595"/>
            <a:ext cx="8626969" cy="415728"/>
          </a:xfrm>
        </p:spPr>
        <p:txBody>
          <a:bodyPr>
            <a:noAutofit/>
          </a:bodyPr>
          <a:lstStyle/>
          <a:p>
            <a:pPr>
              <a:spcBef>
                <a:spcPct val="20000"/>
              </a:spcBef>
              <a:buFont typeface="Arial" pitchFamily="34" charset="0"/>
              <a:buNone/>
            </a:pPr>
            <a:endParaRPr dirty="0" smtClean="0"/>
          </a:p>
        </p:txBody>
      </p:sp>
    </p:spTree>
    <p:extLst>
      <p:ext uri="{BB962C8B-B14F-4D97-AF65-F5344CB8AC3E}">
        <p14:creationId xmlns:p14="http://schemas.microsoft.com/office/powerpoint/2010/main" val="947512830"/>
      </p:ext>
    </p:extLst>
  </p:cSld>
  <p:clrMapOvr>
    <a:masterClrMapping/>
  </p:clrMapOvr>
</p:sldLayout>
</file>

<file path=ppt/slideLayouts/slideLayout170.xml><?xml version="1.0" encoding="utf-8"?>
<p:sldLayout xmlns:a="http://schemas.openxmlformats.org/drawingml/2006/main" xmlns:r="http://schemas.openxmlformats.org/officeDocument/2006/relationships" xmlns:p="http://schemas.openxmlformats.org/presentationml/2006/main" preserve="1" userDrawn="1">
  <p:cSld name="Single Object + titl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AU" dirty="0"/>
          </a:p>
        </p:txBody>
      </p:sp>
      <p:sp>
        <p:nvSpPr>
          <p:cNvPr id="3" name="Slide Number Placeholder 2"/>
          <p:cNvSpPr>
            <a:spLocks noGrp="1"/>
          </p:cNvSpPr>
          <p:nvPr>
            <p:ph type="sldNum" sz="quarter" idx="10"/>
          </p:nvPr>
        </p:nvSpPr>
        <p:spPr>
          <a:xfrm>
            <a:off x="9533957" y="6972323"/>
            <a:ext cx="577163" cy="300014"/>
          </a:xfrm>
        </p:spPr>
        <p:txBody>
          <a:bodyPr/>
          <a:lstStyle/>
          <a:p>
            <a:fld id="{9784CBA3-D598-4B1F-BAA3-EE14B5154290}" type="slidenum">
              <a:rPr lang="en-AU" smtClean="0"/>
              <a:pPr/>
              <a:t>‹#›</a:t>
            </a:fld>
            <a:endParaRPr lang="en-AU" dirty="0"/>
          </a:p>
        </p:txBody>
      </p:sp>
      <p:sp>
        <p:nvSpPr>
          <p:cNvPr id="7" name="Content Placeholder 6"/>
          <p:cNvSpPr>
            <a:spLocks noGrp="1"/>
          </p:cNvSpPr>
          <p:nvPr>
            <p:ph sz="quarter" idx="11"/>
          </p:nvPr>
        </p:nvSpPr>
        <p:spPr>
          <a:xfrm>
            <a:off x="0" y="1974330"/>
            <a:ext cx="10440988" cy="4573514"/>
          </a:xfrm>
        </p:spPr>
        <p:txBody>
          <a:bodyPr tIns="0">
            <a:noAutofit/>
          </a:bodyPr>
          <a:lstStyle>
            <a:lvl1pPr>
              <a:defRPr b="1"/>
            </a:lvl1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AU" dirty="0"/>
          </a:p>
        </p:txBody>
      </p:sp>
      <p:sp>
        <p:nvSpPr>
          <p:cNvPr id="8" name="Text Placeholder 9"/>
          <p:cNvSpPr>
            <a:spLocks noGrp="1"/>
          </p:cNvSpPr>
          <p:nvPr>
            <p:ph type="body" sz="quarter" idx="15"/>
          </p:nvPr>
        </p:nvSpPr>
        <p:spPr>
          <a:xfrm>
            <a:off x="1" y="1137689"/>
            <a:ext cx="10111081" cy="836679"/>
          </a:xfrm>
        </p:spPr>
        <p:txBody>
          <a:bodyPr/>
          <a:lstStyle/>
          <a:p>
            <a:pPr lvl="0"/>
            <a:r>
              <a:rPr lang="en-US" dirty="0" smtClean="0"/>
              <a:t>Click to edit Master text styles</a:t>
            </a:r>
          </a:p>
        </p:txBody>
      </p:sp>
      <p:sp>
        <p:nvSpPr>
          <p:cNvPr id="10" name="Text Placeholder 9"/>
          <p:cNvSpPr>
            <a:spLocks noGrp="1"/>
          </p:cNvSpPr>
          <p:nvPr>
            <p:ph type="body" sz="quarter" idx="16" hasCustomPrompt="1"/>
          </p:nvPr>
        </p:nvSpPr>
        <p:spPr>
          <a:xfrm>
            <a:off x="1475517" y="6141776"/>
            <a:ext cx="8635567" cy="406068"/>
          </a:xfrm>
        </p:spPr>
        <p:txBody>
          <a:bodyPr lIns="0" tIns="0" rIns="0" bIns="121092" anchor="b">
            <a:noAutofit/>
          </a:bodyPr>
          <a:lstStyle>
            <a:lvl1pPr>
              <a:defRPr sz="700" b="0"/>
            </a:lvl1pPr>
            <a:lvl2pPr>
              <a:defRPr sz="700"/>
            </a:lvl2pPr>
            <a:lvl3pPr>
              <a:defRPr sz="700"/>
            </a:lvl3pPr>
            <a:lvl4pPr>
              <a:defRPr sz="700"/>
            </a:lvl4pPr>
            <a:lvl5pPr>
              <a:defRPr sz="700"/>
            </a:lvl5pPr>
          </a:lstStyle>
          <a:p>
            <a:pPr lvl="0"/>
            <a:r>
              <a:rPr lang="en-US" dirty="0" smtClean="0"/>
              <a:t>SOURCE:</a:t>
            </a:r>
          </a:p>
        </p:txBody>
      </p:sp>
      <p:sp>
        <p:nvSpPr>
          <p:cNvPr id="9" name="Footer Placeholder 3"/>
          <p:cNvSpPr>
            <a:spLocks noGrp="1"/>
          </p:cNvSpPr>
          <p:nvPr>
            <p:ph type="ftr" sz="quarter" idx="17"/>
          </p:nvPr>
        </p:nvSpPr>
        <p:spPr>
          <a:xfrm>
            <a:off x="897274" y="6556595"/>
            <a:ext cx="8626969" cy="415728"/>
          </a:xfrm>
        </p:spPr>
        <p:txBody>
          <a:bodyPr>
            <a:noAutofit/>
          </a:bodyPr>
          <a:lstStyle/>
          <a:p>
            <a:pPr>
              <a:spcBef>
                <a:spcPct val="20000"/>
              </a:spcBef>
              <a:buFont typeface="Arial" pitchFamily="34" charset="0"/>
              <a:buNone/>
            </a:pPr>
            <a:endParaRPr dirty="0" smtClean="0"/>
          </a:p>
        </p:txBody>
      </p:sp>
    </p:spTree>
    <p:extLst>
      <p:ext uri="{BB962C8B-B14F-4D97-AF65-F5344CB8AC3E}">
        <p14:creationId xmlns:p14="http://schemas.microsoft.com/office/powerpoint/2010/main" val="4244900621"/>
      </p:ext>
    </p:extLst>
  </p:cSld>
  <p:clrMapOvr>
    <a:masterClrMapping/>
  </p:clrMapOvr>
</p:sldLayout>
</file>

<file path=ppt/slideLayouts/slideLayout171.xml><?xml version="1.0" encoding="utf-8"?>
<p:sldLayout xmlns:a="http://schemas.openxmlformats.org/drawingml/2006/main" xmlns:r="http://schemas.openxmlformats.org/officeDocument/2006/relationships" xmlns:p="http://schemas.openxmlformats.org/presentationml/2006/main" preserve="1" userDrawn="1">
  <p:cSld name="Double Objec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AU" dirty="0"/>
          </a:p>
        </p:txBody>
      </p:sp>
      <p:sp>
        <p:nvSpPr>
          <p:cNvPr id="3" name="Slide Number Placeholder 2"/>
          <p:cNvSpPr>
            <a:spLocks noGrp="1"/>
          </p:cNvSpPr>
          <p:nvPr>
            <p:ph type="sldNum" sz="quarter" idx="10"/>
          </p:nvPr>
        </p:nvSpPr>
        <p:spPr>
          <a:xfrm>
            <a:off x="9533957" y="6972323"/>
            <a:ext cx="577163" cy="300014"/>
          </a:xfrm>
        </p:spPr>
        <p:txBody>
          <a:bodyPr/>
          <a:lstStyle/>
          <a:p>
            <a:fld id="{9784CBA3-D598-4B1F-BAA3-EE14B5154290}" type="slidenum">
              <a:rPr lang="en-AU" smtClean="0"/>
              <a:pPr/>
              <a:t>‹#›</a:t>
            </a:fld>
            <a:endParaRPr lang="en-AU" dirty="0"/>
          </a:p>
        </p:txBody>
      </p:sp>
      <p:sp>
        <p:nvSpPr>
          <p:cNvPr id="7" name="Content Placeholder 6"/>
          <p:cNvSpPr>
            <a:spLocks noGrp="1"/>
          </p:cNvSpPr>
          <p:nvPr>
            <p:ph sz="quarter" idx="11"/>
          </p:nvPr>
        </p:nvSpPr>
        <p:spPr>
          <a:xfrm>
            <a:off x="0" y="1137650"/>
            <a:ext cx="5220494" cy="5420696"/>
          </a:xfrm>
        </p:spPr>
        <p:txBody>
          <a:bodyPr>
            <a:noAutofit/>
          </a:bodyPr>
          <a:lstStyle>
            <a:lvl1pPr>
              <a:defRPr b="1"/>
            </a:lvl1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AU" dirty="0"/>
          </a:p>
        </p:txBody>
      </p:sp>
      <p:sp>
        <p:nvSpPr>
          <p:cNvPr id="5" name="Content Placeholder 6"/>
          <p:cNvSpPr>
            <a:spLocks noGrp="1"/>
          </p:cNvSpPr>
          <p:nvPr>
            <p:ph sz="quarter" idx="12"/>
          </p:nvPr>
        </p:nvSpPr>
        <p:spPr>
          <a:xfrm>
            <a:off x="5222340" y="1137650"/>
            <a:ext cx="5220494" cy="5420696"/>
          </a:xfrm>
        </p:spPr>
        <p:txBody>
          <a:bodyPr lIns="266382">
            <a:noAutofit/>
          </a:bodyPr>
          <a:lstStyle>
            <a:lvl1pPr>
              <a:defRPr b="1"/>
            </a:lvl1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AU" dirty="0"/>
          </a:p>
        </p:txBody>
      </p:sp>
      <p:sp>
        <p:nvSpPr>
          <p:cNvPr id="12" name="Text Placeholder 9"/>
          <p:cNvSpPr>
            <a:spLocks noGrp="1"/>
          </p:cNvSpPr>
          <p:nvPr>
            <p:ph type="body" sz="quarter" idx="17" hasCustomPrompt="1"/>
          </p:nvPr>
        </p:nvSpPr>
        <p:spPr>
          <a:xfrm>
            <a:off x="1475517" y="6141776"/>
            <a:ext cx="8635567" cy="406068"/>
          </a:xfrm>
        </p:spPr>
        <p:txBody>
          <a:bodyPr lIns="0" tIns="0" rIns="0" bIns="121092" anchor="b">
            <a:noAutofit/>
          </a:bodyPr>
          <a:lstStyle>
            <a:lvl1pPr>
              <a:defRPr sz="700" b="0"/>
            </a:lvl1pPr>
            <a:lvl2pPr>
              <a:defRPr sz="700"/>
            </a:lvl2pPr>
            <a:lvl3pPr>
              <a:defRPr sz="700"/>
            </a:lvl3pPr>
            <a:lvl4pPr>
              <a:defRPr sz="700"/>
            </a:lvl4pPr>
            <a:lvl5pPr>
              <a:defRPr sz="700"/>
            </a:lvl5pPr>
          </a:lstStyle>
          <a:p>
            <a:pPr lvl="0"/>
            <a:r>
              <a:rPr lang="en-US" dirty="0" smtClean="0"/>
              <a:t>SOURCE:</a:t>
            </a:r>
          </a:p>
        </p:txBody>
      </p:sp>
      <p:sp>
        <p:nvSpPr>
          <p:cNvPr id="8" name="Footer Placeholder 3"/>
          <p:cNvSpPr>
            <a:spLocks noGrp="1"/>
          </p:cNvSpPr>
          <p:nvPr>
            <p:ph type="ftr" sz="quarter" idx="18"/>
          </p:nvPr>
        </p:nvSpPr>
        <p:spPr>
          <a:xfrm>
            <a:off x="897274" y="6556595"/>
            <a:ext cx="8626969" cy="415728"/>
          </a:xfrm>
        </p:spPr>
        <p:txBody>
          <a:bodyPr>
            <a:noAutofit/>
          </a:bodyPr>
          <a:lstStyle/>
          <a:p>
            <a:pPr>
              <a:spcBef>
                <a:spcPct val="20000"/>
              </a:spcBef>
              <a:buFont typeface="Arial" pitchFamily="34" charset="0"/>
              <a:buNone/>
            </a:pPr>
            <a:endParaRPr dirty="0" smtClean="0"/>
          </a:p>
        </p:txBody>
      </p:sp>
    </p:spTree>
    <p:extLst>
      <p:ext uri="{BB962C8B-B14F-4D97-AF65-F5344CB8AC3E}">
        <p14:creationId xmlns:p14="http://schemas.microsoft.com/office/powerpoint/2010/main" val="2884933788"/>
      </p:ext>
    </p:extLst>
  </p:cSld>
  <p:clrMapOvr>
    <a:masterClrMapping/>
  </p:clrMapOvr>
</p:sldLayout>
</file>

<file path=ppt/slideLayouts/slideLayout172.xml><?xml version="1.0" encoding="utf-8"?>
<p:sldLayout xmlns:a="http://schemas.openxmlformats.org/drawingml/2006/main" xmlns:r="http://schemas.openxmlformats.org/officeDocument/2006/relationships" xmlns:p="http://schemas.openxmlformats.org/presentationml/2006/main" preserve="1" userDrawn="1">
  <p:cSld name="Double Object + titl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AU" dirty="0"/>
          </a:p>
        </p:txBody>
      </p:sp>
      <p:sp>
        <p:nvSpPr>
          <p:cNvPr id="3" name="Slide Number Placeholder 2"/>
          <p:cNvSpPr>
            <a:spLocks noGrp="1"/>
          </p:cNvSpPr>
          <p:nvPr>
            <p:ph type="sldNum" sz="quarter" idx="10"/>
          </p:nvPr>
        </p:nvSpPr>
        <p:spPr>
          <a:xfrm>
            <a:off x="9533957" y="6972323"/>
            <a:ext cx="577163" cy="300014"/>
          </a:xfrm>
        </p:spPr>
        <p:txBody>
          <a:bodyPr/>
          <a:lstStyle/>
          <a:p>
            <a:fld id="{9784CBA3-D598-4B1F-BAA3-EE14B5154290}" type="slidenum">
              <a:rPr lang="en-AU" smtClean="0"/>
              <a:pPr/>
              <a:t>‹#›</a:t>
            </a:fld>
            <a:endParaRPr lang="en-AU" dirty="0"/>
          </a:p>
        </p:txBody>
      </p:sp>
      <p:sp>
        <p:nvSpPr>
          <p:cNvPr id="7" name="Content Placeholder 6"/>
          <p:cNvSpPr>
            <a:spLocks noGrp="1"/>
          </p:cNvSpPr>
          <p:nvPr>
            <p:ph sz="quarter" idx="11"/>
          </p:nvPr>
        </p:nvSpPr>
        <p:spPr>
          <a:xfrm>
            <a:off x="0" y="1974329"/>
            <a:ext cx="5220494" cy="4584016"/>
          </a:xfrm>
        </p:spPr>
        <p:txBody>
          <a:bodyPr tIns="0">
            <a:noAutofit/>
          </a:bodyPr>
          <a:lstStyle>
            <a:lvl1pPr>
              <a:defRPr b="1"/>
            </a:lvl1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AU" dirty="0"/>
          </a:p>
        </p:txBody>
      </p:sp>
      <p:sp>
        <p:nvSpPr>
          <p:cNvPr id="5" name="Content Placeholder 6"/>
          <p:cNvSpPr>
            <a:spLocks noGrp="1"/>
          </p:cNvSpPr>
          <p:nvPr>
            <p:ph sz="quarter" idx="12"/>
          </p:nvPr>
        </p:nvSpPr>
        <p:spPr>
          <a:xfrm>
            <a:off x="5222340" y="1974329"/>
            <a:ext cx="5220494" cy="4584016"/>
          </a:xfrm>
        </p:spPr>
        <p:txBody>
          <a:bodyPr lIns="266382" tIns="0">
            <a:noAutofit/>
          </a:bodyPr>
          <a:lstStyle>
            <a:lvl1pPr>
              <a:defRPr b="1"/>
            </a:lvl1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AU" dirty="0"/>
          </a:p>
        </p:txBody>
      </p:sp>
      <p:sp>
        <p:nvSpPr>
          <p:cNvPr id="10" name="Text Placeholder 9"/>
          <p:cNvSpPr>
            <a:spLocks noGrp="1"/>
          </p:cNvSpPr>
          <p:nvPr>
            <p:ph type="body" sz="quarter" idx="15"/>
          </p:nvPr>
        </p:nvSpPr>
        <p:spPr>
          <a:xfrm>
            <a:off x="0" y="1137689"/>
            <a:ext cx="5220494" cy="836679"/>
          </a:xfrm>
        </p:spPr>
        <p:txBody>
          <a:bodyPr/>
          <a:lstStyle>
            <a:lvl1pPr>
              <a:defRPr sz="1200"/>
            </a:lvl1pPr>
          </a:lstStyle>
          <a:p>
            <a:pPr lvl="0"/>
            <a:r>
              <a:rPr lang="en-US" dirty="0" smtClean="0"/>
              <a:t>Click to edit Master text styles</a:t>
            </a:r>
          </a:p>
        </p:txBody>
      </p:sp>
      <p:sp>
        <p:nvSpPr>
          <p:cNvPr id="11" name="Text Placeholder 9"/>
          <p:cNvSpPr>
            <a:spLocks noGrp="1"/>
          </p:cNvSpPr>
          <p:nvPr>
            <p:ph type="body" sz="quarter" idx="16"/>
          </p:nvPr>
        </p:nvSpPr>
        <p:spPr>
          <a:xfrm>
            <a:off x="5222343" y="1137689"/>
            <a:ext cx="5218648" cy="836679"/>
          </a:xfrm>
        </p:spPr>
        <p:txBody>
          <a:bodyPr lIns="266382"/>
          <a:lstStyle>
            <a:lvl1pPr>
              <a:defRPr sz="1200"/>
            </a:lvl1pPr>
          </a:lstStyle>
          <a:p>
            <a:pPr lvl="0"/>
            <a:r>
              <a:rPr lang="en-US" dirty="0" smtClean="0"/>
              <a:t>Click to edit Master text styles</a:t>
            </a:r>
          </a:p>
        </p:txBody>
      </p:sp>
      <p:sp>
        <p:nvSpPr>
          <p:cNvPr id="12" name="Text Placeholder 9"/>
          <p:cNvSpPr>
            <a:spLocks noGrp="1"/>
          </p:cNvSpPr>
          <p:nvPr>
            <p:ph type="body" sz="quarter" idx="17" hasCustomPrompt="1"/>
          </p:nvPr>
        </p:nvSpPr>
        <p:spPr>
          <a:xfrm>
            <a:off x="1475517" y="6141776"/>
            <a:ext cx="8635567" cy="406068"/>
          </a:xfrm>
        </p:spPr>
        <p:txBody>
          <a:bodyPr lIns="0" tIns="0" rIns="0" bIns="121092" anchor="b">
            <a:noAutofit/>
          </a:bodyPr>
          <a:lstStyle>
            <a:lvl1pPr>
              <a:defRPr sz="700" b="0"/>
            </a:lvl1pPr>
            <a:lvl2pPr>
              <a:defRPr sz="700"/>
            </a:lvl2pPr>
            <a:lvl3pPr>
              <a:defRPr sz="700"/>
            </a:lvl3pPr>
            <a:lvl4pPr>
              <a:defRPr sz="700"/>
            </a:lvl4pPr>
            <a:lvl5pPr>
              <a:defRPr sz="700"/>
            </a:lvl5pPr>
          </a:lstStyle>
          <a:p>
            <a:pPr lvl="0"/>
            <a:r>
              <a:rPr lang="en-US" dirty="0" smtClean="0"/>
              <a:t>SOURCE:</a:t>
            </a:r>
          </a:p>
        </p:txBody>
      </p:sp>
      <p:sp>
        <p:nvSpPr>
          <p:cNvPr id="13" name="Footer Placeholder 3"/>
          <p:cNvSpPr>
            <a:spLocks noGrp="1"/>
          </p:cNvSpPr>
          <p:nvPr>
            <p:ph type="ftr" sz="quarter" idx="18"/>
          </p:nvPr>
        </p:nvSpPr>
        <p:spPr>
          <a:xfrm>
            <a:off x="897274" y="6556595"/>
            <a:ext cx="8626969" cy="415728"/>
          </a:xfrm>
        </p:spPr>
        <p:txBody>
          <a:bodyPr>
            <a:noAutofit/>
          </a:bodyPr>
          <a:lstStyle/>
          <a:p>
            <a:pPr>
              <a:spcBef>
                <a:spcPct val="20000"/>
              </a:spcBef>
              <a:buFont typeface="Arial" pitchFamily="34" charset="0"/>
              <a:buNone/>
            </a:pPr>
            <a:endParaRPr dirty="0" smtClean="0"/>
          </a:p>
        </p:txBody>
      </p:sp>
    </p:spTree>
    <p:extLst>
      <p:ext uri="{BB962C8B-B14F-4D97-AF65-F5344CB8AC3E}">
        <p14:creationId xmlns:p14="http://schemas.microsoft.com/office/powerpoint/2010/main" val="1069691043"/>
      </p:ext>
    </p:extLst>
  </p:cSld>
  <p:clrMapOvr>
    <a:masterClrMapping/>
  </p:clrMapOvr>
</p:sldLayout>
</file>

<file path=ppt/slideLayouts/slideLayout173.xml><?xml version="1.0" encoding="utf-8"?>
<p:sldLayout xmlns:a="http://schemas.openxmlformats.org/drawingml/2006/main" xmlns:r="http://schemas.openxmlformats.org/officeDocument/2006/relationships" xmlns:p="http://schemas.openxmlformats.org/presentationml/2006/main" preserve="1" userDrawn="1">
  <p:cSld name="Triple Object ">
    <p:spTree>
      <p:nvGrpSpPr>
        <p:cNvPr id="1" name=""/>
        <p:cNvGrpSpPr/>
        <p:nvPr/>
      </p:nvGrpSpPr>
      <p:grpSpPr>
        <a:xfrm>
          <a:off x="0" y="0"/>
          <a:ext cx="0" cy="0"/>
          <a:chOff x="0" y="0"/>
          <a:chExt cx="0" cy="0"/>
        </a:xfrm>
      </p:grpSpPr>
      <p:sp>
        <p:nvSpPr>
          <p:cNvPr id="8" name="Content Placeholder 6"/>
          <p:cNvSpPr>
            <a:spLocks noGrp="1"/>
          </p:cNvSpPr>
          <p:nvPr>
            <p:ph sz="quarter" idx="16"/>
          </p:nvPr>
        </p:nvSpPr>
        <p:spPr>
          <a:xfrm>
            <a:off x="3197555" y="1139184"/>
            <a:ext cx="3458577" cy="5420696"/>
          </a:xfrm>
        </p:spPr>
        <p:txBody>
          <a:bodyPr lIns="278529">
            <a:noAutofit/>
          </a:bodyPr>
          <a:lstStyle>
            <a:lvl1pPr>
              <a:defRPr b="1"/>
            </a:lvl1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AU" dirty="0"/>
          </a:p>
        </p:txBody>
      </p:sp>
      <p:sp>
        <p:nvSpPr>
          <p:cNvPr id="9" name="Content Placeholder 6"/>
          <p:cNvSpPr>
            <a:spLocks noGrp="1"/>
          </p:cNvSpPr>
          <p:nvPr>
            <p:ph sz="quarter" idx="17"/>
          </p:nvPr>
        </p:nvSpPr>
        <p:spPr>
          <a:xfrm>
            <a:off x="6370000" y="1142244"/>
            <a:ext cx="3448375" cy="5416102"/>
          </a:xfrm>
        </p:spPr>
        <p:txBody>
          <a:bodyPr lIns="278529">
            <a:noAutofit/>
          </a:bodyPr>
          <a:lstStyle>
            <a:lvl1pPr>
              <a:defRPr b="1"/>
            </a:lvl1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AU" dirty="0"/>
          </a:p>
        </p:txBody>
      </p:sp>
      <p:sp>
        <p:nvSpPr>
          <p:cNvPr id="2" name="Title 1"/>
          <p:cNvSpPr>
            <a:spLocks noGrp="1"/>
          </p:cNvSpPr>
          <p:nvPr>
            <p:ph type="title"/>
          </p:nvPr>
        </p:nvSpPr>
        <p:spPr/>
        <p:txBody>
          <a:bodyPr/>
          <a:lstStyle/>
          <a:p>
            <a:r>
              <a:rPr lang="en-US" dirty="0" smtClean="0"/>
              <a:t>Click to edit Master title style</a:t>
            </a:r>
            <a:endParaRPr lang="en-AU" dirty="0"/>
          </a:p>
        </p:txBody>
      </p:sp>
      <p:sp>
        <p:nvSpPr>
          <p:cNvPr id="3" name="Slide Number Placeholder 2"/>
          <p:cNvSpPr>
            <a:spLocks noGrp="1"/>
          </p:cNvSpPr>
          <p:nvPr>
            <p:ph type="sldNum" sz="quarter" idx="10"/>
          </p:nvPr>
        </p:nvSpPr>
        <p:spPr>
          <a:xfrm>
            <a:off x="9533957" y="6972323"/>
            <a:ext cx="577163" cy="300014"/>
          </a:xfrm>
        </p:spPr>
        <p:txBody>
          <a:bodyPr/>
          <a:lstStyle/>
          <a:p>
            <a:fld id="{9784CBA3-D598-4B1F-BAA3-EE14B5154290}" type="slidenum">
              <a:rPr lang="en-AU" smtClean="0"/>
              <a:pPr/>
              <a:t>‹#›</a:t>
            </a:fld>
            <a:endParaRPr lang="en-AU" dirty="0"/>
          </a:p>
        </p:txBody>
      </p:sp>
      <p:sp>
        <p:nvSpPr>
          <p:cNvPr id="7" name="Content Placeholder 6"/>
          <p:cNvSpPr>
            <a:spLocks noGrp="1"/>
          </p:cNvSpPr>
          <p:nvPr>
            <p:ph sz="quarter" idx="11"/>
          </p:nvPr>
        </p:nvSpPr>
        <p:spPr>
          <a:xfrm>
            <a:off x="0" y="1137650"/>
            <a:ext cx="3489030" cy="5420696"/>
          </a:xfrm>
        </p:spPr>
        <p:txBody>
          <a:bodyPr>
            <a:noAutofit/>
          </a:bodyPr>
          <a:lstStyle>
            <a:lvl1pPr>
              <a:defRPr b="1"/>
            </a:lvl1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AU" dirty="0"/>
          </a:p>
        </p:txBody>
      </p:sp>
      <p:sp>
        <p:nvSpPr>
          <p:cNvPr id="12" name="Text Placeholder 9"/>
          <p:cNvSpPr>
            <a:spLocks noGrp="1"/>
          </p:cNvSpPr>
          <p:nvPr>
            <p:ph type="body" sz="quarter" idx="18" hasCustomPrompt="1"/>
          </p:nvPr>
        </p:nvSpPr>
        <p:spPr>
          <a:xfrm>
            <a:off x="1475517" y="6141776"/>
            <a:ext cx="8635567" cy="406068"/>
          </a:xfrm>
        </p:spPr>
        <p:txBody>
          <a:bodyPr lIns="0" tIns="0" rIns="0" bIns="121092" anchor="b">
            <a:noAutofit/>
          </a:bodyPr>
          <a:lstStyle>
            <a:lvl1pPr>
              <a:defRPr sz="700" b="0"/>
            </a:lvl1pPr>
            <a:lvl2pPr>
              <a:defRPr sz="700"/>
            </a:lvl2pPr>
            <a:lvl3pPr>
              <a:defRPr sz="700"/>
            </a:lvl3pPr>
            <a:lvl4pPr>
              <a:defRPr sz="700"/>
            </a:lvl4pPr>
            <a:lvl5pPr>
              <a:defRPr sz="700"/>
            </a:lvl5pPr>
          </a:lstStyle>
          <a:p>
            <a:pPr lvl="0"/>
            <a:r>
              <a:rPr lang="en-US" dirty="0" smtClean="0"/>
              <a:t>SOURCE:</a:t>
            </a:r>
          </a:p>
        </p:txBody>
      </p:sp>
      <p:sp>
        <p:nvSpPr>
          <p:cNvPr id="10" name="Footer Placeholder 3"/>
          <p:cNvSpPr>
            <a:spLocks noGrp="1"/>
          </p:cNvSpPr>
          <p:nvPr>
            <p:ph type="ftr" sz="quarter" idx="19"/>
          </p:nvPr>
        </p:nvSpPr>
        <p:spPr>
          <a:xfrm>
            <a:off x="897274" y="6556595"/>
            <a:ext cx="8626969" cy="415728"/>
          </a:xfrm>
        </p:spPr>
        <p:txBody>
          <a:bodyPr>
            <a:noAutofit/>
          </a:bodyPr>
          <a:lstStyle/>
          <a:p>
            <a:pPr>
              <a:spcBef>
                <a:spcPct val="20000"/>
              </a:spcBef>
              <a:buFont typeface="Arial" pitchFamily="34" charset="0"/>
              <a:buNone/>
            </a:pPr>
            <a:endParaRPr dirty="0" smtClean="0"/>
          </a:p>
        </p:txBody>
      </p:sp>
    </p:spTree>
    <p:extLst>
      <p:ext uri="{BB962C8B-B14F-4D97-AF65-F5344CB8AC3E}">
        <p14:creationId xmlns:p14="http://schemas.microsoft.com/office/powerpoint/2010/main" val="4093735985"/>
      </p:ext>
    </p:extLst>
  </p:cSld>
  <p:clrMapOvr>
    <a:masterClrMapping/>
  </p:clrMapOvr>
</p:sldLayout>
</file>

<file path=ppt/slideLayouts/slideLayout174.xml><?xml version="1.0" encoding="utf-8"?>
<p:sldLayout xmlns:a="http://schemas.openxmlformats.org/drawingml/2006/main" xmlns:r="http://schemas.openxmlformats.org/officeDocument/2006/relationships" xmlns:p="http://schemas.openxmlformats.org/presentationml/2006/main" preserve="1" userDrawn="1">
  <p:cSld name="Triple Object + Title ">
    <p:spTree>
      <p:nvGrpSpPr>
        <p:cNvPr id="1" name=""/>
        <p:cNvGrpSpPr/>
        <p:nvPr/>
      </p:nvGrpSpPr>
      <p:grpSpPr>
        <a:xfrm>
          <a:off x="0" y="0"/>
          <a:ext cx="0" cy="0"/>
          <a:chOff x="0" y="0"/>
          <a:chExt cx="0" cy="0"/>
        </a:xfrm>
      </p:grpSpPr>
      <p:sp>
        <p:nvSpPr>
          <p:cNvPr id="8" name="Content Placeholder 6"/>
          <p:cNvSpPr>
            <a:spLocks noGrp="1"/>
          </p:cNvSpPr>
          <p:nvPr>
            <p:ph sz="quarter" idx="16"/>
          </p:nvPr>
        </p:nvSpPr>
        <p:spPr>
          <a:xfrm>
            <a:off x="3197555" y="1971974"/>
            <a:ext cx="3458577" cy="4587904"/>
          </a:xfrm>
        </p:spPr>
        <p:txBody>
          <a:bodyPr lIns="278529" tIns="0">
            <a:noAutofit/>
          </a:bodyPr>
          <a:lstStyle>
            <a:lvl1pPr>
              <a:defRPr b="1"/>
            </a:lvl1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AU" dirty="0"/>
          </a:p>
        </p:txBody>
      </p:sp>
      <p:sp>
        <p:nvSpPr>
          <p:cNvPr id="9" name="Content Placeholder 6"/>
          <p:cNvSpPr>
            <a:spLocks noGrp="1"/>
          </p:cNvSpPr>
          <p:nvPr>
            <p:ph sz="quarter" idx="17"/>
          </p:nvPr>
        </p:nvSpPr>
        <p:spPr>
          <a:xfrm>
            <a:off x="6370000" y="1974329"/>
            <a:ext cx="3448375" cy="4584016"/>
          </a:xfrm>
        </p:spPr>
        <p:txBody>
          <a:bodyPr lIns="278529" tIns="0">
            <a:noAutofit/>
          </a:bodyPr>
          <a:lstStyle>
            <a:lvl1pPr>
              <a:defRPr b="1"/>
            </a:lvl1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AU" dirty="0"/>
          </a:p>
        </p:txBody>
      </p:sp>
      <p:sp>
        <p:nvSpPr>
          <p:cNvPr id="2" name="Title 1"/>
          <p:cNvSpPr>
            <a:spLocks noGrp="1"/>
          </p:cNvSpPr>
          <p:nvPr>
            <p:ph type="title"/>
          </p:nvPr>
        </p:nvSpPr>
        <p:spPr/>
        <p:txBody>
          <a:bodyPr/>
          <a:lstStyle/>
          <a:p>
            <a:r>
              <a:rPr lang="en-US" dirty="0" smtClean="0"/>
              <a:t>Click to edit Master title style</a:t>
            </a:r>
            <a:endParaRPr lang="en-AU" dirty="0"/>
          </a:p>
        </p:txBody>
      </p:sp>
      <p:sp>
        <p:nvSpPr>
          <p:cNvPr id="3" name="Slide Number Placeholder 2"/>
          <p:cNvSpPr>
            <a:spLocks noGrp="1"/>
          </p:cNvSpPr>
          <p:nvPr>
            <p:ph type="sldNum" sz="quarter" idx="10"/>
          </p:nvPr>
        </p:nvSpPr>
        <p:spPr>
          <a:xfrm>
            <a:off x="9533957" y="6972323"/>
            <a:ext cx="577163" cy="300014"/>
          </a:xfrm>
        </p:spPr>
        <p:txBody>
          <a:bodyPr/>
          <a:lstStyle/>
          <a:p>
            <a:fld id="{9784CBA3-D598-4B1F-BAA3-EE14B5154290}" type="slidenum">
              <a:rPr lang="en-AU" smtClean="0"/>
              <a:pPr/>
              <a:t>‹#›</a:t>
            </a:fld>
            <a:endParaRPr lang="en-AU" dirty="0"/>
          </a:p>
        </p:txBody>
      </p:sp>
      <p:sp>
        <p:nvSpPr>
          <p:cNvPr id="7" name="Content Placeholder 6"/>
          <p:cNvSpPr>
            <a:spLocks noGrp="1"/>
          </p:cNvSpPr>
          <p:nvPr>
            <p:ph sz="quarter" idx="11"/>
          </p:nvPr>
        </p:nvSpPr>
        <p:spPr>
          <a:xfrm>
            <a:off x="0" y="1970440"/>
            <a:ext cx="3489030" cy="4587904"/>
          </a:xfrm>
        </p:spPr>
        <p:txBody>
          <a:bodyPr tIns="0">
            <a:noAutofit/>
          </a:bodyPr>
          <a:lstStyle>
            <a:lvl1pPr>
              <a:defRPr b="1"/>
            </a:lvl1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AU" dirty="0"/>
          </a:p>
        </p:txBody>
      </p:sp>
      <p:sp>
        <p:nvSpPr>
          <p:cNvPr id="10" name="Text Placeholder 9"/>
          <p:cNvSpPr>
            <a:spLocks noGrp="1"/>
          </p:cNvSpPr>
          <p:nvPr>
            <p:ph type="body" sz="quarter" idx="15"/>
          </p:nvPr>
        </p:nvSpPr>
        <p:spPr>
          <a:xfrm>
            <a:off x="1" y="1137689"/>
            <a:ext cx="3197553" cy="836679"/>
          </a:xfrm>
        </p:spPr>
        <p:txBody>
          <a:bodyPr/>
          <a:lstStyle>
            <a:lvl1pPr>
              <a:defRPr sz="1200"/>
            </a:lvl1pPr>
          </a:lstStyle>
          <a:p>
            <a:pPr lvl="0"/>
            <a:r>
              <a:rPr lang="en-US" dirty="0" smtClean="0"/>
              <a:t>Click to edit Master text styles</a:t>
            </a:r>
          </a:p>
        </p:txBody>
      </p:sp>
      <p:sp>
        <p:nvSpPr>
          <p:cNvPr id="12" name="Text Placeholder 9"/>
          <p:cNvSpPr>
            <a:spLocks noGrp="1"/>
          </p:cNvSpPr>
          <p:nvPr>
            <p:ph type="body" sz="quarter" idx="18" hasCustomPrompt="1"/>
          </p:nvPr>
        </p:nvSpPr>
        <p:spPr>
          <a:xfrm>
            <a:off x="1475517" y="6141776"/>
            <a:ext cx="8635567" cy="406068"/>
          </a:xfrm>
        </p:spPr>
        <p:txBody>
          <a:bodyPr lIns="0" tIns="0" rIns="0" bIns="121092" anchor="b">
            <a:noAutofit/>
          </a:bodyPr>
          <a:lstStyle>
            <a:lvl1pPr>
              <a:defRPr sz="700" b="0"/>
            </a:lvl1pPr>
            <a:lvl2pPr>
              <a:defRPr sz="700"/>
            </a:lvl2pPr>
            <a:lvl3pPr>
              <a:defRPr sz="700"/>
            </a:lvl3pPr>
            <a:lvl4pPr>
              <a:defRPr sz="700"/>
            </a:lvl4pPr>
            <a:lvl5pPr>
              <a:defRPr sz="700"/>
            </a:lvl5pPr>
          </a:lstStyle>
          <a:p>
            <a:pPr lvl="0"/>
            <a:r>
              <a:rPr lang="en-US" dirty="0" smtClean="0"/>
              <a:t>SOURCE:</a:t>
            </a:r>
          </a:p>
        </p:txBody>
      </p:sp>
      <p:sp>
        <p:nvSpPr>
          <p:cNvPr id="11" name="Text Placeholder 9"/>
          <p:cNvSpPr>
            <a:spLocks noGrp="1"/>
          </p:cNvSpPr>
          <p:nvPr>
            <p:ph type="body" sz="quarter" idx="20"/>
          </p:nvPr>
        </p:nvSpPr>
        <p:spPr>
          <a:xfrm>
            <a:off x="3193802" y="1137689"/>
            <a:ext cx="3183902" cy="836679"/>
          </a:xfrm>
        </p:spPr>
        <p:txBody>
          <a:bodyPr lIns="282542"/>
          <a:lstStyle>
            <a:lvl1pPr>
              <a:defRPr sz="1200"/>
            </a:lvl1pPr>
          </a:lstStyle>
          <a:p>
            <a:pPr lvl="0"/>
            <a:r>
              <a:rPr lang="en-US" dirty="0" smtClean="0"/>
              <a:t>Click to edit Master text styles</a:t>
            </a:r>
          </a:p>
        </p:txBody>
      </p:sp>
      <p:sp>
        <p:nvSpPr>
          <p:cNvPr id="13" name="Text Placeholder 9"/>
          <p:cNvSpPr>
            <a:spLocks noGrp="1"/>
          </p:cNvSpPr>
          <p:nvPr>
            <p:ph type="body" sz="quarter" idx="21"/>
          </p:nvPr>
        </p:nvSpPr>
        <p:spPr>
          <a:xfrm>
            <a:off x="6369606" y="1146090"/>
            <a:ext cx="3183902" cy="836679"/>
          </a:xfrm>
        </p:spPr>
        <p:txBody>
          <a:bodyPr lIns="282542"/>
          <a:lstStyle>
            <a:lvl1pPr>
              <a:defRPr sz="1200"/>
            </a:lvl1pPr>
          </a:lstStyle>
          <a:p>
            <a:pPr lvl="0"/>
            <a:r>
              <a:rPr lang="en-US" dirty="0" smtClean="0"/>
              <a:t>Click to edit Master text styles</a:t>
            </a:r>
          </a:p>
        </p:txBody>
      </p:sp>
      <p:sp>
        <p:nvSpPr>
          <p:cNvPr id="14" name="Footer Placeholder 3"/>
          <p:cNvSpPr>
            <a:spLocks noGrp="1"/>
          </p:cNvSpPr>
          <p:nvPr>
            <p:ph type="ftr" sz="quarter" idx="22"/>
          </p:nvPr>
        </p:nvSpPr>
        <p:spPr>
          <a:xfrm>
            <a:off x="897274" y="6556595"/>
            <a:ext cx="8626969" cy="415728"/>
          </a:xfrm>
        </p:spPr>
        <p:txBody>
          <a:bodyPr>
            <a:noAutofit/>
          </a:bodyPr>
          <a:lstStyle/>
          <a:p>
            <a:pPr>
              <a:spcBef>
                <a:spcPct val="20000"/>
              </a:spcBef>
              <a:buFont typeface="Arial" pitchFamily="34" charset="0"/>
              <a:buNone/>
            </a:pPr>
            <a:endParaRPr dirty="0" smtClean="0"/>
          </a:p>
        </p:txBody>
      </p:sp>
    </p:spTree>
    <p:extLst>
      <p:ext uri="{BB962C8B-B14F-4D97-AF65-F5344CB8AC3E}">
        <p14:creationId xmlns:p14="http://schemas.microsoft.com/office/powerpoint/2010/main" val="159181603"/>
      </p:ext>
    </p:extLst>
  </p:cSld>
  <p:clrMapOvr>
    <a:masterClrMapping/>
  </p:clrMapOvr>
</p:sldLayout>
</file>

<file path=ppt/slideLayouts/slideLayout175.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AU" dirty="0"/>
          </a:p>
        </p:txBody>
      </p:sp>
      <p:sp>
        <p:nvSpPr>
          <p:cNvPr id="3" name="Slide Number Placeholder 2"/>
          <p:cNvSpPr>
            <a:spLocks noGrp="1"/>
          </p:cNvSpPr>
          <p:nvPr>
            <p:ph type="sldNum" sz="quarter" idx="10"/>
          </p:nvPr>
        </p:nvSpPr>
        <p:spPr>
          <a:xfrm>
            <a:off x="9533957" y="6972323"/>
            <a:ext cx="577163" cy="300014"/>
          </a:xfrm>
        </p:spPr>
        <p:txBody>
          <a:bodyPr/>
          <a:lstStyle/>
          <a:p>
            <a:fld id="{9784CBA3-D598-4B1F-BAA3-EE14B5154290}" type="slidenum">
              <a:rPr lang="en-AU" smtClean="0"/>
              <a:pPr/>
              <a:t>‹#›</a:t>
            </a:fld>
            <a:endParaRPr lang="en-AU" dirty="0"/>
          </a:p>
        </p:txBody>
      </p:sp>
      <p:sp>
        <p:nvSpPr>
          <p:cNvPr id="6" name="Text Placeholder 9"/>
          <p:cNvSpPr>
            <a:spLocks noGrp="1"/>
          </p:cNvSpPr>
          <p:nvPr>
            <p:ph type="body" sz="quarter" idx="16" hasCustomPrompt="1"/>
          </p:nvPr>
        </p:nvSpPr>
        <p:spPr>
          <a:xfrm>
            <a:off x="1475517" y="6141776"/>
            <a:ext cx="8635567" cy="406068"/>
          </a:xfrm>
        </p:spPr>
        <p:txBody>
          <a:bodyPr lIns="0" tIns="0" rIns="0" bIns="121092" anchor="b">
            <a:noAutofit/>
          </a:bodyPr>
          <a:lstStyle>
            <a:lvl1pPr>
              <a:defRPr sz="700" b="0"/>
            </a:lvl1pPr>
            <a:lvl2pPr>
              <a:defRPr sz="700"/>
            </a:lvl2pPr>
            <a:lvl3pPr>
              <a:defRPr sz="700"/>
            </a:lvl3pPr>
            <a:lvl4pPr>
              <a:defRPr sz="700"/>
            </a:lvl4pPr>
            <a:lvl5pPr>
              <a:defRPr sz="700"/>
            </a:lvl5pPr>
          </a:lstStyle>
          <a:p>
            <a:pPr lvl="0"/>
            <a:r>
              <a:rPr lang="en-US" dirty="0" smtClean="0"/>
              <a:t>SOURCE:</a:t>
            </a:r>
          </a:p>
        </p:txBody>
      </p:sp>
      <p:sp>
        <p:nvSpPr>
          <p:cNvPr id="7" name="Footer Placeholder 3"/>
          <p:cNvSpPr>
            <a:spLocks noGrp="1"/>
          </p:cNvSpPr>
          <p:nvPr>
            <p:ph type="ftr" sz="quarter" idx="11"/>
          </p:nvPr>
        </p:nvSpPr>
        <p:spPr>
          <a:xfrm>
            <a:off x="897274" y="6556595"/>
            <a:ext cx="8626969" cy="415728"/>
          </a:xfrm>
        </p:spPr>
        <p:txBody>
          <a:bodyPr>
            <a:noAutofit/>
          </a:bodyPr>
          <a:lstStyle/>
          <a:p>
            <a:pPr>
              <a:spcBef>
                <a:spcPct val="20000"/>
              </a:spcBef>
              <a:buFont typeface="Arial" pitchFamily="34" charset="0"/>
              <a:buNone/>
            </a:pPr>
            <a:endParaRPr dirty="0" smtClean="0"/>
          </a:p>
        </p:txBody>
      </p:sp>
    </p:spTree>
    <p:extLst>
      <p:ext uri="{BB962C8B-B14F-4D97-AF65-F5344CB8AC3E}">
        <p14:creationId xmlns:p14="http://schemas.microsoft.com/office/powerpoint/2010/main" val="849644682"/>
      </p:ext>
    </p:extLst>
  </p:cSld>
  <p:clrMapOvr>
    <a:masterClrMapping/>
  </p:clrMapOvr>
</p:sldLayout>
</file>

<file path=ppt/slideLayouts/slideLayout176.xml><?xml version="1.0" encoding="utf-8"?>
<p:sldLayout xmlns:a="http://schemas.openxmlformats.org/drawingml/2006/main" xmlns:r="http://schemas.openxmlformats.org/officeDocument/2006/relationships" xmlns:p="http://schemas.openxmlformats.org/presentationml/2006/main" userDrawn="1">
  <p:cSld name="1_Title Only">
    <p:spTree>
      <p:nvGrpSpPr>
        <p:cNvPr id="1" name=""/>
        <p:cNvGrpSpPr/>
        <p:nvPr/>
      </p:nvGrpSpPr>
      <p:grpSpPr>
        <a:xfrm>
          <a:off x="0" y="0"/>
          <a:ext cx="0" cy="0"/>
          <a:chOff x="0" y="0"/>
          <a:chExt cx="0" cy="0"/>
        </a:xfrm>
      </p:grpSpPr>
      <p:sp>
        <p:nvSpPr>
          <p:cNvPr id="2" name="Title 1"/>
          <p:cNvSpPr>
            <a:spLocks noGrp="1"/>
          </p:cNvSpPr>
          <p:nvPr>
            <p:ph type="title"/>
          </p:nvPr>
        </p:nvSpPr>
        <p:spPr>
          <a:xfrm>
            <a:off x="3" y="1"/>
            <a:ext cx="10442834" cy="1137649"/>
          </a:xfrm>
          <a:prstGeom prst="rect">
            <a:avLst/>
          </a:prstGeom>
        </p:spPr>
        <p:txBody>
          <a:bodyPr/>
          <a:lstStyle/>
          <a:p>
            <a:r>
              <a:rPr lang="en-US" smtClean="0"/>
              <a:t>Click to edit Master title style</a:t>
            </a:r>
            <a:endParaRPr lang="en-AU" dirty="0"/>
          </a:p>
        </p:txBody>
      </p:sp>
    </p:spTree>
    <p:extLst>
      <p:ext uri="{BB962C8B-B14F-4D97-AF65-F5344CB8AC3E}">
        <p14:creationId xmlns:p14="http://schemas.microsoft.com/office/powerpoint/2010/main" val="354209542"/>
      </p:ext>
    </p:extLst>
  </p:cSld>
  <p:clrMapOvr>
    <a:masterClrMapping/>
  </p:clrMapOvr>
  <p:timing>
    <p:tnLst>
      <p:par>
        <p:cTn id="1" dur="indefinite" restart="never" nodeType="tmRoot"/>
      </p:par>
    </p:tnLst>
  </p:timing>
</p:sldLayout>
</file>

<file path=ppt/slideLayouts/slideLayout177.xml><?xml version="1.0" encoding="utf-8"?>
<p:sldLayout xmlns:a="http://schemas.openxmlformats.org/drawingml/2006/main" xmlns:r="http://schemas.openxmlformats.org/officeDocument/2006/relationships" xmlns:p="http://schemas.openxmlformats.org/presentationml/2006/main" userDrawn="1">
  <p:cSld name="x2 Box">
    <p:spTree>
      <p:nvGrpSpPr>
        <p:cNvPr id="1" name=""/>
        <p:cNvGrpSpPr/>
        <p:nvPr/>
      </p:nvGrpSpPr>
      <p:grpSpPr>
        <a:xfrm>
          <a:off x="0" y="0"/>
          <a:ext cx="0" cy="0"/>
          <a:chOff x="0" y="0"/>
          <a:chExt cx="0" cy="0"/>
        </a:xfrm>
      </p:grpSpPr>
      <p:sp>
        <p:nvSpPr>
          <p:cNvPr id="2" name="Title 1"/>
          <p:cNvSpPr>
            <a:spLocks noGrp="1"/>
          </p:cNvSpPr>
          <p:nvPr>
            <p:ph type="title"/>
          </p:nvPr>
        </p:nvSpPr>
        <p:spPr>
          <a:xfrm>
            <a:off x="3" y="1"/>
            <a:ext cx="10442834" cy="1137649"/>
          </a:xfrm>
          <a:prstGeom prst="rect">
            <a:avLst/>
          </a:prstGeom>
        </p:spPr>
        <p:txBody>
          <a:bodyPr/>
          <a:lstStyle/>
          <a:p>
            <a:r>
              <a:rPr lang="en-US" smtClean="0"/>
              <a:t>Click to edit Master title style</a:t>
            </a:r>
            <a:endParaRPr lang="en-AU" dirty="0"/>
          </a:p>
        </p:txBody>
      </p:sp>
      <p:sp>
        <p:nvSpPr>
          <p:cNvPr id="7" name="Content Placeholder 6"/>
          <p:cNvSpPr>
            <a:spLocks noGrp="1"/>
          </p:cNvSpPr>
          <p:nvPr>
            <p:ph sz="quarter" idx="11"/>
          </p:nvPr>
        </p:nvSpPr>
        <p:spPr>
          <a:xfrm>
            <a:off x="326280" y="1137650"/>
            <a:ext cx="4602374" cy="5294675"/>
          </a:xfrm>
          <a:prstGeom prst="rect">
            <a:avLst/>
          </a:prstGeom>
        </p:spPr>
        <p:txBody>
          <a:bodyPr>
            <a:noAutofit/>
          </a:bodyPr>
          <a:lstStyle>
            <a:lvl1pPr>
              <a:defRPr b="0"/>
            </a:lvl1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dirty="0"/>
          </a:p>
        </p:txBody>
      </p:sp>
      <p:sp>
        <p:nvSpPr>
          <p:cNvPr id="5" name="Content Placeholder 6"/>
          <p:cNvSpPr>
            <a:spLocks noGrp="1"/>
          </p:cNvSpPr>
          <p:nvPr>
            <p:ph sz="quarter" idx="12"/>
          </p:nvPr>
        </p:nvSpPr>
        <p:spPr>
          <a:xfrm>
            <a:off x="5510522" y="1137650"/>
            <a:ext cx="4600560" cy="5294675"/>
          </a:xfrm>
          <a:prstGeom prst="rect">
            <a:avLst/>
          </a:prstGeom>
        </p:spPr>
        <p:txBody>
          <a:bodyPr lIns="0">
            <a:noAutofit/>
          </a:bodyPr>
          <a:lstStyle>
            <a:lvl1pPr>
              <a:defRPr b="0"/>
            </a:lvl1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dirty="0"/>
          </a:p>
        </p:txBody>
      </p:sp>
    </p:spTree>
    <p:extLst>
      <p:ext uri="{BB962C8B-B14F-4D97-AF65-F5344CB8AC3E}">
        <p14:creationId xmlns:p14="http://schemas.microsoft.com/office/powerpoint/2010/main" val="2341335329"/>
      </p:ext>
    </p:extLst>
  </p:cSld>
  <p:clrMapOvr>
    <a:masterClrMapping/>
  </p:clrMapOvr>
  <p:timing>
    <p:tnLst>
      <p:par>
        <p:cTn id="1" dur="indefinite" restart="never" nodeType="tmRoot"/>
      </p:par>
    </p:tnLst>
  </p:timing>
</p:sldLayout>
</file>

<file path=ppt/slideLayouts/slideLayout178.xml><?xml version="1.0" encoding="utf-8"?>
<p:sldLayout xmlns:a="http://schemas.openxmlformats.org/drawingml/2006/main" xmlns:r="http://schemas.openxmlformats.org/officeDocument/2006/relationships" xmlns:p="http://schemas.openxmlformats.org/presentationml/2006/main" userDrawn="1">
  <p:cSld name="2_Title Only">
    <p:spTree>
      <p:nvGrpSpPr>
        <p:cNvPr id="1" name=""/>
        <p:cNvGrpSpPr/>
        <p:nvPr/>
      </p:nvGrpSpPr>
      <p:grpSpPr>
        <a:xfrm>
          <a:off x="0" y="0"/>
          <a:ext cx="0" cy="0"/>
          <a:chOff x="0" y="0"/>
          <a:chExt cx="0" cy="0"/>
        </a:xfrm>
      </p:grpSpPr>
      <p:sp>
        <p:nvSpPr>
          <p:cNvPr id="2" name="Title 1"/>
          <p:cNvSpPr>
            <a:spLocks noGrp="1"/>
          </p:cNvSpPr>
          <p:nvPr>
            <p:ph type="title"/>
          </p:nvPr>
        </p:nvSpPr>
        <p:spPr>
          <a:xfrm>
            <a:off x="327025" y="0"/>
            <a:ext cx="9783763" cy="1138238"/>
          </a:xfrm>
          <a:prstGeom prst="rect">
            <a:avLst/>
          </a:prstGeom>
        </p:spPr>
        <p:txBody>
          <a:bodyPr lIns="102546" tIns="51270" rIns="102546" bIns="51270"/>
          <a:lstStyle/>
          <a:p>
            <a:r>
              <a:rPr lang="en-US" smtClean="0"/>
              <a:t>Click to edit Master title style</a:t>
            </a:r>
            <a:endParaRPr lang="en-AU" dirty="0"/>
          </a:p>
        </p:txBody>
      </p:sp>
      <p:sp>
        <p:nvSpPr>
          <p:cNvPr id="3" name="Slide Number Placeholder 3"/>
          <p:cNvSpPr>
            <a:spLocks noGrp="1"/>
          </p:cNvSpPr>
          <p:nvPr>
            <p:ph type="sldNum" sz="quarter" idx="10"/>
          </p:nvPr>
        </p:nvSpPr>
        <p:spPr/>
        <p:txBody>
          <a:bodyPr/>
          <a:lstStyle>
            <a:lvl1pPr>
              <a:defRPr/>
            </a:lvl1pPr>
          </a:lstStyle>
          <a:p>
            <a:pPr>
              <a:defRPr/>
            </a:pPr>
            <a:fld id="{E2422985-89E7-42B2-A630-DF8EF2574726}" type="slidenum">
              <a:rPr lang="en-AU"/>
              <a:pPr>
                <a:defRPr/>
              </a:pPr>
              <a:t>‹#›</a:t>
            </a:fld>
            <a:endParaRPr lang="en-AU" dirty="0"/>
          </a:p>
        </p:txBody>
      </p:sp>
    </p:spTree>
    <p:extLst>
      <p:ext uri="{BB962C8B-B14F-4D97-AF65-F5344CB8AC3E}">
        <p14:creationId xmlns:p14="http://schemas.microsoft.com/office/powerpoint/2010/main" val="2055702601"/>
      </p:ext>
    </p:extLst>
  </p:cSld>
  <p:clrMapOvr>
    <a:masterClrMapping/>
  </p:clrMapOvr>
  <p:timing>
    <p:tnLst>
      <p:par>
        <p:cTn id="1" dur="indefinite" restart="never" nodeType="tmRoot"/>
      </p:par>
    </p:tnLst>
  </p:timing>
</p:sldLayout>
</file>

<file path=ppt/slideLayouts/slideLayout179.xml><?xml version="1.0" encoding="utf-8"?>
<p:sldLayout xmlns:a="http://schemas.openxmlformats.org/drawingml/2006/main" xmlns:r="http://schemas.openxmlformats.org/officeDocument/2006/relationships" xmlns:p="http://schemas.openxmlformats.org/presentationml/2006/main" userDrawn="1">
  <p:cSld name="Single Object - Grey Box">
    <p:spTree>
      <p:nvGrpSpPr>
        <p:cNvPr id="1" name=""/>
        <p:cNvGrpSpPr/>
        <p:nvPr/>
      </p:nvGrpSpPr>
      <p:grpSpPr>
        <a:xfrm>
          <a:off x="0" y="0"/>
          <a:ext cx="0" cy="0"/>
          <a:chOff x="0" y="0"/>
          <a:chExt cx="0" cy="0"/>
        </a:xfrm>
      </p:grpSpPr>
      <p:sp>
        <p:nvSpPr>
          <p:cNvPr id="7" name="Content Placeholder 6"/>
          <p:cNvSpPr>
            <a:spLocks noGrp="1"/>
          </p:cNvSpPr>
          <p:nvPr>
            <p:ph sz="quarter" idx="11"/>
          </p:nvPr>
        </p:nvSpPr>
        <p:spPr>
          <a:xfrm>
            <a:off x="0" y="1137653"/>
            <a:ext cx="10440988" cy="5410194"/>
          </a:xfrm>
        </p:spPr>
        <p:txBody>
          <a:bodyPr>
            <a:noAutofit/>
          </a:bodyPr>
          <a:lstStyle>
            <a:lvl1pPr>
              <a:defRPr b="1"/>
            </a:lvl1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AU" dirty="0"/>
          </a:p>
        </p:txBody>
      </p:sp>
      <p:sp>
        <p:nvSpPr>
          <p:cNvPr id="2" name="Title 1"/>
          <p:cNvSpPr>
            <a:spLocks noGrp="1"/>
          </p:cNvSpPr>
          <p:nvPr>
            <p:ph type="title"/>
          </p:nvPr>
        </p:nvSpPr>
        <p:spPr/>
        <p:txBody>
          <a:bodyPr vert="horz" lIns="310751" tIns="251118" rIns="310751" bIns="0" rtlCol="0" anchor="t">
            <a:noAutofit/>
          </a:bodyPr>
          <a:lstStyle>
            <a:lvl1pPr>
              <a:defRPr lang="en-AU" dirty="0"/>
            </a:lvl1pPr>
          </a:lstStyle>
          <a:p>
            <a:pPr lvl="0"/>
            <a:r>
              <a:rPr lang="en-US" dirty="0" smtClean="0"/>
              <a:t>Click to edit Master title style</a:t>
            </a:r>
            <a:endParaRPr lang="en-AU" dirty="0"/>
          </a:p>
        </p:txBody>
      </p:sp>
      <p:sp>
        <p:nvSpPr>
          <p:cNvPr id="3" name="Slide Number Placeholder 2"/>
          <p:cNvSpPr>
            <a:spLocks noGrp="1"/>
          </p:cNvSpPr>
          <p:nvPr>
            <p:ph type="sldNum" sz="quarter" idx="10"/>
          </p:nvPr>
        </p:nvSpPr>
        <p:spPr>
          <a:xfrm>
            <a:off x="9533958" y="6972323"/>
            <a:ext cx="577163" cy="300014"/>
          </a:xfrm>
        </p:spPr>
        <p:txBody>
          <a:bodyPr/>
          <a:lstStyle/>
          <a:p>
            <a:fld id="{9784CBA3-D598-4B1F-BAA3-EE14B5154290}" type="slidenum">
              <a:rPr lang="en-AU" smtClean="0"/>
              <a:pPr/>
              <a:t>‹#›</a:t>
            </a:fld>
            <a:endParaRPr lang="en-AU" dirty="0"/>
          </a:p>
        </p:txBody>
      </p:sp>
      <p:sp>
        <p:nvSpPr>
          <p:cNvPr id="8" name="Footer Placeholder 3"/>
          <p:cNvSpPr>
            <a:spLocks noGrp="1"/>
          </p:cNvSpPr>
          <p:nvPr>
            <p:ph type="ftr" sz="quarter" idx="17"/>
          </p:nvPr>
        </p:nvSpPr>
        <p:spPr>
          <a:xfrm>
            <a:off x="897274" y="6556595"/>
            <a:ext cx="8626969" cy="415728"/>
          </a:xfrm>
        </p:spPr>
        <p:txBody>
          <a:bodyPr>
            <a:noAutofit/>
          </a:bodyPr>
          <a:lstStyle/>
          <a:p>
            <a:pPr>
              <a:spcBef>
                <a:spcPct val="20000"/>
              </a:spcBef>
              <a:buFont typeface="Arial" pitchFamily="34" charset="0"/>
              <a:buNone/>
            </a:pPr>
            <a:endParaRPr dirty="0" smtClean="0"/>
          </a:p>
        </p:txBody>
      </p:sp>
    </p:spTree>
    <p:extLst>
      <p:ext uri="{BB962C8B-B14F-4D97-AF65-F5344CB8AC3E}">
        <p14:creationId xmlns:p14="http://schemas.microsoft.com/office/powerpoint/2010/main" val="3926535372"/>
      </p:ext>
    </p:extLst>
  </p:cSld>
  <p:clrMapOvr>
    <a:masterClrMapping/>
  </p:clrMapOvr>
</p:sldLayout>
</file>

<file path=ppt/slideLayouts/slideLayout180.xml><?xml version="1.0" encoding="utf-8"?>
<p:sldLayout xmlns:a="http://schemas.openxmlformats.org/drawingml/2006/main" xmlns:r="http://schemas.openxmlformats.org/officeDocument/2006/relationships" xmlns:p="http://schemas.openxmlformats.org/presentationml/2006/main" preserve="1" userDrawn="1">
  <p:cSld name="Single Object ">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AU" dirty="0"/>
          </a:p>
        </p:txBody>
      </p:sp>
      <p:sp>
        <p:nvSpPr>
          <p:cNvPr id="3" name="Slide Number Placeholder 2"/>
          <p:cNvSpPr>
            <a:spLocks noGrp="1"/>
          </p:cNvSpPr>
          <p:nvPr>
            <p:ph type="sldNum" sz="quarter" idx="10"/>
          </p:nvPr>
        </p:nvSpPr>
        <p:spPr>
          <a:xfrm>
            <a:off x="9534001" y="6972323"/>
            <a:ext cx="577163" cy="300014"/>
          </a:xfrm>
        </p:spPr>
        <p:txBody>
          <a:bodyPr/>
          <a:lstStyle/>
          <a:p>
            <a:fld id="{9784CBA3-D598-4B1F-BAA3-EE14B5154290}" type="slidenum">
              <a:rPr lang="en-AU" smtClean="0"/>
              <a:pPr/>
              <a:t>‹#›</a:t>
            </a:fld>
            <a:endParaRPr lang="en-AU" dirty="0"/>
          </a:p>
        </p:txBody>
      </p:sp>
      <p:sp>
        <p:nvSpPr>
          <p:cNvPr id="7" name="Content Placeholder 6"/>
          <p:cNvSpPr>
            <a:spLocks noGrp="1"/>
          </p:cNvSpPr>
          <p:nvPr>
            <p:ph sz="quarter" idx="11"/>
          </p:nvPr>
        </p:nvSpPr>
        <p:spPr>
          <a:xfrm>
            <a:off x="0" y="1137653"/>
            <a:ext cx="10440988" cy="5410194"/>
          </a:xfrm>
        </p:spPr>
        <p:txBody>
          <a:bodyPr>
            <a:noAutofit/>
          </a:bodyPr>
          <a:lstStyle>
            <a:lvl1pPr>
              <a:defRPr b="1"/>
            </a:lvl1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AU" dirty="0"/>
          </a:p>
        </p:txBody>
      </p:sp>
      <p:sp>
        <p:nvSpPr>
          <p:cNvPr id="10" name="Text Placeholder 9"/>
          <p:cNvSpPr>
            <a:spLocks noGrp="1"/>
          </p:cNvSpPr>
          <p:nvPr>
            <p:ph type="body" sz="quarter" idx="16" hasCustomPrompt="1"/>
          </p:nvPr>
        </p:nvSpPr>
        <p:spPr>
          <a:xfrm>
            <a:off x="1475518" y="6141776"/>
            <a:ext cx="8635567" cy="406068"/>
          </a:xfrm>
        </p:spPr>
        <p:txBody>
          <a:bodyPr lIns="0" tIns="0" rIns="0" bIns="120672" anchor="b">
            <a:noAutofit/>
          </a:bodyPr>
          <a:lstStyle>
            <a:lvl1pPr>
              <a:defRPr sz="700" b="0"/>
            </a:lvl1pPr>
            <a:lvl2pPr>
              <a:defRPr sz="700"/>
            </a:lvl2pPr>
            <a:lvl3pPr>
              <a:defRPr sz="700"/>
            </a:lvl3pPr>
            <a:lvl4pPr>
              <a:defRPr sz="700"/>
            </a:lvl4pPr>
            <a:lvl5pPr>
              <a:defRPr sz="700"/>
            </a:lvl5pPr>
          </a:lstStyle>
          <a:p>
            <a:pPr lvl="0"/>
            <a:r>
              <a:rPr lang="en-US" dirty="0" smtClean="0"/>
              <a:t>SOURCE:</a:t>
            </a:r>
          </a:p>
        </p:txBody>
      </p:sp>
      <p:sp>
        <p:nvSpPr>
          <p:cNvPr id="8" name="Footer Placeholder 3"/>
          <p:cNvSpPr>
            <a:spLocks noGrp="1"/>
          </p:cNvSpPr>
          <p:nvPr>
            <p:ph type="ftr" sz="quarter" idx="17"/>
          </p:nvPr>
        </p:nvSpPr>
        <p:spPr>
          <a:xfrm>
            <a:off x="897274" y="6556595"/>
            <a:ext cx="8626969" cy="415728"/>
          </a:xfrm>
        </p:spPr>
        <p:txBody>
          <a:bodyPr>
            <a:noAutofit/>
          </a:bodyPr>
          <a:lstStyle/>
          <a:p>
            <a:pPr>
              <a:spcBef>
                <a:spcPct val="20000"/>
              </a:spcBef>
              <a:buFont typeface="Arial" pitchFamily="34" charset="0"/>
              <a:buNone/>
            </a:pPr>
            <a:endParaRPr dirty="0" smtClean="0"/>
          </a:p>
        </p:txBody>
      </p:sp>
    </p:spTree>
    <p:extLst>
      <p:ext uri="{BB962C8B-B14F-4D97-AF65-F5344CB8AC3E}">
        <p14:creationId xmlns:p14="http://schemas.microsoft.com/office/powerpoint/2010/main" val="2475011445"/>
      </p:ext>
    </p:extLst>
  </p:cSld>
  <p:clrMapOvr>
    <a:masterClrMapping/>
  </p:clrMapOvr>
</p:sldLayout>
</file>

<file path=ppt/slideLayouts/slideLayout181.xml><?xml version="1.0" encoding="utf-8"?>
<p:sldLayout xmlns:a="http://schemas.openxmlformats.org/drawingml/2006/main" xmlns:r="http://schemas.openxmlformats.org/officeDocument/2006/relationships" xmlns:p="http://schemas.openxmlformats.org/presentationml/2006/main" preserve="1" userDrawn="1">
  <p:cSld name="Single Object + titl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AU" dirty="0"/>
          </a:p>
        </p:txBody>
      </p:sp>
      <p:sp>
        <p:nvSpPr>
          <p:cNvPr id="3" name="Slide Number Placeholder 2"/>
          <p:cNvSpPr>
            <a:spLocks noGrp="1"/>
          </p:cNvSpPr>
          <p:nvPr>
            <p:ph type="sldNum" sz="quarter" idx="10"/>
          </p:nvPr>
        </p:nvSpPr>
        <p:spPr>
          <a:xfrm>
            <a:off x="9534001" y="6972323"/>
            <a:ext cx="577163" cy="300014"/>
          </a:xfrm>
        </p:spPr>
        <p:txBody>
          <a:bodyPr/>
          <a:lstStyle/>
          <a:p>
            <a:fld id="{9784CBA3-D598-4B1F-BAA3-EE14B5154290}" type="slidenum">
              <a:rPr lang="en-AU" smtClean="0"/>
              <a:pPr/>
              <a:t>‹#›</a:t>
            </a:fld>
            <a:endParaRPr lang="en-AU" dirty="0"/>
          </a:p>
        </p:txBody>
      </p:sp>
      <p:sp>
        <p:nvSpPr>
          <p:cNvPr id="7" name="Content Placeholder 6"/>
          <p:cNvSpPr>
            <a:spLocks noGrp="1"/>
          </p:cNvSpPr>
          <p:nvPr>
            <p:ph sz="quarter" idx="11"/>
          </p:nvPr>
        </p:nvSpPr>
        <p:spPr>
          <a:xfrm>
            <a:off x="0" y="1974330"/>
            <a:ext cx="10440988" cy="4573514"/>
          </a:xfrm>
        </p:spPr>
        <p:txBody>
          <a:bodyPr tIns="0">
            <a:noAutofit/>
          </a:bodyPr>
          <a:lstStyle>
            <a:lvl1pPr>
              <a:defRPr b="1"/>
            </a:lvl1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AU" dirty="0"/>
          </a:p>
        </p:txBody>
      </p:sp>
      <p:sp>
        <p:nvSpPr>
          <p:cNvPr id="8" name="Text Placeholder 9"/>
          <p:cNvSpPr>
            <a:spLocks noGrp="1"/>
          </p:cNvSpPr>
          <p:nvPr>
            <p:ph type="body" sz="quarter" idx="15"/>
          </p:nvPr>
        </p:nvSpPr>
        <p:spPr>
          <a:xfrm>
            <a:off x="4" y="1137732"/>
            <a:ext cx="10111081" cy="836679"/>
          </a:xfrm>
        </p:spPr>
        <p:txBody>
          <a:bodyPr/>
          <a:lstStyle/>
          <a:p>
            <a:pPr lvl="0"/>
            <a:r>
              <a:rPr lang="en-US" dirty="0" smtClean="0"/>
              <a:t>Click to edit Master text styles</a:t>
            </a:r>
          </a:p>
        </p:txBody>
      </p:sp>
      <p:sp>
        <p:nvSpPr>
          <p:cNvPr id="10" name="Text Placeholder 9"/>
          <p:cNvSpPr>
            <a:spLocks noGrp="1"/>
          </p:cNvSpPr>
          <p:nvPr>
            <p:ph type="body" sz="quarter" idx="16" hasCustomPrompt="1"/>
          </p:nvPr>
        </p:nvSpPr>
        <p:spPr>
          <a:xfrm>
            <a:off x="1475518" y="6141776"/>
            <a:ext cx="8635567" cy="406068"/>
          </a:xfrm>
        </p:spPr>
        <p:txBody>
          <a:bodyPr lIns="0" tIns="0" rIns="0" bIns="120672" anchor="b">
            <a:noAutofit/>
          </a:bodyPr>
          <a:lstStyle>
            <a:lvl1pPr>
              <a:defRPr sz="700" b="0"/>
            </a:lvl1pPr>
            <a:lvl2pPr>
              <a:defRPr sz="700"/>
            </a:lvl2pPr>
            <a:lvl3pPr>
              <a:defRPr sz="700"/>
            </a:lvl3pPr>
            <a:lvl4pPr>
              <a:defRPr sz="700"/>
            </a:lvl4pPr>
            <a:lvl5pPr>
              <a:defRPr sz="700"/>
            </a:lvl5pPr>
          </a:lstStyle>
          <a:p>
            <a:pPr lvl="0"/>
            <a:r>
              <a:rPr lang="en-US" dirty="0" smtClean="0"/>
              <a:t>SOURCE:</a:t>
            </a:r>
          </a:p>
        </p:txBody>
      </p:sp>
      <p:sp>
        <p:nvSpPr>
          <p:cNvPr id="9" name="Footer Placeholder 3"/>
          <p:cNvSpPr>
            <a:spLocks noGrp="1"/>
          </p:cNvSpPr>
          <p:nvPr>
            <p:ph type="ftr" sz="quarter" idx="17"/>
          </p:nvPr>
        </p:nvSpPr>
        <p:spPr>
          <a:xfrm>
            <a:off x="897274" y="6556595"/>
            <a:ext cx="8626969" cy="415728"/>
          </a:xfrm>
        </p:spPr>
        <p:txBody>
          <a:bodyPr>
            <a:noAutofit/>
          </a:bodyPr>
          <a:lstStyle/>
          <a:p>
            <a:pPr>
              <a:spcBef>
                <a:spcPct val="20000"/>
              </a:spcBef>
              <a:buFont typeface="Arial" pitchFamily="34" charset="0"/>
              <a:buNone/>
            </a:pPr>
            <a:endParaRPr dirty="0" smtClean="0"/>
          </a:p>
        </p:txBody>
      </p:sp>
    </p:spTree>
    <p:extLst>
      <p:ext uri="{BB962C8B-B14F-4D97-AF65-F5344CB8AC3E}">
        <p14:creationId xmlns:p14="http://schemas.microsoft.com/office/powerpoint/2010/main" val="3034340225"/>
      </p:ext>
    </p:extLst>
  </p:cSld>
  <p:clrMapOvr>
    <a:masterClrMapping/>
  </p:clrMapOvr>
</p:sldLayout>
</file>

<file path=ppt/slideLayouts/slideLayout182.xml><?xml version="1.0" encoding="utf-8"?>
<p:sldLayout xmlns:a="http://schemas.openxmlformats.org/drawingml/2006/main" xmlns:r="http://schemas.openxmlformats.org/officeDocument/2006/relationships" xmlns:p="http://schemas.openxmlformats.org/presentationml/2006/main" preserve="1" userDrawn="1">
  <p:cSld name="Double Objec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AU" dirty="0"/>
          </a:p>
        </p:txBody>
      </p:sp>
      <p:sp>
        <p:nvSpPr>
          <p:cNvPr id="3" name="Slide Number Placeholder 2"/>
          <p:cNvSpPr>
            <a:spLocks noGrp="1"/>
          </p:cNvSpPr>
          <p:nvPr>
            <p:ph type="sldNum" sz="quarter" idx="10"/>
          </p:nvPr>
        </p:nvSpPr>
        <p:spPr>
          <a:xfrm>
            <a:off x="9534001" y="6972323"/>
            <a:ext cx="577163" cy="300014"/>
          </a:xfrm>
        </p:spPr>
        <p:txBody>
          <a:bodyPr/>
          <a:lstStyle/>
          <a:p>
            <a:fld id="{9784CBA3-D598-4B1F-BAA3-EE14B5154290}" type="slidenum">
              <a:rPr lang="en-AU" smtClean="0"/>
              <a:pPr/>
              <a:t>‹#›</a:t>
            </a:fld>
            <a:endParaRPr lang="en-AU" dirty="0"/>
          </a:p>
        </p:txBody>
      </p:sp>
      <p:sp>
        <p:nvSpPr>
          <p:cNvPr id="7" name="Content Placeholder 6"/>
          <p:cNvSpPr>
            <a:spLocks noGrp="1"/>
          </p:cNvSpPr>
          <p:nvPr>
            <p:ph sz="quarter" idx="11"/>
          </p:nvPr>
        </p:nvSpPr>
        <p:spPr>
          <a:xfrm>
            <a:off x="0" y="1137650"/>
            <a:ext cx="5220494" cy="5420696"/>
          </a:xfrm>
        </p:spPr>
        <p:txBody>
          <a:bodyPr>
            <a:noAutofit/>
          </a:bodyPr>
          <a:lstStyle>
            <a:lvl1pPr>
              <a:defRPr b="1"/>
            </a:lvl1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AU" dirty="0"/>
          </a:p>
        </p:txBody>
      </p:sp>
      <p:sp>
        <p:nvSpPr>
          <p:cNvPr id="5" name="Content Placeholder 6"/>
          <p:cNvSpPr>
            <a:spLocks noGrp="1"/>
          </p:cNvSpPr>
          <p:nvPr>
            <p:ph sz="quarter" idx="12"/>
          </p:nvPr>
        </p:nvSpPr>
        <p:spPr>
          <a:xfrm>
            <a:off x="5222340" y="1137650"/>
            <a:ext cx="5220494" cy="5420696"/>
          </a:xfrm>
        </p:spPr>
        <p:txBody>
          <a:bodyPr lIns="265437">
            <a:noAutofit/>
          </a:bodyPr>
          <a:lstStyle>
            <a:lvl1pPr>
              <a:defRPr b="1"/>
            </a:lvl1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AU" dirty="0"/>
          </a:p>
        </p:txBody>
      </p:sp>
      <p:sp>
        <p:nvSpPr>
          <p:cNvPr id="12" name="Text Placeholder 9"/>
          <p:cNvSpPr>
            <a:spLocks noGrp="1"/>
          </p:cNvSpPr>
          <p:nvPr>
            <p:ph type="body" sz="quarter" idx="17" hasCustomPrompt="1"/>
          </p:nvPr>
        </p:nvSpPr>
        <p:spPr>
          <a:xfrm>
            <a:off x="1475518" y="6141776"/>
            <a:ext cx="8635567" cy="406068"/>
          </a:xfrm>
        </p:spPr>
        <p:txBody>
          <a:bodyPr lIns="0" tIns="0" rIns="0" bIns="120672" anchor="b">
            <a:noAutofit/>
          </a:bodyPr>
          <a:lstStyle>
            <a:lvl1pPr>
              <a:defRPr sz="700" b="0"/>
            </a:lvl1pPr>
            <a:lvl2pPr>
              <a:defRPr sz="700"/>
            </a:lvl2pPr>
            <a:lvl3pPr>
              <a:defRPr sz="700"/>
            </a:lvl3pPr>
            <a:lvl4pPr>
              <a:defRPr sz="700"/>
            </a:lvl4pPr>
            <a:lvl5pPr>
              <a:defRPr sz="700"/>
            </a:lvl5pPr>
          </a:lstStyle>
          <a:p>
            <a:pPr lvl="0"/>
            <a:r>
              <a:rPr lang="en-US" dirty="0" smtClean="0"/>
              <a:t>SOURCE:</a:t>
            </a:r>
          </a:p>
        </p:txBody>
      </p:sp>
      <p:sp>
        <p:nvSpPr>
          <p:cNvPr id="8" name="Footer Placeholder 3"/>
          <p:cNvSpPr>
            <a:spLocks noGrp="1"/>
          </p:cNvSpPr>
          <p:nvPr>
            <p:ph type="ftr" sz="quarter" idx="18"/>
          </p:nvPr>
        </p:nvSpPr>
        <p:spPr>
          <a:xfrm>
            <a:off x="897274" y="6556595"/>
            <a:ext cx="8626969" cy="415728"/>
          </a:xfrm>
        </p:spPr>
        <p:txBody>
          <a:bodyPr>
            <a:noAutofit/>
          </a:bodyPr>
          <a:lstStyle/>
          <a:p>
            <a:pPr>
              <a:spcBef>
                <a:spcPct val="20000"/>
              </a:spcBef>
              <a:buFont typeface="Arial" pitchFamily="34" charset="0"/>
              <a:buNone/>
            </a:pPr>
            <a:endParaRPr dirty="0" smtClean="0"/>
          </a:p>
        </p:txBody>
      </p:sp>
    </p:spTree>
    <p:extLst>
      <p:ext uri="{BB962C8B-B14F-4D97-AF65-F5344CB8AC3E}">
        <p14:creationId xmlns:p14="http://schemas.microsoft.com/office/powerpoint/2010/main" val="904452226"/>
      </p:ext>
    </p:extLst>
  </p:cSld>
  <p:clrMapOvr>
    <a:masterClrMapping/>
  </p:clrMapOvr>
</p:sldLayout>
</file>

<file path=ppt/slideLayouts/slideLayout183.xml><?xml version="1.0" encoding="utf-8"?>
<p:sldLayout xmlns:a="http://schemas.openxmlformats.org/drawingml/2006/main" xmlns:r="http://schemas.openxmlformats.org/officeDocument/2006/relationships" xmlns:p="http://schemas.openxmlformats.org/presentationml/2006/main" preserve="1" userDrawn="1">
  <p:cSld name="Double Object + titl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AU" dirty="0"/>
          </a:p>
        </p:txBody>
      </p:sp>
      <p:sp>
        <p:nvSpPr>
          <p:cNvPr id="3" name="Slide Number Placeholder 2"/>
          <p:cNvSpPr>
            <a:spLocks noGrp="1"/>
          </p:cNvSpPr>
          <p:nvPr>
            <p:ph type="sldNum" sz="quarter" idx="10"/>
          </p:nvPr>
        </p:nvSpPr>
        <p:spPr>
          <a:xfrm>
            <a:off x="9534001" y="6972323"/>
            <a:ext cx="577163" cy="300014"/>
          </a:xfrm>
        </p:spPr>
        <p:txBody>
          <a:bodyPr/>
          <a:lstStyle/>
          <a:p>
            <a:fld id="{9784CBA3-D598-4B1F-BAA3-EE14B5154290}" type="slidenum">
              <a:rPr lang="en-AU" smtClean="0"/>
              <a:pPr/>
              <a:t>‹#›</a:t>
            </a:fld>
            <a:endParaRPr lang="en-AU" dirty="0"/>
          </a:p>
        </p:txBody>
      </p:sp>
      <p:sp>
        <p:nvSpPr>
          <p:cNvPr id="7" name="Content Placeholder 6"/>
          <p:cNvSpPr>
            <a:spLocks noGrp="1"/>
          </p:cNvSpPr>
          <p:nvPr>
            <p:ph sz="quarter" idx="11"/>
          </p:nvPr>
        </p:nvSpPr>
        <p:spPr>
          <a:xfrm>
            <a:off x="0" y="1974329"/>
            <a:ext cx="5220494" cy="4584016"/>
          </a:xfrm>
        </p:spPr>
        <p:txBody>
          <a:bodyPr tIns="0">
            <a:noAutofit/>
          </a:bodyPr>
          <a:lstStyle>
            <a:lvl1pPr>
              <a:defRPr b="1"/>
            </a:lvl1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AU" dirty="0"/>
          </a:p>
        </p:txBody>
      </p:sp>
      <p:sp>
        <p:nvSpPr>
          <p:cNvPr id="5" name="Content Placeholder 6"/>
          <p:cNvSpPr>
            <a:spLocks noGrp="1"/>
          </p:cNvSpPr>
          <p:nvPr>
            <p:ph sz="quarter" idx="12"/>
          </p:nvPr>
        </p:nvSpPr>
        <p:spPr>
          <a:xfrm>
            <a:off x="5222340" y="1974329"/>
            <a:ext cx="5220494" cy="4584016"/>
          </a:xfrm>
        </p:spPr>
        <p:txBody>
          <a:bodyPr lIns="265437" tIns="0">
            <a:noAutofit/>
          </a:bodyPr>
          <a:lstStyle>
            <a:lvl1pPr>
              <a:defRPr b="1"/>
            </a:lvl1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AU" dirty="0"/>
          </a:p>
        </p:txBody>
      </p:sp>
      <p:sp>
        <p:nvSpPr>
          <p:cNvPr id="10" name="Text Placeholder 9"/>
          <p:cNvSpPr>
            <a:spLocks noGrp="1"/>
          </p:cNvSpPr>
          <p:nvPr>
            <p:ph type="body" sz="quarter" idx="15"/>
          </p:nvPr>
        </p:nvSpPr>
        <p:spPr>
          <a:xfrm>
            <a:off x="0" y="1137732"/>
            <a:ext cx="5220494" cy="836679"/>
          </a:xfrm>
        </p:spPr>
        <p:txBody>
          <a:bodyPr/>
          <a:lstStyle>
            <a:lvl1pPr>
              <a:defRPr sz="1200"/>
            </a:lvl1pPr>
          </a:lstStyle>
          <a:p>
            <a:pPr lvl="0"/>
            <a:r>
              <a:rPr lang="en-US" dirty="0" smtClean="0"/>
              <a:t>Click to edit Master text styles</a:t>
            </a:r>
          </a:p>
        </p:txBody>
      </p:sp>
      <p:sp>
        <p:nvSpPr>
          <p:cNvPr id="11" name="Text Placeholder 9"/>
          <p:cNvSpPr>
            <a:spLocks noGrp="1"/>
          </p:cNvSpPr>
          <p:nvPr>
            <p:ph type="body" sz="quarter" idx="16"/>
          </p:nvPr>
        </p:nvSpPr>
        <p:spPr>
          <a:xfrm>
            <a:off x="5222343" y="1137732"/>
            <a:ext cx="5218648" cy="836679"/>
          </a:xfrm>
        </p:spPr>
        <p:txBody>
          <a:bodyPr lIns="265437"/>
          <a:lstStyle>
            <a:lvl1pPr>
              <a:defRPr sz="1200"/>
            </a:lvl1pPr>
          </a:lstStyle>
          <a:p>
            <a:pPr lvl="0"/>
            <a:r>
              <a:rPr lang="en-US" dirty="0" smtClean="0"/>
              <a:t>Click to edit Master text styles</a:t>
            </a:r>
          </a:p>
        </p:txBody>
      </p:sp>
      <p:sp>
        <p:nvSpPr>
          <p:cNvPr id="12" name="Text Placeholder 9"/>
          <p:cNvSpPr>
            <a:spLocks noGrp="1"/>
          </p:cNvSpPr>
          <p:nvPr>
            <p:ph type="body" sz="quarter" idx="17" hasCustomPrompt="1"/>
          </p:nvPr>
        </p:nvSpPr>
        <p:spPr>
          <a:xfrm>
            <a:off x="1475518" y="6141776"/>
            <a:ext cx="8635567" cy="406068"/>
          </a:xfrm>
        </p:spPr>
        <p:txBody>
          <a:bodyPr lIns="0" tIns="0" rIns="0" bIns="120672" anchor="b">
            <a:noAutofit/>
          </a:bodyPr>
          <a:lstStyle>
            <a:lvl1pPr>
              <a:defRPr sz="700" b="0"/>
            </a:lvl1pPr>
            <a:lvl2pPr>
              <a:defRPr sz="700"/>
            </a:lvl2pPr>
            <a:lvl3pPr>
              <a:defRPr sz="700"/>
            </a:lvl3pPr>
            <a:lvl4pPr>
              <a:defRPr sz="700"/>
            </a:lvl4pPr>
            <a:lvl5pPr>
              <a:defRPr sz="700"/>
            </a:lvl5pPr>
          </a:lstStyle>
          <a:p>
            <a:pPr lvl="0"/>
            <a:r>
              <a:rPr lang="en-US" dirty="0" smtClean="0"/>
              <a:t>SOURCE:</a:t>
            </a:r>
          </a:p>
        </p:txBody>
      </p:sp>
      <p:sp>
        <p:nvSpPr>
          <p:cNvPr id="13" name="Footer Placeholder 3"/>
          <p:cNvSpPr>
            <a:spLocks noGrp="1"/>
          </p:cNvSpPr>
          <p:nvPr>
            <p:ph type="ftr" sz="quarter" idx="18"/>
          </p:nvPr>
        </p:nvSpPr>
        <p:spPr>
          <a:xfrm>
            <a:off x="897274" y="6556595"/>
            <a:ext cx="8626969" cy="415728"/>
          </a:xfrm>
        </p:spPr>
        <p:txBody>
          <a:bodyPr>
            <a:noAutofit/>
          </a:bodyPr>
          <a:lstStyle/>
          <a:p>
            <a:pPr>
              <a:spcBef>
                <a:spcPct val="20000"/>
              </a:spcBef>
              <a:buFont typeface="Arial" pitchFamily="34" charset="0"/>
              <a:buNone/>
            </a:pPr>
            <a:endParaRPr dirty="0" smtClean="0"/>
          </a:p>
        </p:txBody>
      </p:sp>
    </p:spTree>
    <p:extLst>
      <p:ext uri="{BB962C8B-B14F-4D97-AF65-F5344CB8AC3E}">
        <p14:creationId xmlns:p14="http://schemas.microsoft.com/office/powerpoint/2010/main" val="1110773748"/>
      </p:ext>
    </p:extLst>
  </p:cSld>
  <p:clrMapOvr>
    <a:masterClrMapping/>
  </p:clrMapOvr>
</p:sldLayout>
</file>

<file path=ppt/slideLayouts/slideLayout184.xml><?xml version="1.0" encoding="utf-8"?>
<p:sldLayout xmlns:a="http://schemas.openxmlformats.org/drawingml/2006/main" xmlns:r="http://schemas.openxmlformats.org/officeDocument/2006/relationships" xmlns:p="http://schemas.openxmlformats.org/presentationml/2006/main" preserve="1" userDrawn="1">
  <p:cSld name="Triple Object ">
    <p:spTree>
      <p:nvGrpSpPr>
        <p:cNvPr id="1" name=""/>
        <p:cNvGrpSpPr/>
        <p:nvPr/>
      </p:nvGrpSpPr>
      <p:grpSpPr>
        <a:xfrm>
          <a:off x="0" y="0"/>
          <a:ext cx="0" cy="0"/>
          <a:chOff x="0" y="0"/>
          <a:chExt cx="0" cy="0"/>
        </a:xfrm>
      </p:grpSpPr>
      <p:sp>
        <p:nvSpPr>
          <p:cNvPr id="8" name="Content Placeholder 6"/>
          <p:cNvSpPr>
            <a:spLocks noGrp="1"/>
          </p:cNvSpPr>
          <p:nvPr>
            <p:ph sz="quarter" idx="16"/>
          </p:nvPr>
        </p:nvSpPr>
        <p:spPr>
          <a:xfrm>
            <a:off x="3197555" y="1139184"/>
            <a:ext cx="3458577" cy="5420696"/>
          </a:xfrm>
        </p:spPr>
        <p:txBody>
          <a:bodyPr lIns="277584">
            <a:noAutofit/>
          </a:bodyPr>
          <a:lstStyle>
            <a:lvl1pPr>
              <a:defRPr b="1"/>
            </a:lvl1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AU" dirty="0"/>
          </a:p>
        </p:txBody>
      </p:sp>
      <p:sp>
        <p:nvSpPr>
          <p:cNvPr id="9" name="Content Placeholder 6"/>
          <p:cNvSpPr>
            <a:spLocks noGrp="1"/>
          </p:cNvSpPr>
          <p:nvPr>
            <p:ph sz="quarter" idx="17"/>
          </p:nvPr>
        </p:nvSpPr>
        <p:spPr>
          <a:xfrm>
            <a:off x="6370043" y="1142244"/>
            <a:ext cx="3448375" cy="5416102"/>
          </a:xfrm>
        </p:spPr>
        <p:txBody>
          <a:bodyPr lIns="277584">
            <a:noAutofit/>
          </a:bodyPr>
          <a:lstStyle>
            <a:lvl1pPr>
              <a:defRPr b="1"/>
            </a:lvl1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AU" dirty="0"/>
          </a:p>
        </p:txBody>
      </p:sp>
      <p:sp>
        <p:nvSpPr>
          <p:cNvPr id="2" name="Title 1"/>
          <p:cNvSpPr>
            <a:spLocks noGrp="1"/>
          </p:cNvSpPr>
          <p:nvPr>
            <p:ph type="title"/>
          </p:nvPr>
        </p:nvSpPr>
        <p:spPr/>
        <p:txBody>
          <a:bodyPr/>
          <a:lstStyle/>
          <a:p>
            <a:r>
              <a:rPr lang="en-US" dirty="0" smtClean="0"/>
              <a:t>Click to edit Master title style</a:t>
            </a:r>
            <a:endParaRPr lang="en-AU" dirty="0"/>
          </a:p>
        </p:txBody>
      </p:sp>
      <p:sp>
        <p:nvSpPr>
          <p:cNvPr id="3" name="Slide Number Placeholder 2"/>
          <p:cNvSpPr>
            <a:spLocks noGrp="1"/>
          </p:cNvSpPr>
          <p:nvPr>
            <p:ph type="sldNum" sz="quarter" idx="10"/>
          </p:nvPr>
        </p:nvSpPr>
        <p:spPr>
          <a:xfrm>
            <a:off x="9534001" y="6972323"/>
            <a:ext cx="577163" cy="300014"/>
          </a:xfrm>
        </p:spPr>
        <p:txBody>
          <a:bodyPr/>
          <a:lstStyle/>
          <a:p>
            <a:fld id="{9784CBA3-D598-4B1F-BAA3-EE14B5154290}" type="slidenum">
              <a:rPr lang="en-AU" smtClean="0"/>
              <a:pPr/>
              <a:t>‹#›</a:t>
            </a:fld>
            <a:endParaRPr lang="en-AU" dirty="0"/>
          </a:p>
        </p:txBody>
      </p:sp>
      <p:sp>
        <p:nvSpPr>
          <p:cNvPr id="7" name="Content Placeholder 6"/>
          <p:cNvSpPr>
            <a:spLocks noGrp="1"/>
          </p:cNvSpPr>
          <p:nvPr>
            <p:ph sz="quarter" idx="11"/>
          </p:nvPr>
        </p:nvSpPr>
        <p:spPr>
          <a:xfrm>
            <a:off x="0" y="1137650"/>
            <a:ext cx="3489030" cy="5420696"/>
          </a:xfrm>
        </p:spPr>
        <p:txBody>
          <a:bodyPr>
            <a:noAutofit/>
          </a:bodyPr>
          <a:lstStyle>
            <a:lvl1pPr>
              <a:defRPr b="1"/>
            </a:lvl1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AU" dirty="0"/>
          </a:p>
        </p:txBody>
      </p:sp>
      <p:sp>
        <p:nvSpPr>
          <p:cNvPr id="12" name="Text Placeholder 9"/>
          <p:cNvSpPr>
            <a:spLocks noGrp="1"/>
          </p:cNvSpPr>
          <p:nvPr>
            <p:ph type="body" sz="quarter" idx="18" hasCustomPrompt="1"/>
          </p:nvPr>
        </p:nvSpPr>
        <p:spPr>
          <a:xfrm>
            <a:off x="1475518" y="6141776"/>
            <a:ext cx="8635567" cy="406068"/>
          </a:xfrm>
        </p:spPr>
        <p:txBody>
          <a:bodyPr lIns="0" tIns="0" rIns="0" bIns="120672" anchor="b">
            <a:noAutofit/>
          </a:bodyPr>
          <a:lstStyle>
            <a:lvl1pPr>
              <a:defRPr sz="700" b="0"/>
            </a:lvl1pPr>
            <a:lvl2pPr>
              <a:defRPr sz="700"/>
            </a:lvl2pPr>
            <a:lvl3pPr>
              <a:defRPr sz="700"/>
            </a:lvl3pPr>
            <a:lvl4pPr>
              <a:defRPr sz="700"/>
            </a:lvl4pPr>
            <a:lvl5pPr>
              <a:defRPr sz="700"/>
            </a:lvl5pPr>
          </a:lstStyle>
          <a:p>
            <a:pPr lvl="0"/>
            <a:r>
              <a:rPr lang="en-US" dirty="0" smtClean="0"/>
              <a:t>SOURCE:</a:t>
            </a:r>
          </a:p>
        </p:txBody>
      </p:sp>
      <p:sp>
        <p:nvSpPr>
          <p:cNvPr id="10" name="Footer Placeholder 3"/>
          <p:cNvSpPr>
            <a:spLocks noGrp="1"/>
          </p:cNvSpPr>
          <p:nvPr>
            <p:ph type="ftr" sz="quarter" idx="19"/>
          </p:nvPr>
        </p:nvSpPr>
        <p:spPr>
          <a:xfrm>
            <a:off x="897274" y="6556595"/>
            <a:ext cx="8626969" cy="415728"/>
          </a:xfrm>
        </p:spPr>
        <p:txBody>
          <a:bodyPr>
            <a:noAutofit/>
          </a:bodyPr>
          <a:lstStyle/>
          <a:p>
            <a:pPr>
              <a:spcBef>
                <a:spcPct val="20000"/>
              </a:spcBef>
              <a:buFont typeface="Arial" pitchFamily="34" charset="0"/>
              <a:buNone/>
            </a:pPr>
            <a:endParaRPr dirty="0" smtClean="0"/>
          </a:p>
        </p:txBody>
      </p:sp>
    </p:spTree>
    <p:extLst>
      <p:ext uri="{BB962C8B-B14F-4D97-AF65-F5344CB8AC3E}">
        <p14:creationId xmlns:p14="http://schemas.microsoft.com/office/powerpoint/2010/main" val="94134847"/>
      </p:ext>
    </p:extLst>
  </p:cSld>
  <p:clrMapOvr>
    <a:masterClrMapping/>
  </p:clrMapOvr>
</p:sldLayout>
</file>

<file path=ppt/slideLayouts/slideLayout185.xml><?xml version="1.0" encoding="utf-8"?>
<p:sldLayout xmlns:a="http://schemas.openxmlformats.org/drawingml/2006/main" xmlns:r="http://schemas.openxmlformats.org/officeDocument/2006/relationships" xmlns:p="http://schemas.openxmlformats.org/presentationml/2006/main" preserve="1" userDrawn="1">
  <p:cSld name="Triple Object + Title ">
    <p:spTree>
      <p:nvGrpSpPr>
        <p:cNvPr id="1" name=""/>
        <p:cNvGrpSpPr/>
        <p:nvPr/>
      </p:nvGrpSpPr>
      <p:grpSpPr>
        <a:xfrm>
          <a:off x="0" y="0"/>
          <a:ext cx="0" cy="0"/>
          <a:chOff x="0" y="0"/>
          <a:chExt cx="0" cy="0"/>
        </a:xfrm>
      </p:grpSpPr>
      <p:sp>
        <p:nvSpPr>
          <p:cNvPr id="8" name="Content Placeholder 6"/>
          <p:cNvSpPr>
            <a:spLocks noGrp="1"/>
          </p:cNvSpPr>
          <p:nvPr>
            <p:ph sz="quarter" idx="16"/>
          </p:nvPr>
        </p:nvSpPr>
        <p:spPr>
          <a:xfrm>
            <a:off x="3197555" y="1971974"/>
            <a:ext cx="3458577" cy="4587904"/>
          </a:xfrm>
        </p:spPr>
        <p:txBody>
          <a:bodyPr lIns="277584" tIns="0">
            <a:noAutofit/>
          </a:bodyPr>
          <a:lstStyle>
            <a:lvl1pPr>
              <a:defRPr b="1"/>
            </a:lvl1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AU" dirty="0"/>
          </a:p>
        </p:txBody>
      </p:sp>
      <p:sp>
        <p:nvSpPr>
          <p:cNvPr id="9" name="Content Placeholder 6"/>
          <p:cNvSpPr>
            <a:spLocks noGrp="1"/>
          </p:cNvSpPr>
          <p:nvPr>
            <p:ph sz="quarter" idx="17"/>
          </p:nvPr>
        </p:nvSpPr>
        <p:spPr>
          <a:xfrm>
            <a:off x="6370043" y="1974329"/>
            <a:ext cx="3448375" cy="4584016"/>
          </a:xfrm>
        </p:spPr>
        <p:txBody>
          <a:bodyPr lIns="277584" tIns="0">
            <a:noAutofit/>
          </a:bodyPr>
          <a:lstStyle>
            <a:lvl1pPr>
              <a:defRPr b="1"/>
            </a:lvl1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AU" dirty="0"/>
          </a:p>
        </p:txBody>
      </p:sp>
      <p:sp>
        <p:nvSpPr>
          <p:cNvPr id="2" name="Title 1"/>
          <p:cNvSpPr>
            <a:spLocks noGrp="1"/>
          </p:cNvSpPr>
          <p:nvPr>
            <p:ph type="title"/>
          </p:nvPr>
        </p:nvSpPr>
        <p:spPr/>
        <p:txBody>
          <a:bodyPr/>
          <a:lstStyle/>
          <a:p>
            <a:r>
              <a:rPr lang="en-US" dirty="0" smtClean="0"/>
              <a:t>Click to edit Master title style</a:t>
            </a:r>
            <a:endParaRPr lang="en-AU" dirty="0"/>
          </a:p>
        </p:txBody>
      </p:sp>
      <p:sp>
        <p:nvSpPr>
          <p:cNvPr id="3" name="Slide Number Placeholder 2"/>
          <p:cNvSpPr>
            <a:spLocks noGrp="1"/>
          </p:cNvSpPr>
          <p:nvPr>
            <p:ph type="sldNum" sz="quarter" idx="10"/>
          </p:nvPr>
        </p:nvSpPr>
        <p:spPr>
          <a:xfrm>
            <a:off x="9534001" y="6972323"/>
            <a:ext cx="577163" cy="300014"/>
          </a:xfrm>
        </p:spPr>
        <p:txBody>
          <a:bodyPr/>
          <a:lstStyle/>
          <a:p>
            <a:fld id="{9784CBA3-D598-4B1F-BAA3-EE14B5154290}" type="slidenum">
              <a:rPr lang="en-AU" smtClean="0"/>
              <a:pPr/>
              <a:t>‹#›</a:t>
            </a:fld>
            <a:endParaRPr lang="en-AU" dirty="0"/>
          </a:p>
        </p:txBody>
      </p:sp>
      <p:sp>
        <p:nvSpPr>
          <p:cNvPr id="7" name="Content Placeholder 6"/>
          <p:cNvSpPr>
            <a:spLocks noGrp="1"/>
          </p:cNvSpPr>
          <p:nvPr>
            <p:ph sz="quarter" idx="11"/>
          </p:nvPr>
        </p:nvSpPr>
        <p:spPr>
          <a:xfrm>
            <a:off x="0" y="1970440"/>
            <a:ext cx="3489030" cy="4587904"/>
          </a:xfrm>
        </p:spPr>
        <p:txBody>
          <a:bodyPr tIns="0">
            <a:noAutofit/>
          </a:bodyPr>
          <a:lstStyle>
            <a:lvl1pPr>
              <a:defRPr b="1"/>
            </a:lvl1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AU" dirty="0"/>
          </a:p>
        </p:txBody>
      </p:sp>
      <p:sp>
        <p:nvSpPr>
          <p:cNvPr id="10" name="Text Placeholder 9"/>
          <p:cNvSpPr>
            <a:spLocks noGrp="1"/>
          </p:cNvSpPr>
          <p:nvPr>
            <p:ph type="body" sz="quarter" idx="15"/>
          </p:nvPr>
        </p:nvSpPr>
        <p:spPr>
          <a:xfrm>
            <a:off x="2" y="1137732"/>
            <a:ext cx="3197553" cy="836679"/>
          </a:xfrm>
        </p:spPr>
        <p:txBody>
          <a:bodyPr/>
          <a:lstStyle>
            <a:lvl1pPr>
              <a:defRPr sz="1200"/>
            </a:lvl1pPr>
          </a:lstStyle>
          <a:p>
            <a:pPr lvl="0"/>
            <a:r>
              <a:rPr lang="en-US" dirty="0" smtClean="0"/>
              <a:t>Click to edit Master text styles</a:t>
            </a:r>
          </a:p>
        </p:txBody>
      </p:sp>
      <p:sp>
        <p:nvSpPr>
          <p:cNvPr id="12" name="Text Placeholder 9"/>
          <p:cNvSpPr>
            <a:spLocks noGrp="1"/>
          </p:cNvSpPr>
          <p:nvPr>
            <p:ph type="body" sz="quarter" idx="18" hasCustomPrompt="1"/>
          </p:nvPr>
        </p:nvSpPr>
        <p:spPr>
          <a:xfrm>
            <a:off x="1475518" y="6141776"/>
            <a:ext cx="8635567" cy="406068"/>
          </a:xfrm>
        </p:spPr>
        <p:txBody>
          <a:bodyPr lIns="0" tIns="0" rIns="0" bIns="120672" anchor="b">
            <a:noAutofit/>
          </a:bodyPr>
          <a:lstStyle>
            <a:lvl1pPr>
              <a:defRPr sz="700" b="0"/>
            </a:lvl1pPr>
            <a:lvl2pPr>
              <a:defRPr sz="700"/>
            </a:lvl2pPr>
            <a:lvl3pPr>
              <a:defRPr sz="700"/>
            </a:lvl3pPr>
            <a:lvl4pPr>
              <a:defRPr sz="700"/>
            </a:lvl4pPr>
            <a:lvl5pPr>
              <a:defRPr sz="700"/>
            </a:lvl5pPr>
          </a:lstStyle>
          <a:p>
            <a:pPr lvl="0"/>
            <a:r>
              <a:rPr lang="en-US" dirty="0" smtClean="0"/>
              <a:t>SOURCE:</a:t>
            </a:r>
          </a:p>
        </p:txBody>
      </p:sp>
      <p:sp>
        <p:nvSpPr>
          <p:cNvPr id="11" name="Text Placeholder 9"/>
          <p:cNvSpPr>
            <a:spLocks noGrp="1"/>
          </p:cNvSpPr>
          <p:nvPr>
            <p:ph type="body" sz="quarter" idx="20"/>
          </p:nvPr>
        </p:nvSpPr>
        <p:spPr>
          <a:xfrm>
            <a:off x="3193802" y="1137732"/>
            <a:ext cx="3183902" cy="836679"/>
          </a:xfrm>
        </p:spPr>
        <p:txBody>
          <a:bodyPr lIns="281557"/>
          <a:lstStyle>
            <a:lvl1pPr>
              <a:defRPr sz="1200"/>
            </a:lvl1pPr>
          </a:lstStyle>
          <a:p>
            <a:pPr lvl="0"/>
            <a:r>
              <a:rPr lang="en-US" dirty="0" smtClean="0"/>
              <a:t>Click to edit Master text styles</a:t>
            </a:r>
          </a:p>
        </p:txBody>
      </p:sp>
      <p:sp>
        <p:nvSpPr>
          <p:cNvPr id="13" name="Text Placeholder 9"/>
          <p:cNvSpPr>
            <a:spLocks noGrp="1"/>
          </p:cNvSpPr>
          <p:nvPr>
            <p:ph type="body" sz="quarter" idx="21"/>
          </p:nvPr>
        </p:nvSpPr>
        <p:spPr>
          <a:xfrm>
            <a:off x="6369606" y="1146133"/>
            <a:ext cx="3183902" cy="836679"/>
          </a:xfrm>
        </p:spPr>
        <p:txBody>
          <a:bodyPr lIns="281557"/>
          <a:lstStyle>
            <a:lvl1pPr>
              <a:defRPr sz="1200"/>
            </a:lvl1pPr>
          </a:lstStyle>
          <a:p>
            <a:pPr lvl="0"/>
            <a:r>
              <a:rPr lang="en-US" dirty="0" smtClean="0"/>
              <a:t>Click to edit Master text styles</a:t>
            </a:r>
          </a:p>
        </p:txBody>
      </p:sp>
      <p:sp>
        <p:nvSpPr>
          <p:cNvPr id="14" name="Footer Placeholder 3"/>
          <p:cNvSpPr>
            <a:spLocks noGrp="1"/>
          </p:cNvSpPr>
          <p:nvPr>
            <p:ph type="ftr" sz="quarter" idx="22"/>
          </p:nvPr>
        </p:nvSpPr>
        <p:spPr>
          <a:xfrm>
            <a:off x="897274" y="6556595"/>
            <a:ext cx="8626969" cy="415728"/>
          </a:xfrm>
        </p:spPr>
        <p:txBody>
          <a:bodyPr>
            <a:noAutofit/>
          </a:bodyPr>
          <a:lstStyle/>
          <a:p>
            <a:pPr>
              <a:spcBef>
                <a:spcPct val="20000"/>
              </a:spcBef>
              <a:buFont typeface="Arial" pitchFamily="34" charset="0"/>
              <a:buNone/>
            </a:pPr>
            <a:endParaRPr dirty="0" smtClean="0"/>
          </a:p>
        </p:txBody>
      </p:sp>
    </p:spTree>
    <p:extLst>
      <p:ext uri="{BB962C8B-B14F-4D97-AF65-F5344CB8AC3E}">
        <p14:creationId xmlns:p14="http://schemas.microsoft.com/office/powerpoint/2010/main" val="4104662997"/>
      </p:ext>
    </p:extLst>
  </p:cSld>
  <p:clrMapOvr>
    <a:masterClrMapping/>
  </p:clrMapOvr>
</p:sldLayout>
</file>

<file path=ppt/slideLayouts/slideLayout18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AU" dirty="0"/>
          </a:p>
        </p:txBody>
      </p:sp>
      <p:sp>
        <p:nvSpPr>
          <p:cNvPr id="3" name="Slide Number Placeholder 2"/>
          <p:cNvSpPr>
            <a:spLocks noGrp="1"/>
          </p:cNvSpPr>
          <p:nvPr>
            <p:ph type="sldNum" sz="quarter" idx="10"/>
          </p:nvPr>
        </p:nvSpPr>
        <p:spPr>
          <a:xfrm>
            <a:off x="9534001" y="6972323"/>
            <a:ext cx="577163" cy="300014"/>
          </a:xfrm>
        </p:spPr>
        <p:txBody>
          <a:bodyPr/>
          <a:lstStyle/>
          <a:p>
            <a:fld id="{9784CBA3-D598-4B1F-BAA3-EE14B5154290}" type="slidenum">
              <a:rPr lang="en-AU" smtClean="0"/>
              <a:pPr/>
              <a:t>‹#›</a:t>
            </a:fld>
            <a:endParaRPr lang="en-AU" dirty="0"/>
          </a:p>
        </p:txBody>
      </p:sp>
      <p:sp>
        <p:nvSpPr>
          <p:cNvPr id="6" name="Text Placeholder 9"/>
          <p:cNvSpPr>
            <a:spLocks noGrp="1"/>
          </p:cNvSpPr>
          <p:nvPr>
            <p:ph type="body" sz="quarter" idx="16" hasCustomPrompt="1"/>
          </p:nvPr>
        </p:nvSpPr>
        <p:spPr>
          <a:xfrm>
            <a:off x="1475518" y="6141776"/>
            <a:ext cx="8635567" cy="406068"/>
          </a:xfrm>
        </p:spPr>
        <p:txBody>
          <a:bodyPr lIns="0" tIns="0" rIns="0" bIns="120672" anchor="b">
            <a:noAutofit/>
          </a:bodyPr>
          <a:lstStyle>
            <a:lvl1pPr>
              <a:defRPr sz="700" b="0"/>
            </a:lvl1pPr>
            <a:lvl2pPr>
              <a:defRPr sz="700"/>
            </a:lvl2pPr>
            <a:lvl3pPr>
              <a:defRPr sz="700"/>
            </a:lvl3pPr>
            <a:lvl4pPr>
              <a:defRPr sz="700"/>
            </a:lvl4pPr>
            <a:lvl5pPr>
              <a:defRPr sz="700"/>
            </a:lvl5pPr>
          </a:lstStyle>
          <a:p>
            <a:pPr lvl="0"/>
            <a:r>
              <a:rPr lang="en-US" dirty="0" smtClean="0"/>
              <a:t>SOURCE:</a:t>
            </a:r>
          </a:p>
        </p:txBody>
      </p:sp>
      <p:sp>
        <p:nvSpPr>
          <p:cNvPr id="7" name="Footer Placeholder 3"/>
          <p:cNvSpPr>
            <a:spLocks noGrp="1"/>
          </p:cNvSpPr>
          <p:nvPr>
            <p:ph type="ftr" sz="quarter" idx="11"/>
          </p:nvPr>
        </p:nvSpPr>
        <p:spPr>
          <a:xfrm>
            <a:off x="897274" y="6556595"/>
            <a:ext cx="8626969" cy="415728"/>
          </a:xfrm>
        </p:spPr>
        <p:txBody>
          <a:bodyPr>
            <a:noAutofit/>
          </a:bodyPr>
          <a:lstStyle/>
          <a:p>
            <a:pPr>
              <a:spcBef>
                <a:spcPct val="20000"/>
              </a:spcBef>
              <a:buFont typeface="Arial" pitchFamily="34" charset="0"/>
              <a:buNone/>
            </a:pPr>
            <a:endParaRPr dirty="0" smtClean="0"/>
          </a:p>
        </p:txBody>
      </p:sp>
    </p:spTree>
    <p:extLst>
      <p:ext uri="{BB962C8B-B14F-4D97-AF65-F5344CB8AC3E}">
        <p14:creationId xmlns:p14="http://schemas.microsoft.com/office/powerpoint/2010/main" val="3131325702"/>
      </p:ext>
    </p:extLst>
  </p:cSld>
  <p:clrMapOvr>
    <a:masterClrMapping/>
  </p:clrMapOvr>
</p:sldLayout>
</file>

<file path=ppt/slideLayouts/slideLayout187.xml><?xml version="1.0" encoding="utf-8"?>
<p:sldLayout xmlns:a="http://schemas.openxmlformats.org/drawingml/2006/main" xmlns:r="http://schemas.openxmlformats.org/officeDocument/2006/relationships" xmlns:p="http://schemas.openxmlformats.org/presentationml/2006/main" userDrawn="1">
  <p:cSld name="1_Title Only">
    <p:spTree>
      <p:nvGrpSpPr>
        <p:cNvPr id="1" name=""/>
        <p:cNvGrpSpPr/>
        <p:nvPr/>
      </p:nvGrpSpPr>
      <p:grpSpPr>
        <a:xfrm>
          <a:off x="0" y="0"/>
          <a:ext cx="0" cy="0"/>
          <a:chOff x="0" y="0"/>
          <a:chExt cx="0" cy="0"/>
        </a:xfrm>
      </p:grpSpPr>
      <p:sp>
        <p:nvSpPr>
          <p:cNvPr id="2" name="Title 1"/>
          <p:cNvSpPr>
            <a:spLocks noGrp="1"/>
          </p:cNvSpPr>
          <p:nvPr>
            <p:ph type="title"/>
          </p:nvPr>
        </p:nvSpPr>
        <p:spPr>
          <a:xfrm>
            <a:off x="3" y="1"/>
            <a:ext cx="10442834" cy="1137649"/>
          </a:xfrm>
          <a:prstGeom prst="rect">
            <a:avLst/>
          </a:prstGeom>
        </p:spPr>
        <p:txBody>
          <a:bodyPr/>
          <a:lstStyle/>
          <a:p>
            <a:r>
              <a:rPr lang="en-US" smtClean="0"/>
              <a:t>Click to edit Master title style</a:t>
            </a:r>
            <a:endParaRPr lang="en-AU" dirty="0"/>
          </a:p>
        </p:txBody>
      </p:sp>
    </p:spTree>
    <p:extLst>
      <p:ext uri="{BB962C8B-B14F-4D97-AF65-F5344CB8AC3E}">
        <p14:creationId xmlns:p14="http://schemas.microsoft.com/office/powerpoint/2010/main" val="2649621131"/>
      </p:ext>
    </p:extLst>
  </p:cSld>
  <p:clrMapOvr>
    <a:masterClrMapping/>
  </p:clrMapOvr>
  <p:timing>
    <p:tnLst>
      <p:par>
        <p:cTn id="1" dur="indefinite" restart="never" nodeType="tmRoot"/>
      </p:par>
    </p:tnLst>
  </p:timing>
</p:sldLayout>
</file>

<file path=ppt/slideLayouts/slideLayout188.xml><?xml version="1.0" encoding="utf-8"?>
<p:sldLayout xmlns:a="http://schemas.openxmlformats.org/drawingml/2006/main" xmlns:r="http://schemas.openxmlformats.org/officeDocument/2006/relationships" xmlns:p="http://schemas.openxmlformats.org/presentationml/2006/main" userDrawn="1">
  <p:cSld name="x2 Box">
    <p:spTree>
      <p:nvGrpSpPr>
        <p:cNvPr id="1" name=""/>
        <p:cNvGrpSpPr/>
        <p:nvPr/>
      </p:nvGrpSpPr>
      <p:grpSpPr>
        <a:xfrm>
          <a:off x="0" y="0"/>
          <a:ext cx="0" cy="0"/>
          <a:chOff x="0" y="0"/>
          <a:chExt cx="0" cy="0"/>
        </a:xfrm>
      </p:grpSpPr>
      <p:sp>
        <p:nvSpPr>
          <p:cNvPr id="2" name="Title 1"/>
          <p:cNvSpPr>
            <a:spLocks noGrp="1"/>
          </p:cNvSpPr>
          <p:nvPr>
            <p:ph type="title"/>
          </p:nvPr>
        </p:nvSpPr>
        <p:spPr>
          <a:xfrm>
            <a:off x="3" y="1"/>
            <a:ext cx="10442834" cy="1137649"/>
          </a:xfrm>
          <a:prstGeom prst="rect">
            <a:avLst/>
          </a:prstGeom>
        </p:spPr>
        <p:txBody>
          <a:bodyPr/>
          <a:lstStyle/>
          <a:p>
            <a:r>
              <a:rPr lang="en-US" smtClean="0"/>
              <a:t>Click to edit Master title style</a:t>
            </a:r>
            <a:endParaRPr lang="en-AU" dirty="0"/>
          </a:p>
        </p:txBody>
      </p:sp>
      <p:sp>
        <p:nvSpPr>
          <p:cNvPr id="7" name="Content Placeholder 6"/>
          <p:cNvSpPr>
            <a:spLocks noGrp="1"/>
          </p:cNvSpPr>
          <p:nvPr>
            <p:ph sz="quarter" idx="11"/>
          </p:nvPr>
        </p:nvSpPr>
        <p:spPr>
          <a:xfrm>
            <a:off x="326280" y="1137650"/>
            <a:ext cx="4602374" cy="5294675"/>
          </a:xfrm>
          <a:prstGeom prst="rect">
            <a:avLst/>
          </a:prstGeom>
        </p:spPr>
        <p:txBody>
          <a:bodyPr>
            <a:noAutofit/>
          </a:bodyPr>
          <a:lstStyle>
            <a:lvl1pPr>
              <a:defRPr b="0"/>
            </a:lvl1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dirty="0"/>
          </a:p>
        </p:txBody>
      </p:sp>
      <p:sp>
        <p:nvSpPr>
          <p:cNvPr id="5" name="Content Placeholder 6"/>
          <p:cNvSpPr>
            <a:spLocks noGrp="1"/>
          </p:cNvSpPr>
          <p:nvPr>
            <p:ph sz="quarter" idx="12"/>
          </p:nvPr>
        </p:nvSpPr>
        <p:spPr>
          <a:xfrm>
            <a:off x="5510522" y="1137650"/>
            <a:ext cx="4600560" cy="5294675"/>
          </a:xfrm>
          <a:prstGeom prst="rect">
            <a:avLst/>
          </a:prstGeom>
        </p:spPr>
        <p:txBody>
          <a:bodyPr lIns="0">
            <a:noAutofit/>
          </a:bodyPr>
          <a:lstStyle>
            <a:lvl1pPr>
              <a:defRPr b="0"/>
            </a:lvl1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dirty="0"/>
          </a:p>
        </p:txBody>
      </p:sp>
    </p:spTree>
    <p:extLst>
      <p:ext uri="{BB962C8B-B14F-4D97-AF65-F5344CB8AC3E}">
        <p14:creationId xmlns:p14="http://schemas.microsoft.com/office/powerpoint/2010/main" val="4051014926"/>
      </p:ext>
    </p:extLst>
  </p:cSld>
  <p:clrMapOvr>
    <a:masterClrMapping/>
  </p:clrMapOvr>
  <p:timing>
    <p:tnLst>
      <p:par>
        <p:cTn id="1" dur="indefinite" restart="never" nodeType="tmRoot"/>
      </p:par>
    </p:tnLst>
  </p:timing>
</p:sldLayout>
</file>

<file path=ppt/slideLayouts/slideLayout189.xml><?xml version="1.0" encoding="utf-8"?>
<p:sldLayout xmlns:a="http://schemas.openxmlformats.org/drawingml/2006/main" xmlns:r="http://schemas.openxmlformats.org/officeDocument/2006/relationships" xmlns:p="http://schemas.openxmlformats.org/presentationml/2006/main" userDrawn="1">
  <p:cSld name="x1 Box">
    <p:spTree>
      <p:nvGrpSpPr>
        <p:cNvPr id="1" name=""/>
        <p:cNvGrpSpPr/>
        <p:nvPr/>
      </p:nvGrpSpPr>
      <p:grpSpPr>
        <a:xfrm>
          <a:off x="0" y="0"/>
          <a:ext cx="0" cy="0"/>
          <a:chOff x="0" y="0"/>
          <a:chExt cx="0" cy="0"/>
        </a:xfrm>
      </p:grpSpPr>
      <p:sp>
        <p:nvSpPr>
          <p:cNvPr id="2" name="Title 1"/>
          <p:cNvSpPr>
            <a:spLocks noGrp="1"/>
          </p:cNvSpPr>
          <p:nvPr>
            <p:ph type="title"/>
          </p:nvPr>
        </p:nvSpPr>
        <p:spPr>
          <a:xfrm>
            <a:off x="3" y="1"/>
            <a:ext cx="10442834" cy="1137649"/>
          </a:xfrm>
          <a:prstGeom prst="rect">
            <a:avLst/>
          </a:prstGeom>
        </p:spPr>
        <p:txBody>
          <a:bodyPr/>
          <a:lstStyle/>
          <a:p>
            <a:r>
              <a:rPr lang="en-US" smtClean="0"/>
              <a:t>Click to edit Master title style</a:t>
            </a:r>
            <a:endParaRPr lang="en-AU" dirty="0"/>
          </a:p>
        </p:txBody>
      </p:sp>
      <p:sp>
        <p:nvSpPr>
          <p:cNvPr id="7" name="Content Placeholder 6"/>
          <p:cNvSpPr>
            <a:spLocks noGrp="1"/>
          </p:cNvSpPr>
          <p:nvPr>
            <p:ph sz="quarter" idx="11"/>
          </p:nvPr>
        </p:nvSpPr>
        <p:spPr>
          <a:xfrm>
            <a:off x="326361" y="1137651"/>
            <a:ext cx="9784801" cy="5294675"/>
          </a:xfrm>
          <a:prstGeom prst="rect">
            <a:avLst/>
          </a:prstGeom>
        </p:spPr>
        <p:txBody>
          <a:bodyPr>
            <a:noAutofit/>
          </a:bodyPr>
          <a:lstStyle>
            <a:lvl1pPr>
              <a:defRPr b="0"/>
            </a:lvl1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dirty="0"/>
          </a:p>
        </p:txBody>
      </p:sp>
    </p:spTree>
    <p:extLst>
      <p:ext uri="{BB962C8B-B14F-4D97-AF65-F5344CB8AC3E}">
        <p14:creationId xmlns:p14="http://schemas.microsoft.com/office/powerpoint/2010/main" val="234737087"/>
      </p:ext>
    </p:extLst>
  </p:cSld>
  <p:clrMapOvr>
    <a:masterClrMapping/>
  </p:clrMapOvr>
  <p:timing>
    <p:tnLst>
      <p:par>
        <p:cTn id="1" dur="indefinite" restart="never" nodeType="tmRoot"/>
      </p:par>
    </p:tnLst>
  </p:timing>
</p:sldLayout>
</file>

<file path=ppt/slideLayouts/slideLayout190.xml><?xml version="1.0" encoding="utf-8"?>
<p:sldLayout xmlns:a="http://schemas.openxmlformats.org/drawingml/2006/main" xmlns:r="http://schemas.openxmlformats.org/officeDocument/2006/relationships" xmlns:p="http://schemas.openxmlformats.org/presentationml/2006/main" userDrawn="1">
  <p:cSld name="Single Object - Grey Box">
    <p:spTree>
      <p:nvGrpSpPr>
        <p:cNvPr id="1" name=""/>
        <p:cNvGrpSpPr/>
        <p:nvPr/>
      </p:nvGrpSpPr>
      <p:grpSpPr>
        <a:xfrm>
          <a:off x="0" y="0"/>
          <a:ext cx="0" cy="0"/>
          <a:chOff x="0" y="0"/>
          <a:chExt cx="0" cy="0"/>
        </a:xfrm>
      </p:grpSpPr>
      <p:sp>
        <p:nvSpPr>
          <p:cNvPr id="7" name="Content Placeholder 6"/>
          <p:cNvSpPr>
            <a:spLocks noGrp="1"/>
          </p:cNvSpPr>
          <p:nvPr>
            <p:ph sz="quarter" idx="11"/>
          </p:nvPr>
        </p:nvSpPr>
        <p:spPr>
          <a:xfrm>
            <a:off x="0" y="1137653"/>
            <a:ext cx="10440988" cy="5410194"/>
          </a:xfrm>
        </p:spPr>
        <p:txBody>
          <a:bodyPr>
            <a:noAutofit/>
          </a:bodyPr>
          <a:lstStyle>
            <a:lvl1pPr>
              <a:defRPr b="1"/>
            </a:lvl1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AU" dirty="0"/>
          </a:p>
        </p:txBody>
      </p:sp>
      <p:sp>
        <p:nvSpPr>
          <p:cNvPr id="2" name="Title 1"/>
          <p:cNvSpPr>
            <a:spLocks noGrp="1"/>
          </p:cNvSpPr>
          <p:nvPr>
            <p:ph type="title"/>
          </p:nvPr>
        </p:nvSpPr>
        <p:spPr/>
        <p:txBody>
          <a:bodyPr vert="horz" lIns="309669" tIns="250243" rIns="309669" bIns="0" rtlCol="0" anchor="t">
            <a:noAutofit/>
          </a:bodyPr>
          <a:lstStyle>
            <a:lvl1pPr>
              <a:defRPr lang="en-AU" dirty="0"/>
            </a:lvl1pPr>
          </a:lstStyle>
          <a:p>
            <a:pPr lvl="0"/>
            <a:r>
              <a:rPr lang="en-US" dirty="0" smtClean="0"/>
              <a:t>Click to edit Master title style</a:t>
            </a:r>
            <a:endParaRPr lang="en-AU" dirty="0"/>
          </a:p>
        </p:txBody>
      </p:sp>
      <p:sp>
        <p:nvSpPr>
          <p:cNvPr id="3" name="Slide Number Placeholder 2"/>
          <p:cNvSpPr>
            <a:spLocks noGrp="1"/>
          </p:cNvSpPr>
          <p:nvPr>
            <p:ph type="sldNum" sz="quarter" idx="10"/>
          </p:nvPr>
        </p:nvSpPr>
        <p:spPr>
          <a:xfrm>
            <a:off x="9534001" y="6972323"/>
            <a:ext cx="577163" cy="300014"/>
          </a:xfrm>
        </p:spPr>
        <p:txBody>
          <a:bodyPr/>
          <a:lstStyle/>
          <a:p>
            <a:fld id="{9784CBA3-D598-4B1F-BAA3-EE14B5154290}" type="slidenum">
              <a:rPr lang="en-AU" smtClean="0"/>
              <a:pPr/>
              <a:t>‹#›</a:t>
            </a:fld>
            <a:endParaRPr lang="en-AU" dirty="0"/>
          </a:p>
        </p:txBody>
      </p:sp>
      <p:sp>
        <p:nvSpPr>
          <p:cNvPr id="8" name="Footer Placeholder 3"/>
          <p:cNvSpPr>
            <a:spLocks noGrp="1"/>
          </p:cNvSpPr>
          <p:nvPr>
            <p:ph type="ftr" sz="quarter" idx="17"/>
          </p:nvPr>
        </p:nvSpPr>
        <p:spPr>
          <a:xfrm>
            <a:off x="897274" y="6556595"/>
            <a:ext cx="8626969" cy="415728"/>
          </a:xfrm>
        </p:spPr>
        <p:txBody>
          <a:bodyPr>
            <a:noAutofit/>
          </a:bodyPr>
          <a:lstStyle/>
          <a:p>
            <a:pPr>
              <a:spcBef>
                <a:spcPct val="20000"/>
              </a:spcBef>
              <a:buFont typeface="Arial" pitchFamily="34" charset="0"/>
              <a:buNone/>
            </a:pPr>
            <a:endParaRPr dirty="0" smtClean="0"/>
          </a:p>
        </p:txBody>
      </p:sp>
    </p:spTree>
    <p:extLst>
      <p:ext uri="{BB962C8B-B14F-4D97-AF65-F5344CB8AC3E}">
        <p14:creationId xmlns:p14="http://schemas.microsoft.com/office/powerpoint/2010/main" val="1232351956"/>
      </p:ext>
    </p:extLst>
  </p:cSld>
  <p:clrMapOvr>
    <a:masterClrMapping/>
  </p:clrMapOvr>
</p:sldLayout>
</file>

<file path=ppt/slideLayouts/slideLayout191.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 y="1"/>
            <a:ext cx="10442834" cy="1137649"/>
          </a:xfrm>
          <a:prstGeom prst="rect">
            <a:avLst/>
          </a:prstGeom>
        </p:spPr>
        <p:txBody>
          <a:bodyPr/>
          <a:lstStyle/>
          <a:p>
            <a:r>
              <a:rPr lang="fr-FR" smtClean="0"/>
              <a:t>Click to edit Master title style</a:t>
            </a:r>
            <a:endParaRPr lang="en-US"/>
          </a:p>
        </p:txBody>
      </p:sp>
      <p:sp>
        <p:nvSpPr>
          <p:cNvPr id="3" name="Content Placeholder 2"/>
          <p:cNvSpPr>
            <a:spLocks noGrp="1"/>
          </p:cNvSpPr>
          <p:nvPr>
            <p:ph idx="1"/>
          </p:nvPr>
        </p:nvSpPr>
        <p:spPr>
          <a:xfrm>
            <a:off x="3" y="1137651"/>
            <a:ext cx="10442834" cy="4449342"/>
          </a:xfrm>
          <a:prstGeom prst="rect">
            <a:avLst/>
          </a:prstGeom>
        </p:spPr>
        <p:txBody>
          <a:bodyPr lIns="90954" tIns="45477" rIns="90954" bIns="45477"/>
          <a:lstStyle/>
          <a:p>
            <a:pPr lvl="0"/>
            <a:r>
              <a:rPr lang="fr-FR" smtClean="0"/>
              <a:t>Click to edit Master text styles</a:t>
            </a:r>
          </a:p>
          <a:p>
            <a:pPr lvl="1"/>
            <a:r>
              <a:rPr lang="fr-FR" smtClean="0"/>
              <a:t>Second level</a:t>
            </a:r>
          </a:p>
          <a:p>
            <a:pPr lvl="2"/>
            <a:r>
              <a:rPr lang="fr-FR" smtClean="0"/>
              <a:t>Third level</a:t>
            </a:r>
          </a:p>
          <a:p>
            <a:pPr lvl="3"/>
            <a:r>
              <a:rPr lang="fr-FR" smtClean="0"/>
              <a:t>Fourth level</a:t>
            </a:r>
          </a:p>
          <a:p>
            <a:pPr lvl="4"/>
            <a:r>
              <a:rPr lang="fr-FR" smtClean="0"/>
              <a:t>Fifth level</a:t>
            </a:r>
            <a:endParaRPr lang="en-US"/>
          </a:p>
        </p:txBody>
      </p:sp>
      <p:sp>
        <p:nvSpPr>
          <p:cNvPr id="4" name="Date Placeholder 3"/>
          <p:cNvSpPr>
            <a:spLocks noGrp="1"/>
          </p:cNvSpPr>
          <p:nvPr>
            <p:ph type="dt" sz="half" idx="10"/>
          </p:nvPr>
        </p:nvSpPr>
        <p:spPr>
          <a:xfrm>
            <a:off x="522056" y="7008242"/>
            <a:ext cx="2436231" cy="402567"/>
          </a:xfrm>
          <a:prstGeom prst="rect">
            <a:avLst/>
          </a:prstGeom>
        </p:spPr>
        <p:txBody>
          <a:bodyPr lIns="90954" tIns="45477" rIns="90954" bIns="45477"/>
          <a:lstStyle/>
          <a:p>
            <a:pPr defTabSz="1026442"/>
            <a:endParaRPr lang="en-US">
              <a:solidFill>
                <a:prstClr val="black">
                  <a:tint val="75000"/>
                </a:prstClr>
              </a:solidFill>
            </a:endParaRPr>
          </a:p>
        </p:txBody>
      </p:sp>
      <p:sp>
        <p:nvSpPr>
          <p:cNvPr id="5" name="Footer Placeholder 4"/>
          <p:cNvSpPr>
            <a:spLocks noGrp="1"/>
          </p:cNvSpPr>
          <p:nvPr>
            <p:ph type="ftr" sz="quarter" idx="11"/>
          </p:nvPr>
        </p:nvSpPr>
        <p:spPr>
          <a:xfrm>
            <a:off x="897274" y="6556595"/>
            <a:ext cx="8626969" cy="415728"/>
          </a:xfrm>
          <a:prstGeom prst="rect">
            <a:avLst/>
          </a:prstGeom>
        </p:spPr>
        <p:txBody>
          <a:bodyPr lIns="90954" tIns="45477" rIns="90954" bIns="45477"/>
          <a:lstStyle/>
          <a:p>
            <a:endParaRPr lang="en-US" b="1">
              <a:solidFill>
                <a:prstClr val="black">
                  <a:tint val="75000"/>
                </a:prstClr>
              </a:solidFill>
              <a:latin typeface="Arial" charset="0"/>
              <a:cs typeface="Arial" charset="0"/>
            </a:endParaRPr>
          </a:p>
        </p:txBody>
      </p:sp>
      <p:sp>
        <p:nvSpPr>
          <p:cNvPr id="7" name="Slide Number Placeholder 5"/>
          <p:cNvSpPr>
            <a:spLocks noGrp="1"/>
          </p:cNvSpPr>
          <p:nvPr>
            <p:ph type="sldNum" sz="quarter" idx="4"/>
          </p:nvPr>
        </p:nvSpPr>
        <p:spPr>
          <a:xfrm>
            <a:off x="5292564" y="6948983"/>
            <a:ext cx="577163" cy="300014"/>
          </a:xfrm>
          <a:prstGeom prst="rect">
            <a:avLst/>
          </a:prstGeom>
        </p:spPr>
        <p:txBody>
          <a:bodyPr/>
          <a:lstStyle>
            <a:lvl1pPr>
              <a:defRPr sz="1200"/>
            </a:lvl1pPr>
          </a:lstStyle>
          <a:p>
            <a:fld id="{5AF57F2D-FD0A-4A42-A2E3-927C55E4DECA}"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995980749"/>
      </p:ext>
    </p:extLst>
  </p:cSld>
  <p:clrMapOvr>
    <a:masterClrMapping/>
  </p:clrMapOvr>
</p:sldLayout>
</file>

<file path=ppt/slideLayouts/slideLayout192.xml><?xml version="1.0" encoding="utf-8"?>
<p:sldLayout xmlns:a="http://schemas.openxmlformats.org/drawingml/2006/main" xmlns:r="http://schemas.openxmlformats.org/officeDocument/2006/relationships" xmlns:p="http://schemas.openxmlformats.org/presentationml/2006/main" preserve="1" userDrawn="1">
  <p:cSld name="Single Object ">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AU" dirty="0"/>
          </a:p>
        </p:txBody>
      </p:sp>
      <p:sp>
        <p:nvSpPr>
          <p:cNvPr id="3" name="Slide Number Placeholder 2"/>
          <p:cNvSpPr>
            <a:spLocks noGrp="1"/>
          </p:cNvSpPr>
          <p:nvPr>
            <p:ph type="sldNum" sz="quarter" idx="10"/>
          </p:nvPr>
        </p:nvSpPr>
        <p:spPr>
          <a:xfrm>
            <a:off x="9533993" y="6972323"/>
            <a:ext cx="577163" cy="300014"/>
          </a:xfrm>
        </p:spPr>
        <p:txBody>
          <a:bodyPr/>
          <a:lstStyle/>
          <a:p>
            <a:fld id="{9784CBA3-D598-4B1F-BAA3-EE14B5154290}" type="slidenum">
              <a:rPr lang="en-AU" smtClean="0"/>
              <a:pPr/>
              <a:t>‹#›</a:t>
            </a:fld>
            <a:endParaRPr lang="en-AU" dirty="0"/>
          </a:p>
        </p:txBody>
      </p:sp>
      <p:sp>
        <p:nvSpPr>
          <p:cNvPr id="7" name="Content Placeholder 6"/>
          <p:cNvSpPr>
            <a:spLocks noGrp="1"/>
          </p:cNvSpPr>
          <p:nvPr>
            <p:ph sz="quarter" idx="11"/>
          </p:nvPr>
        </p:nvSpPr>
        <p:spPr>
          <a:xfrm>
            <a:off x="0" y="1137653"/>
            <a:ext cx="10440988" cy="5410194"/>
          </a:xfrm>
        </p:spPr>
        <p:txBody>
          <a:bodyPr>
            <a:noAutofit/>
          </a:bodyPr>
          <a:lstStyle>
            <a:lvl1pPr>
              <a:defRPr b="1"/>
            </a:lvl1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AU" dirty="0"/>
          </a:p>
        </p:txBody>
      </p:sp>
      <p:sp>
        <p:nvSpPr>
          <p:cNvPr id="10" name="Text Placeholder 9"/>
          <p:cNvSpPr>
            <a:spLocks noGrp="1"/>
          </p:cNvSpPr>
          <p:nvPr>
            <p:ph type="body" sz="quarter" idx="16" hasCustomPrompt="1"/>
          </p:nvPr>
        </p:nvSpPr>
        <p:spPr>
          <a:xfrm>
            <a:off x="1475518" y="6141776"/>
            <a:ext cx="8635567" cy="406068"/>
          </a:xfrm>
        </p:spPr>
        <p:txBody>
          <a:bodyPr lIns="0" tIns="0" rIns="0" bIns="120756" anchor="b">
            <a:noAutofit/>
          </a:bodyPr>
          <a:lstStyle>
            <a:lvl1pPr>
              <a:defRPr sz="700" b="0"/>
            </a:lvl1pPr>
            <a:lvl2pPr>
              <a:defRPr sz="700"/>
            </a:lvl2pPr>
            <a:lvl3pPr>
              <a:defRPr sz="700"/>
            </a:lvl3pPr>
            <a:lvl4pPr>
              <a:defRPr sz="700"/>
            </a:lvl4pPr>
            <a:lvl5pPr>
              <a:defRPr sz="700"/>
            </a:lvl5pPr>
          </a:lstStyle>
          <a:p>
            <a:pPr lvl="0"/>
            <a:r>
              <a:rPr lang="en-US" dirty="0" smtClean="0"/>
              <a:t>SOURCE:</a:t>
            </a:r>
          </a:p>
        </p:txBody>
      </p:sp>
      <p:sp>
        <p:nvSpPr>
          <p:cNvPr id="8" name="Footer Placeholder 3"/>
          <p:cNvSpPr>
            <a:spLocks noGrp="1"/>
          </p:cNvSpPr>
          <p:nvPr>
            <p:ph type="ftr" sz="quarter" idx="17"/>
          </p:nvPr>
        </p:nvSpPr>
        <p:spPr>
          <a:xfrm>
            <a:off x="897274" y="6556595"/>
            <a:ext cx="8626969" cy="415728"/>
          </a:xfrm>
        </p:spPr>
        <p:txBody>
          <a:bodyPr>
            <a:noAutofit/>
          </a:bodyPr>
          <a:lstStyle/>
          <a:p>
            <a:pPr>
              <a:spcBef>
                <a:spcPct val="20000"/>
              </a:spcBef>
              <a:buFont typeface="Arial" pitchFamily="34" charset="0"/>
              <a:buNone/>
            </a:pPr>
            <a:endParaRPr dirty="0" smtClean="0"/>
          </a:p>
        </p:txBody>
      </p:sp>
    </p:spTree>
    <p:extLst>
      <p:ext uri="{BB962C8B-B14F-4D97-AF65-F5344CB8AC3E}">
        <p14:creationId xmlns:p14="http://schemas.microsoft.com/office/powerpoint/2010/main" val="1078179503"/>
      </p:ext>
    </p:extLst>
  </p:cSld>
  <p:clrMapOvr>
    <a:masterClrMapping/>
  </p:clrMapOvr>
</p:sldLayout>
</file>

<file path=ppt/slideLayouts/slideLayout193.xml><?xml version="1.0" encoding="utf-8"?>
<p:sldLayout xmlns:a="http://schemas.openxmlformats.org/drawingml/2006/main" xmlns:r="http://schemas.openxmlformats.org/officeDocument/2006/relationships" xmlns:p="http://schemas.openxmlformats.org/presentationml/2006/main" preserve="1" userDrawn="1">
  <p:cSld name="Single Object + titl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AU" dirty="0"/>
          </a:p>
        </p:txBody>
      </p:sp>
      <p:sp>
        <p:nvSpPr>
          <p:cNvPr id="3" name="Slide Number Placeholder 2"/>
          <p:cNvSpPr>
            <a:spLocks noGrp="1"/>
          </p:cNvSpPr>
          <p:nvPr>
            <p:ph type="sldNum" sz="quarter" idx="10"/>
          </p:nvPr>
        </p:nvSpPr>
        <p:spPr>
          <a:xfrm>
            <a:off x="9533993" y="6972323"/>
            <a:ext cx="577163" cy="300014"/>
          </a:xfrm>
        </p:spPr>
        <p:txBody>
          <a:bodyPr/>
          <a:lstStyle/>
          <a:p>
            <a:fld id="{9784CBA3-D598-4B1F-BAA3-EE14B5154290}" type="slidenum">
              <a:rPr lang="en-AU" smtClean="0"/>
              <a:pPr/>
              <a:t>‹#›</a:t>
            </a:fld>
            <a:endParaRPr lang="en-AU" dirty="0"/>
          </a:p>
        </p:txBody>
      </p:sp>
      <p:sp>
        <p:nvSpPr>
          <p:cNvPr id="7" name="Content Placeholder 6"/>
          <p:cNvSpPr>
            <a:spLocks noGrp="1"/>
          </p:cNvSpPr>
          <p:nvPr>
            <p:ph sz="quarter" idx="11"/>
          </p:nvPr>
        </p:nvSpPr>
        <p:spPr>
          <a:xfrm>
            <a:off x="0" y="1974330"/>
            <a:ext cx="10440988" cy="4573514"/>
          </a:xfrm>
        </p:spPr>
        <p:txBody>
          <a:bodyPr tIns="0">
            <a:noAutofit/>
          </a:bodyPr>
          <a:lstStyle>
            <a:lvl1pPr>
              <a:defRPr b="1"/>
            </a:lvl1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AU" dirty="0"/>
          </a:p>
        </p:txBody>
      </p:sp>
      <p:sp>
        <p:nvSpPr>
          <p:cNvPr id="8" name="Text Placeholder 9"/>
          <p:cNvSpPr>
            <a:spLocks noGrp="1"/>
          </p:cNvSpPr>
          <p:nvPr>
            <p:ph type="body" sz="quarter" idx="15"/>
          </p:nvPr>
        </p:nvSpPr>
        <p:spPr>
          <a:xfrm>
            <a:off x="4" y="1137724"/>
            <a:ext cx="10111081" cy="836679"/>
          </a:xfrm>
        </p:spPr>
        <p:txBody>
          <a:bodyPr/>
          <a:lstStyle/>
          <a:p>
            <a:pPr lvl="0"/>
            <a:r>
              <a:rPr lang="en-US" dirty="0" smtClean="0"/>
              <a:t>Click to edit Master text styles</a:t>
            </a:r>
          </a:p>
        </p:txBody>
      </p:sp>
      <p:sp>
        <p:nvSpPr>
          <p:cNvPr id="10" name="Text Placeholder 9"/>
          <p:cNvSpPr>
            <a:spLocks noGrp="1"/>
          </p:cNvSpPr>
          <p:nvPr>
            <p:ph type="body" sz="quarter" idx="16" hasCustomPrompt="1"/>
          </p:nvPr>
        </p:nvSpPr>
        <p:spPr>
          <a:xfrm>
            <a:off x="1475518" y="6141776"/>
            <a:ext cx="8635567" cy="406068"/>
          </a:xfrm>
        </p:spPr>
        <p:txBody>
          <a:bodyPr lIns="0" tIns="0" rIns="0" bIns="120756" anchor="b">
            <a:noAutofit/>
          </a:bodyPr>
          <a:lstStyle>
            <a:lvl1pPr>
              <a:defRPr sz="700" b="0"/>
            </a:lvl1pPr>
            <a:lvl2pPr>
              <a:defRPr sz="700"/>
            </a:lvl2pPr>
            <a:lvl3pPr>
              <a:defRPr sz="700"/>
            </a:lvl3pPr>
            <a:lvl4pPr>
              <a:defRPr sz="700"/>
            </a:lvl4pPr>
            <a:lvl5pPr>
              <a:defRPr sz="700"/>
            </a:lvl5pPr>
          </a:lstStyle>
          <a:p>
            <a:pPr lvl="0"/>
            <a:r>
              <a:rPr lang="en-US" dirty="0" smtClean="0"/>
              <a:t>SOURCE:</a:t>
            </a:r>
          </a:p>
        </p:txBody>
      </p:sp>
      <p:sp>
        <p:nvSpPr>
          <p:cNvPr id="9" name="Footer Placeholder 3"/>
          <p:cNvSpPr>
            <a:spLocks noGrp="1"/>
          </p:cNvSpPr>
          <p:nvPr>
            <p:ph type="ftr" sz="quarter" idx="17"/>
          </p:nvPr>
        </p:nvSpPr>
        <p:spPr>
          <a:xfrm>
            <a:off x="897274" y="6556595"/>
            <a:ext cx="8626969" cy="415728"/>
          </a:xfrm>
        </p:spPr>
        <p:txBody>
          <a:bodyPr>
            <a:noAutofit/>
          </a:bodyPr>
          <a:lstStyle/>
          <a:p>
            <a:pPr>
              <a:spcBef>
                <a:spcPct val="20000"/>
              </a:spcBef>
              <a:buFont typeface="Arial" pitchFamily="34" charset="0"/>
              <a:buNone/>
            </a:pPr>
            <a:endParaRPr dirty="0" smtClean="0"/>
          </a:p>
        </p:txBody>
      </p:sp>
    </p:spTree>
    <p:extLst>
      <p:ext uri="{BB962C8B-B14F-4D97-AF65-F5344CB8AC3E}">
        <p14:creationId xmlns:p14="http://schemas.microsoft.com/office/powerpoint/2010/main" val="2020577917"/>
      </p:ext>
    </p:extLst>
  </p:cSld>
  <p:clrMapOvr>
    <a:masterClrMapping/>
  </p:clrMapOvr>
</p:sldLayout>
</file>

<file path=ppt/slideLayouts/slideLayout194.xml><?xml version="1.0" encoding="utf-8"?>
<p:sldLayout xmlns:a="http://schemas.openxmlformats.org/drawingml/2006/main" xmlns:r="http://schemas.openxmlformats.org/officeDocument/2006/relationships" xmlns:p="http://schemas.openxmlformats.org/presentationml/2006/main" preserve="1" userDrawn="1">
  <p:cSld name="Double Objec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AU" dirty="0"/>
          </a:p>
        </p:txBody>
      </p:sp>
      <p:sp>
        <p:nvSpPr>
          <p:cNvPr id="3" name="Slide Number Placeholder 2"/>
          <p:cNvSpPr>
            <a:spLocks noGrp="1"/>
          </p:cNvSpPr>
          <p:nvPr>
            <p:ph type="sldNum" sz="quarter" idx="10"/>
          </p:nvPr>
        </p:nvSpPr>
        <p:spPr>
          <a:xfrm>
            <a:off x="9533993" y="6972323"/>
            <a:ext cx="577163" cy="300014"/>
          </a:xfrm>
        </p:spPr>
        <p:txBody>
          <a:bodyPr/>
          <a:lstStyle/>
          <a:p>
            <a:fld id="{9784CBA3-D598-4B1F-BAA3-EE14B5154290}" type="slidenum">
              <a:rPr lang="en-AU" smtClean="0"/>
              <a:pPr/>
              <a:t>‹#›</a:t>
            </a:fld>
            <a:endParaRPr lang="en-AU" dirty="0"/>
          </a:p>
        </p:txBody>
      </p:sp>
      <p:sp>
        <p:nvSpPr>
          <p:cNvPr id="7" name="Content Placeholder 6"/>
          <p:cNvSpPr>
            <a:spLocks noGrp="1"/>
          </p:cNvSpPr>
          <p:nvPr>
            <p:ph sz="quarter" idx="11"/>
          </p:nvPr>
        </p:nvSpPr>
        <p:spPr>
          <a:xfrm>
            <a:off x="0" y="1137650"/>
            <a:ext cx="5220494" cy="5420696"/>
          </a:xfrm>
        </p:spPr>
        <p:txBody>
          <a:bodyPr>
            <a:noAutofit/>
          </a:bodyPr>
          <a:lstStyle>
            <a:lvl1pPr>
              <a:defRPr b="1"/>
            </a:lvl1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AU" dirty="0"/>
          </a:p>
        </p:txBody>
      </p:sp>
      <p:sp>
        <p:nvSpPr>
          <p:cNvPr id="5" name="Content Placeholder 6"/>
          <p:cNvSpPr>
            <a:spLocks noGrp="1"/>
          </p:cNvSpPr>
          <p:nvPr>
            <p:ph sz="quarter" idx="12"/>
          </p:nvPr>
        </p:nvSpPr>
        <p:spPr>
          <a:xfrm>
            <a:off x="5222340" y="1137650"/>
            <a:ext cx="5220494" cy="5420696"/>
          </a:xfrm>
        </p:spPr>
        <p:txBody>
          <a:bodyPr lIns="265626">
            <a:noAutofit/>
          </a:bodyPr>
          <a:lstStyle>
            <a:lvl1pPr>
              <a:defRPr b="1"/>
            </a:lvl1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AU" dirty="0"/>
          </a:p>
        </p:txBody>
      </p:sp>
      <p:sp>
        <p:nvSpPr>
          <p:cNvPr id="12" name="Text Placeholder 9"/>
          <p:cNvSpPr>
            <a:spLocks noGrp="1"/>
          </p:cNvSpPr>
          <p:nvPr>
            <p:ph type="body" sz="quarter" idx="17" hasCustomPrompt="1"/>
          </p:nvPr>
        </p:nvSpPr>
        <p:spPr>
          <a:xfrm>
            <a:off x="1475518" y="6141776"/>
            <a:ext cx="8635567" cy="406068"/>
          </a:xfrm>
        </p:spPr>
        <p:txBody>
          <a:bodyPr lIns="0" tIns="0" rIns="0" bIns="120756" anchor="b">
            <a:noAutofit/>
          </a:bodyPr>
          <a:lstStyle>
            <a:lvl1pPr>
              <a:defRPr sz="700" b="0"/>
            </a:lvl1pPr>
            <a:lvl2pPr>
              <a:defRPr sz="700"/>
            </a:lvl2pPr>
            <a:lvl3pPr>
              <a:defRPr sz="700"/>
            </a:lvl3pPr>
            <a:lvl4pPr>
              <a:defRPr sz="700"/>
            </a:lvl4pPr>
            <a:lvl5pPr>
              <a:defRPr sz="700"/>
            </a:lvl5pPr>
          </a:lstStyle>
          <a:p>
            <a:pPr lvl="0"/>
            <a:r>
              <a:rPr lang="en-US" dirty="0" smtClean="0"/>
              <a:t>SOURCE:</a:t>
            </a:r>
          </a:p>
        </p:txBody>
      </p:sp>
      <p:sp>
        <p:nvSpPr>
          <p:cNvPr id="8" name="Footer Placeholder 3"/>
          <p:cNvSpPr>
            <a:spLocks noGrp="1"/>
          </p:cNvSpPr>
          <p:nvPr>
            <p:ph type="ftr" sz="quarter" idx="18"/>
          </p:nvPr>
        </p:nvSpPr>
        <p:spPr>
          <a:xfrm>
            <a:off x="897274" y="6556595"/>
            <a:ext cx="8626969" cy="415728"/>
          </a:xfrm>
        </p:spPr>
        <p:txBody>
          <a:bodyPr>
            <a:noAutofit/>
          </a:bodyPr>
          <a:lstStyle/>
          <a:p>
            <a:pPr>
              <a:spcBef>
                <a:spcPct val="20000"/>
              </a:spcBef>
              <a:buFont typeface="Arial" pitchFamily="34" charset="0"/>
              <a:buNone/>
            </a:pPr>
            <a:endParaRPr dirty="0" smtClean="0"/>
          </a:p>
        </p:txBody>
      </p:sp>
    </p:spTree>
    <p:extLst>
      <p:ext uri="{BB962C8B-B14F-4D97-AF65-F5344CB8AC3E}">
        <p14:creationId xmlns:p14="http://schemas.microsoft.com/office/powerpoint/2010/main" val="870439167"/>
      </p:ext>
    </p:extLst>
  </p:cSld>
  <p:clrMapOvr>
    <a:masterClrMapping/>
  </p:clrMapOvr>
</p:sldLayout>
</file>

<file path=ppt/slideLayouts/slideLayout195.xml><?xml version="1.0" encoding="utf-8"?>
<p:sldLayout xmlns:a="http://schemas.openxmlformats.org/drawingml/2006/main" xmlns:r="http://schemas.openxmlformats.org/officeDocument/2006/relationships" xmlns:p="http://schemas.openxmlformats.org/presentationml/2006/main" preserve="1" userDrawn="1">
  <p:cSld name="Double Object + titl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AU" dirty="0"/>
          </a:p>
        </p:txBody>
      </p:sp>
      <p:sp>
        <p:nvSpPr>
          <p:cNvPr id="3" name="Slide Number Placeholder 2"/>
          <p:cNvSpPr>
            <a:spLocks noGrp="1"/>
          </p:cNvSpPr>
          <p:nvPr>
            <p:ph type="sldNum" sz="quarter" idx="10"/>
          </p:nvPr>
        </p:nvSpPr>
        <p:spPr>
          <a:xfrm>
            <a:off x="9533993" y="6972323"/>
            <a:ext cx="577163" cy="300014"/>
          </a:xfrm>
        </p:spPr>
        <p:txBody>
          <a:bodyPr/>
          <a:lstStyle/>
          <a:p>
            <a:fld id="{9784CBA3-D598-4B1F-BAA3-EE14B5154290}" type="slidenum">
              <a:rPr lang="en-AU" smtClean="0"/>
              <a:pPr/>
              <a:t>‹#›</a:t>
            </a:fld>
            <a:endParaRPr lang="en-AU" dirty="0"/>
          </a:p>
        </p:txBody>
      </p:sp>
      <p:sp>
        <p:nvSpPr>
          <p:cNvPr id="7" name="Content Placeholder 6"/>
          <p:cNvSpPr>
            <a:spLocks noGrp="1"/>
          </p:cNvSpPr>
          <p:nvPr>
            <p:ph sz="quarter" idx="11"/>
          </p:nvPr>
        </p:nvSpPr>
        <p:spPr>
          <a:xfrm>
            <a:off x="0" y="1974329"/>
            <a:ext cx="5220494" cy="4584016"/>
          </a:xfrm>
        </p:spPr>
        <p:txBody>
          <a:bodyPr tIns="0">
            <a:noAutofit/>
          </a:bodyPr>
          <a:lstStyle>
            <a:lvl1pPr>
              <a:defRPr b="1"/>
            </a:lvl1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AU" dirty="0"/>
          </a:p>
        </p:txBody>
      </p:sp>
      <p:sp>
        <p:nvSpPr>
          <p:cNvPr id="5" name="Content Placeholder 6"/>
          <p:cNvSpPr>
            <a:spLocks noGrp="1"/>
          </p:cNvSpPr>
          <p:nvPr>
            <p:ph sz="quarter" idx="12"/>
          </p:nvPr>
        </p:nvSpPr>
        <p:spPr>
          <a:xfrm>
            <a:off x="5222340" y="1974329"/>
            <a:ext cx="5220494" cy="4584016"/>
          </a:xfrm>
        </p:spPr>
        <p:txBody>
          <a:bodyPr lIns="265626" tIns="0">
            <a:noAutofit/>
          </a:bodyPr>
          <a:lstStyle>
            <a:lvl1pPr>
              <a:defRPr b="1"/>
            </a:lvl1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AU" dirty="0"/>
          </a:p>
        </p:txBody>
      </p:sp>
      <p:sp>
        <p:nvSpPr>
          <p:cNvPr id="10" name="Text Placeholder 9"/>
          <p:cNvSpPr>
            <a:spLocks noGrp="1"/>
          </p:cNvSpPr>
          <p:nvPr>
            <p:ph type="body" sz="quarter" idx="15"/>
          </p:nvPr>
        </p:nvSpPr>
        <p:spPr>
          <a:xfrm>
            <a:off x="0" y="1137724"/>
            <a:ext cx="5220494" cy="836679"/>
          </a:xfrm>
        </p:spPr>
        <p:txBody>
          <a:bodyPr/>
          <a:lstStyle>
            <a:lvl1pPr>
              <a:defRPr sz="1200"/>
            </a:lvl1pPr>
          </a:lstStyle>
          <a:p>
            <a:pPr lvl="0"/>
            <a:r>
              <a:rPr lang="en-US" dirty="0" smtClean="0"/>
              <a:t>Click to edit Master text styles</a:t>
            </a:r>
          </a:p>
        </p:txBody>
      </p:sp>
      <p:sp>
        <p:nvSpPr>
          <p:cNvPr id="11" name="Text Placeholder 9"/>
          <p:cNvSpPr>
            <a:spLocks noGrp="1"/>
          </p:cNvSpPr>
          <p:nvPr>
            <p:ph type="body" sz="quarter" idx="16"/>
          </p:nvPr>
        </p:nvSpPr>
        <p:spPr>
          <a:xfrm>
            <a:off x="5222343" y="1137724"/>
            <a:ext cx="5218648" cy="836679"/>
          </a:xfrm>
        </p:spPr>
        <p:txBody>
          <a:bodyPr lIns="265626"/>
          <a:lstStyle>
            <a:lvl1pPr>
              <a:defRPr sz="1200"/>
            </a:lvl1pPr>
          </a:lstStyle>
          <a:p>
            <a:pPr lvl="0"/>
            <a:r>
              <a:rPr lang="en-US" dirty="0" smtClean="0"/>
              <a:t>Click to edit Master text styles</a:t>
            </a:r>
          </a:p>
        </p:txBody>
      </p:sp>
      <p:sp>
        <p:nvSpPr>
          <p:cNvPr id="12" name="Text Placeholder 9"/>
          <p:cNvSpPr>
            <a:spLocks noGrp="1"/>
          </p:cNvSpPr>
          <p:nvPr>
            <p:ph type="body" sz="quarter" idx="17" hasCustomPrompt="1"/>
          </p:nvPr>
        </p:nvSpPr>
        <p:spPr>
          <a:xfrm>
            <a:off x="1475518" y="6141776"/>
            <a:ext cx="8635567" cy="406068"/>
          </a:xfrm>
        </p:spPr>
        <p:txBody>
          <a:bodyPr lIns="0" tIns="0" rIns="0" bIns="120756" anchor="b">
            <a:noAutofit/>
          </a:bodyPr>
          <a:lstStyle>
            <a:lvl1pPr>
              <a:defRPr sz="700" b="0"/>
            </a:lvl1pPr>
            <a:lvl2pPr>
              <a:defRPr sz="700"/>
            </a:lvl2pPr>
            <a:lvl3pPr>
              <a:defRPr sz="700"/>
            </a:lvl3pPr>
            <a:lvl4pPr>
              <a:defRPr sz="700"/>
            </a:lvl4pPr>
            <a:lvl5pPr>
              <a:defRPr sz="700"/>
            </a:lvl5pPr>
          </a:lstStyle>
          <a:p>
            <a:pPr lvl="0"/>
            <a:r>
              <a:rPr lang="en-US" dirty="0" smtClean="0"/>
              <a:t>SOURCE:</a:t>
            </a:r>
          </a:p>
        </p:txBody>
      </p:sp>
      <p:sp>
        <p:nvSpPr>
          <p:cNvPr id="13" name="Footer Placeholder 3"/>
          <p:cNvSpPr>
            <a:spLocks noGrp="1"/>
          </p:cNvSpPr>
          <p:nvPr>
            <p:ph type="ftr" sz="quarter" idx="18"/>
          </p:nvPr>
        </p:nvSpPr>
        <p:spPr>
          <a:xfrm>
            <a:off x="897274" y="6556595"/>
            <a:ext cx="8626969" cy="415728"/>
          </a:xfrm>
        </p:spPr>
        <p:txBody>
          <a:bodyPr>
            <a:noAutofit/>
          </a:bodyPr>
          <a:lstStyle/>
          <a:p>
            <a:pPr>
              <a:spcBef>
                <a:spcPct val="20000"/>
              </a:spcBef>
              <a:buFont typeface="Arial" pitchFamily="34" charset="0"/>
              <a:buNone/>
            </a:pPr>
            <a:endParaRPr dirty="0" smtClean="0"/>
          </a:p>
        </p:txBody>
      </p:sp>
    </p:spTree>
    <p:extLst>
      <p:ext uri="{BB962C8B-B14F-4D97-AF65-F5344CB8AC3E}">
        <p14:creationId xmlns:p14="http://schemas.microsoft.com/office/powerpoint/2010/main" val="2911947657"/>
      </p:ext>
    </p:extLst>
  </p:cSld>
  <p:clrMapOvr>
    <a:masterClrMapping/>
  </p:clrMapOvr>
</p:sldLayout>
</file>

<file path=ppt/slideLayouts/slideLayout196.xml><?xml version="1.0" encoding="utf-8"?>
<p:sldLayout xmlns:a="http://schemas.openxmlformats.org/drawingml/2006/main" xmlns:r="http://schemas.openxmlformats.org/officeDocument/2006/relationships" xmlns:p="http://schemas.openxmlformats.org/presentationml/2006/main" preserve="1" userDrawn="1">
  <p:cSld name="Triple Object ">
    <p:spTree>
      <p:nvGrpSpPr>
        <p:cNvPr id="1" name=""/>
        <p:cNvGrpSpPr/>
        <p:nvPr/>
      </p:nvGrpSpPr>
      <p:grpSpPr>
        <a:xfrm>
          <a:off x="0" y="0"/>
          <a:ext cx="0" cy="0"/>
          <a:chOff x="0" y="0"/>
          <a:chExt cx="0" cy="0"/>
        </a:xfrm>
      </p:grpSpPr>
      <p:sp>
        <p:nvSpPr>
          <p:cNvPr id="8" name="Content Placeholder 6"/>
          <p:cNvSpPr>
            <a:spLocks noGrp="1"/>
          </p:cNvSpPr>
          <p:nvPr>
            <p:ph sz="quarter" idx="16"/>
          </p:nvPr>
        </p:nvSpPr>
        <p:spPr>
          <a:xfrm>
            <a:off x="3197555" y="1139184"/>
            <a:ext cx="3458577" cy="5420696"/>
          </a:xfrm>
        </p:spPr>
        <p:txBody>
          <a:bodyPr lIns="277773">
            <a:noAutofit/>
          </a:bodyPr>
          <a:lstStyle>
            <a:lvl1pPr>
              <a:defRPr b="1"/>
            </a:lvl1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AU" dirty="0"/>
          </a:p>
        </p:txBody>
      </p:sp>
      <p:sp>
        <p:nvSpPr>
          <p:cNvPr id="9" name="Content Placeholder 6"/>
          <p:cNvSpPr>
            <a:spLocks noGrp="1"/>
          </p:cNvSpPr>
          <p:nvPr>
            <p:ph sz="quarter" idx="17"/>
          </p:nvPr>
        </p:nvSpPr>
        <p:spPr>
          <a:xfrm>
            <a:off x="6370035" y="1142244"/>
            <a:ext cx="3448375" cy="5416102"/>
          </a:xfrm>
        </p:spPr>
        <p:txBody>
          <a:bodyPr lIns="277773">
            <a:noAutofit/>
          </a:bodyPr>
          <a:lstStyle>
            <a:lvl1pPr>
              <a:defRPr b="1"/>
            </a:lvl1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AU" dirty="0"/>
          </a:p>
        </p:txBody>
      </p:sp>
      <p:sp>
        <p:nvSpPr>
          <p:cNvPr id="2" name="Title 1"/>
          <p:cNvSpPr>
            <a:spLocks noGrp="1"/>
          </p:cNvSpPr>
          <p:nvPr>
            <p:ph type="title"/>
          </p:nvPr>
        </p:nvSpPr>
        <p:spPr/>
        <p:txBody>
          <a:bodyPr/>
          <a:lstStyle/>
          <a:p>
            <a:r>
              <a:rPr lang="en-US" dirty="0" smtClean="0"/>
              <a:t>Click to edit Master title style</a:t>
            </a:r>
            <a:endParaRPr lang="en-AU" dirty="0"/>
          </a:p>
        </p:txBody>
      </p:sp>
      <p:sp>
        <p:nvSpPr>
          <p:cNvPr id="3" name="Slide Number Placeholder 2"/>
          <p:cNvSpPr>
            <a:spLocks noGrp="1"/>
          </p:cNvSpPr>
          <p:nvPr>
            <p:ph type="sldNum" sz="quarter" idx="10"/>
          </p:nvPr>
        </p:nvSpPr>
        <p:spPr>
          <a:xfrm>
            <a:off x="9533993" y="6972323"/>
            <a:ext cx="577163" cy="300014"/>
          </a:xfrm>
        </p:spPr>
        <p:txBody>
          <a:bodyPr/>
          <a:lstStyle/>
          <a:p>
            <a:fld id="{9784CBA3-D598-4B1F-BAA3-EE14B5154290}" type="slidenum">
              <a:rPr lang="en-AU" smtClean="0"/>
              <a:pPr/>
              <a:t>‹#›</a:t>
            </a:fld>
            <a:endParaRPr lang="en-AU" dirty="0"/>
          </a:p>
        </p:txBody>
      </p:sp>
      <p:sp>
        <p:nvSpPr>
          <p:cNvPr id="7" name="Content Placeholder 6"/>
          <p:cNvSpPr>
            <a:spLocks noGrp="1"/>
          </p:cNvSpPr>
          <p:nvPr>
            <p:ph sz="quarter" idx="11"/>
          </p:nvPr>
        </p:nvSpPr>
        <p:spPr>
          <a:xfrm>
            <a:off x="0" y="1137650"/>
            <a:ext cx="3489030" cy="5420696"/>
          </a:xfrm>
        </p:spPr>
        <p:txBody>
          <a:bodyPr>
            <a:noAutofit/>
          </a:bodyPr>
          <a:lstStyle>
            <a:lvl1pPr>
              <a:defRPr b="1"/>
            </a:lvl1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AU" dirty="0"/>
          </a:p>
        </p:txBody>
      </p:sp>
      <p:sp>
        <p:nvSpPr>
          <p:cNvPr id="12" name="Text Placeholder 9"/>
          <p:cNvSpPr>
            <a:spLocks noGrp="1"/>
          </p:cNvSpPr>
          <p:nvPr>
            <p:ph type="body" sz="quarter" idx="18" hasCustomPrompt="1"/>
          </p:nvPr>
        </p:nvSpPr>
        <p:spPr>
          <a:xfrm>
            <a:off x="1475518" y="6141776"/>
            <a:ext cx="8635567" cy="406068"/>
          </a:xfrm>
        </p:spPr>
        <p:txBody>
          <a:bodyPr lIns="0" tIns="0" rIns="0" bIns="120756" anchor="b">
            <a:noAutofit/>
          </a:bodyPr>
          <a:lstStyle>
            <a:lvl1pPr>
              <a:defRPr sz="700" b="0"/>
            </a:lvl1pPr>
            <a:lvl2pPr>
              <a:defRPr sz="700"/>
            </a:lvl2pPr>
            <a:lvl3pPr>
              <a:defRPr sz="700"/>
            </a:lvl3pPr>
            <a:lvl4pPr>
              <a:defRPr sz="700"/>
            </a:lvl4pPr>
            <a:lvl5pPr>
              <a:defRPr sz="700"/>
            </a:lvl5pPr>
          </a:lstStyle>
          <a:p>
            <a:pPr lvl="0"/>
            <a:r>
              <a:rPr lang="en-US" dirty="0" smtClean="0"/>
              <a:t>SOURCE:</a:t>
            </a:r>
          </a:p>
        </p:txBody>
      </p:sp>
      <p:sp>
        <p:nvSpPr>
          <p:cNvPr id="10" name="Footer Placeholder 3"/>
          <p:cNvSpPr>
            <a:spLocks noGrp="1"/>
          </p:cNvSpPr>
          <p:nvPr>
            <p:ph type="ftr" sz="quarter" idx="19"/>
          </p:nvPr>
        </p:nvSpPr>
        <p:spPr>
          <a:xfrm>
            <a:off x="897274" y="6556595"/>
            <a:ext cx="8626969" cy="415728"/>
          </a:xfrm>
        </p:spPr>
        <p:txBody>
          <a:bodyPr>
            <a:noAutofit/>
          </a:bodyPr>
          <a:lstStyle/>
          <a:p>
            <a:pPr>
              <a:spcBef>
                <a:spcPct val="20000"/>
              </a:spcBef>
              <a:buFont typeface="Arial" pitchFamily="34" charset="0"/>
              <a:buNone/>
            </a:pPr>
            <a:endParaRPr dirty="0" smtClean="0"/>
          </a:p>
        </p:txBody>
      </p:sp>
    </p:spTree>
    <p:extLst>
      <p:ext uri="{BB962C8B-B14F-4D97-AF65-F5344CB8AC3E}">
        <p14:creationId xmlns:p14="http://schemas.microsoft.com/office/powerpoint/2010/main" val="101382253"/>
      </p:ext>
    </p:extLst>
  </p:cSld>
  <p:clrMapOvr>
    <a:masterClrMapping/>
  </p:clrMapOvr>
</p:sldLayout>
</file>

<file path=ppt/slideLayouts/slideLayout197.xml><?xml version="1.0" encoding="utf-8"?>
<p:sldLayout xmlns:a="http://schemas.openxmlformats.org/drawingml/2006/main" xmlns:r="http://schemas.openxmlformats.org/officeDocument/2006/relationships" xmlns:p="http://schemas.openxmlformats.org/presentationml/2006/main" preserve="1" userDrawn="1">
  <p:cSld name="Triple Object + Title ">
    <p:spTree>
      <p:nvGrpSpPr>
        <p:cNvPr id="1" name=""/>
        <p:cNvGrpSpPr/>
        <p:nvPr/>
      </p:nvGrpSpPr>
      <p:grpSpPr>
        <a:xfrm>
          <a:off x="0" y="0"/>
          <a:ext cx="0" cy="0"/>
          <a:chOff x="0" y="0"/>
          <a:chExt cx="0" cy="0"/>
        </a:xfrm>
      </p:grpSpPr>
      <p:sp>
        <p:nvSpPr>
          <p:cNvPr id="8" name="Content Placeholder 6"/>
          <p:cNvSpPr>
            <a:spLocks noGrp="1"/>
          </p:cNvSpPr>
          <p:nvPr>
            <p:ph sz="quarter" idx="16"/>
          </p:nvPr>
        </p:nvSpPr>
        <p:spPr>
          <a:xfrm>
            <a:off x="3197555" y="1971974"/>
            <a:ext cx="3458577" cy="4587904"/>
          </a:xfrm>
        </p:spPr>
        <p:txBody>
          <a:bodyPr lIns="277773" tIns="0">
            <a:noAutofit/>
          </a:bodyPr>
          <a:lstStyle>
            <a:lvl1pPr>
              <a:defRPr b="1"/>
            </a:lvl1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AU" dirty="0"/>
          </a:p>
        </p:txBody>
      </p:sp>
      <p:sp>
        <p:nvSpPr>
          <p:cNvPr id="9" name="Content Placeholder 6"/>
          <p:cNvSpPr>
            <a:spLocks noGrp="1"/>
          </p:cNvSpPr>
          <p:nvPr>
            <p:ph sz="quarter" idx="17"/>
          </p:nvPr>
        </p:nvSpPr>
        <p:spPr>
          <a:xfrm>
            <a:off x="6370035" y="1974329"/>
            <a:ext cx="3448375" cy="4584016"/>
          </a:xfrm>
        </p:spPr>
        <p:txBody>
          <a:bodyPr lIns="277773" tIns="0">
            <a:noAutofit/>
          </a:bodyPr>
          <a:lstStyle>
            <a:lvl1pPr>
              <a:defRPr b="1"/>
            </a:lvl1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AU" dirty="0"/>
          </a:p>
        </p:txBody>
      </p:sp>
      <p:sp>
        <p:nvSpPr>
          <p:cNvPr id="2" name="Title 1"/>
          <p:cNvSpPr>
            <a:spLocks noGrp="1"/>
          </p:cNvSpPr>
          <p:nvPr>
            <p:ph type="title"/>
          </p:nvPr>
        </p:nvSpPr>
        <p:spPr/>
        <p:txBody>
          <a:bodyPr/>
          <a:lstStyle/>
          <a:p>
            <a:r>
              <a:rPr lang="en-US" dirty="0" smtClean="0"/>
              <a:t>Click to edit Master title style</a:t>
            </a:r>
            <a:endParaRPr lang="en-AU" dirty="0"/>
          </a:p>
        </p:txBody>
      </p:sp>
      <p:sp>
        <p:nvSpPr>
          <p:cNvPr id="3" name="Slide Number Placeholder 2"/>
          <p:cNvSpPr>
            <a:spLocks noGrp="1"/>
          </p:cNvSpPr>
          <p:nvPr>
            <p:ph type="sldNum" sz="quarter" idx="10"/>
          </p:nvPr>
        </p:nvSpPr>
        <p:spPr>
          <a:xfrm>
            <a:off x="9533993" y="6972323"/>
            <a:ext cx="577163" cy="300014"/>
          </a:xfrm>
        </p:spPr>
        <p:txBody>
          <a:bodyPr/>
          <a:lstStyle/>
          <a:p>
            <a:fld id="{9784CBA3-D598-4B1F-BAA3-EE14B5154290}" type="slidenum">
              <a:rPr lang="en-AU" smtClean="0"/>
              <a:pPr/>
              <a:t>‹#›</a:t>
            </a:fld>
            <a:endParaRPr lang="en-AU" dirty="0"/>
          </a:p>
        </p:txBody>
      </p:sp>
      <p:sp>
        <p:nvSpPr>
          <p:cNvPr id="7" name="Content Placeholder 6"/>
          <p:cNvSpPr>
            <a:spLocks noGrp="1"/>
          </p:cNvSpPr>
          <p:nvPr>
            <p:ph sz="quarter" idx="11"/>
          </p:nvPr>
        </p:nvSpPr>
        <p:spPr>
          <a:xfrm>
            <a:off x="0" y="1970440"/>
            <a:ext cx="3489030" cy="4587904"/>
          </a:xfrm>
        </p:spPr>
        <p:txBody>
          <a:bodyPr tIns="0">
            <a:noAutofit/>
          </a:bodyPr>
          <a:lstStyle>
            <a:lvl1pPr>
              <a:defRPr b="1"/>
            </a:lvl1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AU" dirty="0"/>
          </a:p>
        </p:txBody>
      </p:sp>
      <p:sp>
        <p:nvSpPr>
          <p:cNvPr id="10" name="Text Placeholder 9"/>
          <p:cNvSpPr>
            <a:spLocks noGrp="1"/>
          </p:cNvSpPr>
          <p:nvPr>
            <p:ph type="body" sz="quarter" idx="15"/>
          </p:nvPr>
        </p:nvSpPr>
        <p:spPr>
          <a:xfrm>
            <a:off x="2" y="1137724"/>
            <a:ext cx="3197553" cy="836679"/>
          </a:xfrm>
        </p:spPr>
        <p:txBody>
          <a:bodyPr/>
          <a:lstStyle>
            <a:lvl1pPr>
              <a:defRPr sz="1200"/>
            </a:lvl1pPr>
          </a:lstStyle>
          <a:p>
            <a:pPr lvl="0"/>
            <a:r>
              <a:rPr lang="en-US" dirty="0" smtClean="0"/>
              <a:t>Click to edit Master text styles</a:t>
            </a:r>
          </a:p>
        </p:txBody>
      </p:sp>
      <p:sp>
        <p:nvSpPr>
          <p:cNvPr id="12" name="Text Placeholder 9"/>
          <p:cNvSpPr>
            <a:spLocks noGrp="1"/>
          </p:cNvSpPr>
          <p:nvPr>
            <p:ph type="body" sz="quarter" idx="18" hasCustomPrompt="1"/>
          </p:nvPr>
        </p:nvSpPr>
        <p:spPr>
          <a:xfrm>
            <a:off x="1475518" y="6141776"/>
            <a:ext cx="8635567" cy="406068"/>
          </a:xfrm>
        </p:spPr>
        <p:txBody>
          <a:bodyPr lIns="0" tIns="0" rIns="0" bIns="120756" anchor="b">
            <a:noAutofit/>
          </a:bodyPr>
          <a:lstStyle>
            <a:lvl1pPr>
              <a:defRPr sz="700" b="0"/>
            </a:lvl1pPr>
            <a:lvl2pPr>
              <a:defRPr sz="700"/>
            </a:lvl2pPr>
            <a:lvl3pPr>
              <a:defRPr sz="700"/>
            </a:lvl3pPr>
            <a:lvl4pPr>
              <a:defRPr sz="700"/>
            </a:lvl4pPr>
            <a:lvl5pPr>
              <a:defRPr sz="700"/>
            </a:lvl5pPr>
          </a:lstStyle>
          <a:p>
            <a:pPr lvl="0"/>
            <a:r>
              <a:rPr lang="en-US" dirty="0" smtClean="0"/>
              <a:t>SOURCE:</a:t>
            </a:r>
          </a:p>
        </p:txBody>
      </p:sp>
      <p:sp>
        <p:nvSpPr>
          <p:cNvPr id="11" name="Text Placeholder 9"/>
          <p:cNvSpPr>
            <a:spLocks noGrp="1"/>
          </p:cNvSpPr>
          <p:nvPr>
            <p:ph type="body" sz="quarter" idx="20"/>
          </p:nvPr>
        </p:nvSpPr>
        <p:spPr>
          <a:xfrm>
            <a:off x="3193802" y="1137724"/>
            <a:ext cx="3183902" cy="836679"/>
          </a:xfrm>
        </p:spPr>
        <p:txBody>
          <a:bodyPr lIns="281754"/>
          <a:lstStyle>
            <a:lvl1pPr>
              <a:defRPr sz="1200"/>
            </a:lvl1pPr>
          </a:lstStyle>
          <a:p>
            <a:pPr lvl="0"/>
            <a:r>
              <a:rPr lang="en-US" dirty="0" smtClean="0"/>
              <a:t>Click to edit Master text styles</a:t>
            </a:r>
          </a:p>
        </p:txBody>
      </p:sp>
      <p:sp>
        <p:nvSpPr>
          <p:cNvPr id="13" name="Text Placeholder 9"/>
          <p:cNvSpPr>
            <a:spLocks noGrp="1"/>
          </p:cNvSpPr>
          <p:nvPr>
            <p:ph type="body" sz="quarter" idx="21"/>
          </p:nvPr>
        </p:nvSpPr>
        <p:spPr>
          <a:xfrm>
            <a:off x="6369606" y="1146125"/>
            <a:ext cx="3183902" cy="836679"/>
          </a:xfrm>
        </p:spPr>
        <p:txBody>
          <a:bodyPr lIns="281754"/>
          <a:lstStyle>
            <a:lvl1pPr>
              <a:defRPr sz="1200"/>
            </a:lvl1pPr>
          </a:lstStyle>
          <a:p>
            <a:pPr lvl="0"/>
            <a:r>
              <a:rPr lang="en-US" dirty="0" smtClean="0"/>
              <a:t>Click to edit Master text styles</a:t>
            </a:r>
          </a:p>
        </p:txBody>
      </p:sp>
      <p:sp>
        <p:nvSpPr>
          <p:cNvPr id="14" name="Footer Placeholder 3"/>
          <p:cNvSpPr>
            <a:spLocks noGrp="1"/>
          </p:cNvSpPr>
          <p:nvPr>
            <p:ph type="ftr" sz="quarter" idx="22"/>
          </p:nvPr>
        </p:nvSpPr>
        <p:spPr>
          <a:xfrm>
            <a:off x="897274" y="6556595"/>
            <a:ext cx="8626969" cy="415728"/>
          </a:xfrm>
        </p:spPr>
        <p:txBody>
          <a:bodyPr>
            <a:noAutofit/>
          </a:bodyPr>
          <a:lstStyle/>
          <a:p>
            <a:pPr>
              <a:spcBef>
                <a:spcPct val="20000"/>
              </a:spcBef>
              <a:buFont typeface="Arial" pitchFamily="34" charset="0"/>
              <a:buNone/>
            </a:pPr>
            <a:endParaRPr dirty="0" smtClean="0"/>
          </a:p>
        </p:txBody>
      </p:sp>
    </p:spTree>
    <p:extLst>
      <p:ext uri="{BB962C8B-B14F-4D97-AF65-F5344CB8AC3E}">
        <p14:creationId xmlns:p14="http://schemas.microsoft.com/office/powerpoint/2010/main" val="635446729"/>
      </p:ext>
    </p:extLst>
  </p:cSld>
  <p:clrMapOvr>
    <a:masterClrMapping/>
  </p:clrMapOvr>
</p:sldLayout>
</file>

<file path=ppt/slideLayouts/slideLayout198.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AU" dirty="0"/>
          </a:p>
        </p:txBody>
      </p:sp>
      <p:sp>
        <p:nvSpPr>
          <p:cNvPr id="3" name="Slide Number Placeholder 2"/>
          <p:cNvSpPr>
            <a:spLocks noGrp="1"/>
          </p:cNvSpPr>
          <p:nvPr>
            <p:ph type="sldNum" sz="quarter" idx="10"/>
          </p:nvPr>
        </p:nvSpPr>
        <p:spPr>
          <a:xfrm>
            <a:off x="9533993" y="6972323"/>
            <a:ext cx="577163" cy="300014"/>
          </a:xfrm>
        </p:spPr>
        <p:txBody>
          <a:bodyPr/>
          <a:lstStyle/>
          <a:p>
            <a:fld id="{9784CBA3-D598-4B1F-BAA3-EE14B5154290}" type="slidenum">
              <a:rPr lang="en-AU" smtClean="0"/>
              <a:pPr/>
              <a:t>‹#›</a:t>
            </a:fld>
            <a:endParaRPr lang="en-AU" dirty="0"/>
          </a:p>
        </p:txBody>
      </p:sp>
      <p:sp>
        <p:nvSpPr>
          <p:cNvPr id="6" name="Text Placeholder 9"/>
          <p:cNvSpPr>
            <a:spLocks noGrp="1"/>
          </p:cNvSpPr>
          <p:nvPr>
            <p:ph type="body" sz="quarter" idx="16" hasCustomPrompt="1"/>
          </p:nvPr>
        </p:nvSpPr>
        <p:spPr>
          <a:xfrm>
            <a:off x="1475518" y="6141776"/>
            <a:ext cx="8635567" cy="406068"/>
          </a:xfrm>
        </p:spPr>
        <p:txBody>
          <a:bodyPr lIns="0" tIns="0" rIns="0" bIns="120756" anchor="b">
            <a:noAutofit/>
          </a:bodyPr>
          <a:lstStyle>
            <a:lvl1pPr>
              <a:defRPr sz="700" b="0"/>
            </a:lvl1pPr>
            <a:lvl2pPr>
              <a:defRPr sz="700"/>
            </a:lvl2pPr>
            <a:lvl3pPr>
              <a:defRPr sz="700"/>
            </a:lvl3pPr>
            <a:lvl4pPr>
              <a:defRPr sz="700"/>
            </a:lvl4pPr>
            <a:lvl5pPr>
              <a:defRPr sz="700"/>
            </a:lvl5pPr>
          </a:lstStyle>
          <a:p>
            <a:pPr lvl="0"/>
            <a:r>
              <a:rPr lang="en-US" dirty="0" smtClean="0"/>
              <a:t>SOURCE:</a:t>
            </a:r>
          </a:p>
        </p:txBody>
      </p:sp>
      <p:sp>
        <p:nvSpPr>
          <p:cNvPr id="7" name="Footer Placeholder 3"/>
          <p:cNvSpPr>
            <a:spLocks noGrp="1"/>
          </p:cNvSpPr>
          <p:nvPr>
            <p:ph type="ftr" sz="quarter" idx="11"/>
          </p:nvPr>
        </p:nvSpPr>
        <p:spPr>
          <a:xfrm>
            <a:off x="897274" y="6556595"/>
            <a:ext cx="8626969" cy="415728"/>
          </a:xfrm>
        </p:spPr>
        <p:txBody>
          <a:bodyPr>
            <a:noAutofit/>
          </a:bodyPr>
          <a:lstStyle/>
          <a:p>
            <a:pPr>
              <a:spcBef>
                <a:spcPct val="20000"/>
              </a:spcBef>
              <a:buFont typeface="Arial" pitchFamily="34" charset="0"/>
              <a:buNone/>
            </a:pPr>
            <a:endParaRPr dirty="0" smtClean="0"/>
          </a:p>
        </p:txBody>
      </p:sp>
    </p:spTree>
    <p:extLst>
      <p:ext uri="{BB962C8B-B14F-4D97-AF65-F5344CB8AC3E}">
        <p14:creationId xmlns:p14="http://schemas.microsoft.com/office/powerpoint/2010/main" val="109664524"/>
      </p:ext>
    </p:extLst>
  </p:cSld>
  <p:clrMapOvr>
    <a:masterClrMapping/>
  </p:clrMapOvr>
</p:sldLayout>
</file>

<file path=ppt/slideLayouts/slideLayout199.xml><?xml version="1.0" encoding="utf-8"?>
<p:sldLayout xmlns:a="http://schemas.openxmlformats.org/drawingml/2006/main" xmlns:r="http://schemas.openxmlformats.org/officeDocument/2006/relationships" xmlns:p="http://schemas.openxmlformats.org/presentationml/2006/main" userDrawn="1">
  <p:cSld name="1_Title Only">
    <p:spTree>
      <p:nvGrpSpPr>
        <p:cNvPr id="1" name=""/>
        <p:cNvGrpSpPr/>
        <p:nvPr/>
      </p:nvGrpSpPr>
      <p:grpSpPr>
        <a:xfrm>
          <a:off x="0" y="0"/>
          <a:ext cx="0" cy="0"/>
          <a:chOff x="0" y="0"/>
          <a:chExt cx="0" cy="0"/>
        </a:xfrm>
      </p:grpSpPr>
      <p:sp>
        <p:nvSpPr>
          <p:cNvPr id="2" name="Title 1"/>
          <p:cNvSpPr>
            <a:spLocks noGrp="1"/>
          </p:cNvSpPr>
          <p:nvPr>
            <p:ph type="title"/>
          </p:nvPr>
        </p:nvSpPr>
        <p:spPr>
          <a:xfrm>
            <a:off x="3" y="1"/>
            <a:ext cx="10442834" cy="1137649"/>
          </a:xfrm>
          <a:prstGeom prst="rect">
            <a:avLst/>
          </a:prstGeom>
        </p:spPr>
        <p:txBody>
          <a:bodyPr/>
          <a:lstStyle/>
          <a:p>
            <a:r>
              <a:rPr lang="en-US" smtClean="0"/>
              <a:t>Click to edit Master title style</a:t>
            </a:r>
            <a:endParaRPr lang="en-AU" dirty="0"/>
          </a:p>
        </p:txBody>
      </p:sp>
    </p:spTree>
    <p:extLst>
      <p:ext uri="{BB962C8B-B14F-4D97-AF65-F5344CB8AC3E}">
        <p14:creationId xmlns:p14="http://schemas.microsoft.com/office/powerpoint/2010/main" val="4106828769"/>
      </p:ext>
    </p:extLst>
  </p:cSld>
  <p:clrMapOvr>
    <a:masterClrMapping/>
  </p:clrMapOvr>
  <p:timing>
    <p:tnLst>
      <p:par>
        <p:cTn id="1" dur="indefinite" restart="never" nodeType="tmRoot"/>
      </p:par>
    </p:tnLst>
  </p:timing>
</p:sldLayout>
</file>

<file path=ppt/slideLayouts/slideLayout200.xml><?xml version="1.0" encoding="utf-8"?>
<p:sldLayout xmlns:a="http://schemas.openxmlformats.org/drawingml/2006/main" xmlns:r="http://schemas.openxmlformats.org/officeDocument/2006/relationships" xmlns:p="http://schemas.openxmlformats.org/presentationml/2006/main" userDrawn="1">
  <p:cSld name="x2 Box">
    <p:spTree>
      <p:nvGrpSpPr>
        <p:cNvPr id="1" name=""/>
        <p:cNvGrpSpPr/>
        <p:nvPr/>
      </p:nvGrpSpPr>
      <p:grpSpPr>
        <a:xfrm>
          <a:off x="0" y="0"/>
          <a:ext cx="0" cy="0"/>
          <a:chOff x="0" y="0"/>
          <a:chExt cx="0" cy="0"/>
        </a:xfrm>
      </p:grpSpPr>
      <p:sp>
        <p:nvSpPr>
          <p:cNvPr id="2" name="Title 1"/>
          <p:cNvSpPr>
            <a:spLocks noGrp="1"/>
          </p:cNvSpPr>
          <p:nvPr>
            <p:ph type="title"/>
          </p:nvPr>
        </p:nvSpPr>
        <p:spPr>
          <a:xfrm>
            <a:off x="3" y="1"/>
            <a:ext cx="10442834" cy="1137649"/>
          </a:xfrm>
          <a:prstGeom prst="rect">
            <a:avLst/>
          </a:prstGeom>
        </p:spPr>
        <p:txBody>
          <a:bodyPr/>
          <a:lstStyle/>
          <a:p>
            <a:r>
              <a:rPr lang="en-US" smtClean="0"/>
              <a:t>Click to edit Master title style</a:t>
            </a:r>
            <a:endParaRPr lang="en-AU" dirty="0"/>
          </a:p>
        </p:txBody>
      </p:sp>
      <p:sp>
        <p:nvSpPr>
          <p:cNvPr id="7" name="Content Placeholder 6"/>
          <p:cNvSpPr>
            <a:spLocks noGrp="1"/>
          </p:cNvSpPr>
          <p:nvPr>
            <p:ph sz="quarter" idx="11"/>
          </p:nvPr>
        </p:nvSpPr>
        <p:spPr>
          <a:xfrm>
            <a:off x="326280" y="1137650"/>
            <a:ext cx="4602374" cy="5294675"/>
          </a:xfrm>
          <a:prstGeom prst="rect">
            <a:avLst/>
          </a:prstGeom>
        </p:spPr>
        <p:txBody>
          <a:bodyPr>
            <a:noAutofit/>
          </a:bodyPr>
          <a:lstStyle>
            <a:lvl1pPr>
              <a:defRPr b="0"/>
            </a:lvl1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dirty="0"/>
          </a:p>
        </p:txBody>
      </p:sp>
      <p:sp>
        <p:nvSpPr>
          <p:cNvPr id="5" name="Content Placeholder 6"/>
          <p:cNvSpPr>
            <a:spLocks noGrp="1"/>
          </p:cNvSpPr>
          <p:nvPr>
            <p:ph sz="quarter" idx="12"/>
          </p:nvPr>
        </p:nvSpPr>
        <p:spPr>
          <a:xfrm>
            <a:off x="5510522" y="1137650"/>
            <a:ext cx="4600560" cy="5294675"/>
          </a:xfrm>
          <a:prstGeom prst="rect">
            <a:avLst/>
          </a:prstGeom>
        </p:spPr>
        <p:txBody>
          <a:bodyPr lIns="0">
            <a:noAutofit/>
          </a:bodyPr>
          <a:lstStyle>
            <a:lvl1pPr>
              <a:defRPr b="0"/>
            </a:lvl1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dirty="0"/>
          </a:p>
        </p:txBody>
      </p:sp>
    </p:spTree>
    <p:extLst>
      <p:ext uri="{BB962C8B-B14F-4D97-AF65-F5344CB8AC3E}">
        <p14:creationId xmlns:p14="http://schemas.microsoft.com/office/powerpoint/2010/main" val="2496191807"/>
      </p:ext>
    </p:extLst>
  </p:cSld>
  <p:clrMapOvr>
    <a:masterClrMapping/>
  </p:clrMapOvr>
  <p:timing>
    <p:tnLst>
      <p:par>
        <p:cTn id="1" dur="indefinite" restart="never" nodeType="tmRoot"/>
      </p:par>
    </p:tnLst>
  </p:timing>
</p:sldLayout>
</file>

<file path=ppt/slideLayouts/slideLayout201.xml><?xml version="1.0" encoding="utf-8"?>
<p:sldLayout xmlns:a="http://schemas.openxmlformats.org/drawingml/2006/main" xmlns:r="http://schemas.openxmlformats.org/officeDocument/2006/relationships" xmlns:p="http://schemas.openxmlformats.org/presentationml/2006/main" userDrawn="1">
  <p:cSld name="Single Object - Grey Box">
    <p:spTree>
      <p:nvGrpSpPr>
        <p:cNvPr id="1" name=""/>
        <p:cNvGrpSpPr/>
        <p:nvPr/>
      </p:nvGrpSpPr>
      <p:grpSpPr>
        <a:xfrm>
          <a:off x="0" y="0"/>
          <a:ext cx="0" cy="0"/>
          <a:chOff x="0" y="0"/>
          <a:chExt cx="0" cy="0"/>
        </a:xfrm>
      </p:grpSpPr>
      <p:sp>
        <p:nvSpPr>
          <p:cNvPr id="7" name="Content Placeholder 6"/>
          <p:cNvSpPr>
            <a:spLocks noGrp="1"/>
          </p:cNvSpPr>
          <p:nvPr>
            <p:ph sz="quarter" idx="11"/>
          </p:nvPr>
        </p:nvSpPr>
        <p:spPr>
          <a:xfrm>
            <a:off x="0" y="1137653"/>
            <a:ext cx="10440988" cy="5410194"/>
          </a:xfrm>
        </p:spPr>
        <p:txBody>
          <a:bodyPr>
            <a:noAutofit/>
          </a:bodyPr>
          <a:lstStyle>
            <a:lvl1pPr>
              <a:defRPr b="1"/>
            </a:lvl1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AU" dirty="0"/>
          </a:p>
        </p:txBody>
      </p:sp>
      <p:sp>
        <p:nvSpPr>
          <p:cNvPr id="2" name="Title 1"/>
          <p:cNvSpPr>
            <a:spLocks noGrp="1"/>
          </p:cNvSpPr>
          <p:nvPr>
            <p:ph type="title"/>
          </p:nvPr>
        </p:nvSpPr>
        <p:spPr/>
        <p:txBody>
          <a:bodyPr vert="horz" lIns="309885" tIns="250416" rIns="309885" bIns="0" rtlCol="0" anchor="t">
            <a:noAutofit/>
          </a:bodyPr>
          <a:lstStyle>
            <a:lvl1pPr>
              <a:defRPr lang="en-AU" dirty="0"/>
            </a:lvl1pPr>
          </a:lstStyle>
          <a:p>
            <a:pPr lvl="0"/>
            <a:r>
              <a:rPr lang="en-US" dirty="0" smtClean="0"/>
              <a:t>Click to edit Master title style</a:t>
            </a:r>
            <a:endParaRPr lang="en-AU" dirty="0"/>
          </a:p>
        </p:txBody>
      </p:sp>
      <p:sp>
        <p:nvSpPr>
          <p:cNvPr id="3" name="Slide Number Placeholder 2"/>
          <p:cNvSpPr>
            <a:spLocks noGrp="1"/>
          </p:cNvSpPr>
          <p:nvPr>
            <p:ph type="sldNum" sz="quarter" idx="10"/>
          </p:nvPr>
        </p:nvSpPr>
        <p:spPr>
          <a:xfrm>
            <a:off x="9533993" y="6972323"/>
            <a:ext cx="577163" cy="300014"/>
          </a:xfrm>
        </p:spPr>
        <p:txBody>
          <a:bodyPr/>
          <a:lstStyle/>
          <a:p>
            <a:fld id="{9784CBA3-D598-4B1F-BAA3-EE14B5154290}" type="slidenum">
              <a:rPr lang="en-AU" smtClean="0"/>
              <a:pPr/>
              <a:t>‹#›</a:t>
            </a:fld>
            <a:endParaRPr lang="en-AU" dirty="0"/>
          </a:p>
        </p:txBody>
      </p:sp>
      <p:sp>
        <p:nvSpPr>
          <p:cNvPr id="8" name="Footer Placeholder 3"/>
          <p:cNvSpPr>
            <a:spLocks noGrp="1"/>
          </p:cNvSpPr>
          <p:nvPr>
            <p:ph type="ftr" sz="quarter" idx="17"/>
          </p:nvPr>
        </p:nvSpPr>
        <p:spPr>
          <a:xfrm>
            <a:off x="897274" y="6556595"/>
            <a:ext cx="8626969" cy="415728"/>
          </a:xfrm>
        </p:spPr>
        <p:txBody>
          <a:bodyPr>
            <a:noAutofit/>
          </a:bodyPr>
          <a:lstStyle/>
          <a:p>
            <a:pPr>
              <a:spcBef>
                <a:spcPct val="20000"/>
              </a:spcBef>
              <a:buFont typeface="Arial" pitchFamily="34" charset="0"/>
              <a:buNone/>
            </a:pPr>
            <a:endParaRPr dirty="0" smtClean="0"/>
          </a:p>
        </p:txBody>
      </p:sp>
    </p:spTree>
    <p:extLst>
      <p:ext uri="{BB962C8B-B14F-4D97-AF65-F5344CB8AC3E}">
        <p14:creationId xmlns:p14="http://schemas.microsoft.com/office/powerpoint/2010/main" val="623472868"/>
      </p:ext>
    </p:extLst>
  </p:cSld>
  <p:clrMapOvr>
    <a:masterClrMapping/>
  </p:clrMapOvr>
</p:sldLayout>
</file>

<file path=ppt/slideLayouts/slideLayout20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 y="1"/>
            <a:ext cx="10442834" cy="1137649"/>
          </a:xfrm>
          <a:prstGeom prst="rect">
            <a:avLst/>
          </a:prstGeom>
        </p:spPr>
        <p:txBody>
          <a:bodyPr/>
          <a:lstStyle/>
          <a:p>
            <a:r>
              <a:rPr lang="fr-FR" smtClean="0"/>
              <a:t>Click to edit Master title style</a:t>
            </a:r>
            <a:endParaRPr lang="en-US"/>
          </a:p>
        </p:txBody>
      </p:sp>
      <p:sp>
        <p:nvSpPr>
          <p:cNvPr id="3" name="Content Placeholder 2"/>
          <p:cNvSpPr>
            <a:spLocks noGrp="1"/>
          </p:cNvSpPr>
          <p:nvPr>
            <p:ph idx="1"/>
          </p:nvPr>
        </p:nvSpPr>
        <p:spPr>
          <a:xfrm>
            <a:off x="3" y="1137651"/>
            <a:ext cx="10442834" cy="4449342"/>
          </a:xfrm>
          <a:prstGeom prst="rect">
            <a:avLst/>
          </a:prstGeom>
        </p:spPr>
        <p:txBody>
          <a:bodyPr lIns="91017" tIns="45509" rIns="91017" bIns="45509"/>
          <a:lstStyle/>
          <a:p>
            <a:pPr lvl="0"/>
            <a:r>
              <a:rPr lang="fr-FR" smtClean="0"/>
              <a:t>Click to edit Master text styles</a:t>
            </a:r>
          </a:p>
          <a:p>
            <a:pPr lvl="1"/>
            <a:r>
              <a:rPr lang="fr-FR" smtClean="0"/>
              <a:t>Second level</a:t>
            </a:r>
          </a:p>
          <a:p>
            <a:pPr lvl="2"/>
            <a:r>
              <a:rPr lang="fr-FR" smtClean="0"/>
              <a:t>Third level</a:t>
            </a:r>
          </a:p>
          <a:p>
            <a:pPr lvl="3"/>
            <a:r>
              <a:rPr lang="fr-FR" smtClean="0"/>
              <a:t>Fourth level</a:t>
            </a:r>
          </a:p>
          <a:p>
            <a:pPr lvl="4"/>
            <a:r>
              <a:rPr lang="fr-FR" smtClean="0"/>
              <a:t>Fifth level</a:t>
            </a:r>
            <a:endParaRPr lang="en-US"/>
          </a:p>
        </p:txBody>
      </p:sp>
      <p:sp>
        <p:nvSpPr>
          <p:cNvPr id="4" name="Date Placeholder 3"/>
          <p:cNvSpPr>
            <a:spLocks noGrp="1"/>
          </p:cNvSpPr>
          <p:nvPr>
            <p:ph type="dt" sz="half" idx="10"/>
          </p:nvPr>
        </p:nvSpPr>
        <p:spPr>
          <a:xfrm>
            <a:off x="522056" y="7008234"/>
            <a:ext cx="2436231" cy="402567"/>
          </a:xfrm>
          <a:prstGeom prst="rect">
            <a:avLst/>
          </a:prstGeom>
        </p:spPr>
        <p:txBody>
          <a:bodyPr lIns="91017" tIns="45509" rIns="91017" bIns="45509"/>
          <a:lstStyle/>
          <a:p>
            <a:pPr defTabSz="1027160"/>
            <a:endParaRPr lang="en-US">
              <a:solidFill>
                <a:prstClr val="black">
                  <a:tint val="75000"/>
                </a:prstClr>
              </a:solidFill>
            </a:endParaRPr>
          </a:p>
        </p:txBody>
      </p:sp>
      <p:sp>
        <p:nvSpPr>
          <p:cNvPr id="5" name="Footer Placeholder 4"/>
          <p:cNvSpPr>
            <a:spLocks noGrp="1"/>
          </p:cNvSpPr>
          <p:nvPr>
            <p:ph type="ftr" sz="quarter" idx="11"/>
          </p:nvPr>
        </p:nvSpPr>
        <p:spPr>
          <a:xfrm>
            <a:off x="897274" y="6556595"/>
            <a:ext cx="8626969" cy="415728"/>
          </a:xfrm>
          <a:prstGeom prst="rect">
            <a:avLst/>
          </a:prstGeom>
        </p:spPr>
        <p:txBody>
          <a:bodyPr lIns="91017" tIns="45509" rIns="91017" bIns="45509"/>
          <a:lstStyle/>
          <a:p>
            <a:endParaRPr lang="en-US" b="1">
              <a:solidFill>
                <a:prstClr val="black">
                  <a:tint val="75000"/>
                </a:prstClr>
              </a:solidFill>
              <a:latin typeface="Arial" charset="0"/>
              <a:cs typeface="Arial" charset="0"/>
            </a:endParaRPr>
          </a:p>
        </p:txBody>
      </p:sp>
      <p:sp>
        <p:nvSpPr>
          <p:cNvPr id="7" name="Slide Number Placeholder 5"/>
          <p:cNvSpPr>
            <a:spLocks noGrp="1"/>
          </p:cNvSpPr>
          <p:nvPr>
            <p:ph type="sldNum" sz="quarter" idx="4"/>
          </p:nvPr>
        </p:nvSpPr>
        <p:spPr>
          <a:xfrm>
            <a:off x="5292556" y="6948983"/>
            <a:ext cx="577163" cy="300014"/>
          </a:xfrm>
          <a:prstGeom prst="rect">
            <a:avLst/>
          </a:prstGeom>
        </p:spPr>
        <p:txBody>
          <a:bodyPr/>
          <a:lstStyle>
            <a:lvl1pPr>
              <a:defRPr sz="1200"/>
            </a:lvl1pPr>
          </a:lstStyle>
          <a:p>
            <a:fld id="{5AF57F2D-FD0A-4A42-A2E3-927C55E4DECA}"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755069761"/>
      </p:ext>
    </p:extLst>
  </p:cSld>
  <p:clrMapOvr>
    <a:masterClrMapping/>
  </p:clrMapOvr>
</p:sldLayout>
</file>

<file path=ppt/slideLayouts/slideLayout203.xml><?xml version="1.0" encoding="utf-8"?>
<p:sldLayout xmlns:a="http://schemas.openxmlformats.org/drawingml/2006/main" xmlns:r="http://schemas.openxmlformats.org/officeDocument/2006/relationships" xmlns:p="http://schemas.openxmlformats.org/presentationml/2006/main" preserve="1">
  <p:cSld name="Title with Image">
    <p:spTree>
      <p:nvGrpSpPr>
        <p:cNvPr id="1" name=""/>
        <p:cNvGrpSpPr/>
        <p:nvPr/>
      </p:nvGrpSpPr>
      <p:grpSpPr>
        <a:xfrm>
          <a:off x="0" y="0"/>
          <a:ext cx="0" cy="0"/>
          <a:chOff x="0" y="0"/>
          <a:chExt cx="0" cy="0"/>
        </a:xfrm>
      </p:grpSpPr>
      <p:sp>
        <p:nvSpPr>
          <p:cNvPr id="6" name="Picture Placeholder 6"/>
          <p:cNvSpPr>
            <a:spLocks noGrp="1"/>
          </p:cNvSpPr>
          <p:nvPr>
            <p:ph type="pic" sz="quarter" idx="19"/>
          </p:nvPr>
        </p:nvSpPr>
        <p:spPr>
          <a:xfrm>
            <a:off x="326361" y="1417737"/>
            <a:ext cx="9784801" cy="5002336"/>
          </a:xfrm>
          <a:prstGeom prst="rect">
            <a:avLst/>
          </a:prstGeom>
        </p:spPr>
        <p:txBody>
          <a:bodyPr lIns="102202" tIns="51095" rIns="102202" bIns="51095">
            <a:noAutofit/>
          </a:bodyPr>
          <a:lstStyle>
            <a:lvl1pPr>
              <a:defRPr b="0">
                <a:solidFill>
                  <a:schemeClr val="tx1"/>
                </a:solidFill>
              </a:defRPr>
            </a:lvl1pPr>
          </a:lstStyle>
          <a:p>
            <a:r>
              <a:rPr lang="en-US" dirty="0" smtClean="0"/>
              <a:t>Click icon to add picture</a:t>
            </a:r>
            <a:endParaRPr lang="en-AU" dirty="0"/>
          </a:p>
        </p:txBody>
      </p:sp>
      <p:sp>
        <p:nvSpPr>
          <p:cNvPr id="4" name="Title 3"/>
          <p:cNvSpPr>
            <a:spLocks noGrp="1"/>
          </p:cNvSpPr>
          <p:nvPr>
            <p:ph type="title"/>
          </p:nvPr>
        </p:nvSpPr>
        <p:spPr>
          <a:xfrm>
            <a:off x="321786" y="1"/>
            <a:ext cx="9789296" cy="1008168"/>
          </a:xfrm>
        </p:spPr>
        <p:txBody>
          <a:bodyPr/>
          <a:lstStyle/>
          <a:p>
            <a:r>
              <a:rPr lang="en-US" smtClean="0"/>
              <a:t>Click to edit Master title style</a:t>
            </a:r>
            <a:endParaRPr lang="en-GB" dirty="0"/>
          </a:p>
        </p:txBody>
      </p:sp>
      <p:sp>
        <p:nvSpPr>
          <p:cNvPr id="8" name="Slide Number Placeholder 5"/>
          <p:cNvSpPr>
            <a:spLocks noGrp="1"/>
          </p:cNvSpPr>
          <p:nvPr>
            <p:ph type="sldNum" sz="quarter" idx="4"/>
          </p:nvPr>
        </p:nvSpPr>
        <p:spPr>
          <a:xfrm>
            <a:off x="5292568" y="6948983"/>
            <a:ext cx="577163" cy="300014"/>
          </a:xfrm>
          <a:prstGeom prst="rect">
            <a:avLst/>
          </a:prstGeom>
        </p:spPr>
        <p:txBody>
          <a:bodyPr/>
          <a:lstStyle>
            <a:lvl1pPr>
              <a:defRPr sz="1200"/>
            </a:lvl1pPr>
          </a:lstStyle>
          <a:p>
            <a:fld id="{5AF57F2D-FD0A-4A42-A2E3-927C55E4DECA}"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632800950"/>
      </p:ext>
    </p:extLst>
  </p:cSld>
  <p:clrMapOvr>
    <a:masterClrMapping/>
  </p:clrMapOvr>
  <p:timing>
    <p:tnLst>
      <p:par>
        <p:cTn id="1" dur="indefinite" restart="never" nodeType="tmRoot"/>
      </p:par>
    </p:tnLst>
  </p:timing>
</p:sldLayout>
</file>

<file path=ppt/slideLayouts/slideLayout204.xml><?xml version="1.0" encoding="utf-8"?>
<p:sldLayout xmlns:a="http://schemas.openxmlformats.org/drawingml/2006/main" xmlns:r="http://schemas.openxmlformats.org/officeDocument/2006/relationships" xmlns:p="http://schemas.openxmlformats.org/presentationml/2006/main" userDrawn="1">
  <p:cSld name="x2 Box">
    <p:spTree>
      <p:nvGrpSpPr>
        <p:cNvPr id="1" name=""/>
        <p:cNvGrpSpPr/>
        <p:nvPr/>
      </p:nvGrpSpPr>
      <p:grpSpPr>
        <a:xfrm>
          <a:off x="0" y="0"/>
          <a:ext cx="0" cy="0"/>
          <a:chOff x="0" y="0"/>
          <a:chExt cx="0" cy="0"/>
        </a:xfrm>
      </p:grpSpPr>
      <p:sp>
        <p:nvSpPr>
          <p:cNvPr id="2" name="Title 1"/>
          <p:cNvSpPr>
            <a:spLocks noGrp="1"/>
          </p:cNvSpPr>
          <p:nvPr>
            <p:ph type="title"/>
          </p:nvPr>
        </p:nvSpPr>
        <p:spPr>
          <a:xfrm>
            <a:off x="3" y="1"/>
            <a:ext cx="10442834" cy="1137649"/>
          </a:xfrm>
          <a:prstGeom prst="rect">
            <a:avLst/>
          </a:prstGeom>
        </p:spPr>
        <p:txBody>
          <a:bodyPr/>
          <a:lstStyle/>
          <a:p>
            <a:r>
              <a:rPr lang="en-US" smtClean="0"/>
              <a:t>Click to edit Master title style</a:t>
            </a:r>
            <a:endParaRPr lang="en-AU" dirty="0"/>
          </a:p>
        </p:txBody>
      </p:sp>
      <p:sp>
        <p:nvSpPr>
          <p:cNvPr id="7" name="Content Placeholder 6"/>
          <p:cNvSpPr>
            <a:spLocks noGrp="1"/>
          </p:cNvSpPr>
          <p:nvPr>
            <p:ph sz="quarter" idx="11"/>
          </p:nvPr>
        </p:nvSpPr>
        <p:spPr>
          <a:xfrm>
            <a:off x="326280" y="1137650"/>
            <a:ext cx="4602374" cy="5294675"/>
          </a:xfrm>
          <a:prstGeom prst="rect">
            <a:avLst/>
          </a:prstGeom>
        </p:spPr>
        <p:txBody>
          <a:bodyPr lIns="90927" tIns="45464" rIns="90927" bIns="45464">
            <a:noAutofit/>
          </a:bodyPr>
          <a:lstStyle>
            <a:lvl1pPr>
              <a:defRPr b="0"/>
            </a:lvl1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dirty="0"/>
          </a:p>
        </p:txBody>
      </p:sp>
      <p:sp>
        <p:nvSpPr>
          <p:cNvPr id="5" name="Content Placeholder 6"/>
          <p:cNvSpPr>
            <a:spLocks noGrp="1"/>
          </p:cNvSpPr>
          <p:nvPr>
            <p:ph sz="quarter" idx="12"/>
          </p:nvPr>
        </p:nvSpPr>
        <p:spPr>
          <a:xfrm>
            <a:off x="5510522" y="1137650"/>
            <a:ext cx="4600560" cy="5294675"/>
          </a:xfrm>
          <a:prstGeom prst="rect">
            <a:avLst/>
          </a:prstGeom>
        </p:spPr>
        <p:txBody>
          <a:bodyPr lIns="0" tIns="45464" rIns="90927" bIns="45464">
            <a:noAutofit/>
          </a:bodyPr>
          <a:lstStyle>
            <a:lvl1pPr>
              <a:defRPr b="0"/>
            </a:lvl1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dirty="0"/>
          </a:p>
        </p:txBody>
      </p:sp>
      <p:sp>
        <p:nvSpPr>
          <p:cNvPr id="8" name="Slide Number Placeholder 5"/>
          <p:cNvSpPr>
            <a:spLocks noGrp="1"/>
          </p:cNvSpPr>
          <p:nvPr>
            <p:ph type="sldNum" sz="quarter" idx="4"/>
          </p:nvPr>
        </p:nvSpPr>
        <p:spPr>
          <a:xfrm>
            <a:off x="5292568" y="6948983"/>
            <a:ext cx="577163" cy="300014"/>
          </a:xfrm>
          <a:prstGeom prst="rect">
            <a:avLst/>
          </a:prstGeom>
        </p:spPr>
        <p:txBody>
          <a:bodyPr/>
          <a:lstStyle>
            <a:lvl1pPr>
              <a:defRPr sz="1200"/>
            </a:lvl1pPr>
          </a:lstStyle>
          <a:p>
            <a:fld id="{5AF57F2D-FD0A-4A42-A2E3-927C55E4DECA}"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356859110"/>
      </p:ext>
    </p:extLst>
  </p:cSld>
  <p:clrMapOvr>
    <a:masterClrMapping/>
  </p:clrMapOvr>
  <p:timing>
    <p:tnLst>
      <p:par>
        <p:cTn id="1" dur="indefinite" restart="never" nodeType="tmRoot"/>
      </p:par>
    </p:tnLst>
  </p:timing>
</p:sldLayout>
</file>

<file path=ppt/slideLayouts/slideLayout205.xml><?xml version="1.0" encoding="utf-8"?>
<p:sldLayout xmlns:a="http://schemas.openxmlformats.org/drawingml/2006/main" xmlns:r="http://schemas.openxmlformats.org/officeDocument/2006/relationships" xmlns:p="http://schemas.openxmlformats.org/presentationml/2006/main" userDrawn="1">
  <p:cSld name="Single Object - Grey Box">
    <p:spTree>
      <p:nvGrpSpPr>
        <p:cNvPr id="1" name=""/>
        <p:cNvGrpSpPr/>
        <p:nvPr/>
      </p:nvGrpSpPr>
      <p:grpSpPr>
        <a:xfrm>
          <a:off x="0" y="0"/>
          <a:ext cx="0" cy="0"/>
          <a:chOff x="0" y="0"/>
          <a:chExt cx="0" cy="0"/>
        </a:xfrm>
      </p:grpSpPr>
      <p:sp>
        <p:nvSpPr>
          <p:cNvPr id="7" name="Content Placeholder 6"/>
          <p:cNvSpPr>
            <a:spLocks noGrp="1"/>
          </p:cNvSpPr>
          <p:nvPr>
            <p:ph sz="quarter" idx="11"/>
          </p:nvPr>
        </p:nvSpPr>
        <p:spPr>
          <a:xfrm>
            <a:off x="0" y="1137653"/>
            <a:ext cx="10440988" cy="5410194"/>
          </a:xfrm>
          <a:prstGeom prst="rect">
            <a:avLst/>
          </a:prstGeom>
        </p:spPr>
        <p:txBody>
          <a:bodyPr lIns="90927" tIns="45464" rIns="90927" bIns="45464">
            <a:noAutofit/>
          </a:bodyPr>
          <a:lstStyle>
            <a:lvl1pPr>
              <a:defRPr b="1"/>
            </a:lvl1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AU" dirty="0"/>
          </a:p>
        </p:txBody>
      </p:sp>
      <p:sp>
        <p:nvSpPr>
          <p:cNvPr id="8" name="Footer Placeholder 3"/>
          <p:cNvSpPr>
            <a:spLocks noGrp="1"/>
          </p:cNvSpPr>
          <p:nvPr>
            <p:ph type="ftr" sz="quarter" idx="17"/>
          </p:nvPr>
        </p:nvSpPr>
        <p:spPr>
          <a:xfrm>
            <a:off x="897274" y="6556595"/>
            <a:ext cx="8626969" cy="415728"/>
          </a:xfrm>
          <a:prstGeom prst="rect">
            <a:avLst/>
          </a:prstGeom>
        </p:spPr>
        <p:txBody>
          <a:bodyPr lIns="90927" tIns="45464" rIns="90927" bIns="45464">
            <a:noAutofit/>
          </a:bodyPr>
          <a:lstStyle/>
          <a:p>
            <a:pPr defTabSz="1027468"/>
            <a:endParaRPr lang="es-ES" dirty="0" smtClean="0">
              <a:solidFill>
                <a:prstClr val="black"/>
              </a:solidFill>
            </a:endParaRPr>
          </a:p>
        </p:txBody>
      </p:sp>
      <p:sp>
        <p:nvSpPr>
          <p:cNvPr id="9" name="Slide Number Placeholder 5"/>
          <p:cNvSpPr>
            <a:spLocks noGrp="1"/>
          </p:cNvSpPr>
          <p:nvPr>
            <p:ph type="sldNum" sz="quarter" idx="4"/>
          </p:nvPr>
        </p:nvSpPr>
        <p:spPr>
          <a:xfrm>
            <a:off x="5292568" y="6948983"/>
            <a:ext cx="577163" cy="300014"/>
          </a:xfrm>
          <a:prstGeom prst="rect">
            <a:avLst/>
          </a:prstGeom>
        </p:spPr>
        <p:txBody>
          <a:bodyPr/>
          <a:lstStyle>
            <a:lvl1pPr>
              <a:defRPr sz="1200"/>
            </a:lvl1pPr>
          </a:lstStyle>
          <a:p>
            <a:fld id="{5AF57F2D-FD0A-4A42-A2E3-927C55E4DECA}"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3599176930"/>
      </p:ext>
    </p:extLst>
  </p:cSld>
  <p:clrMapOvr>
    <a:masterClrMapping/>
  </p:clrMapOvr>
</p:sldLayout>
</file>

<file path=ppt/slideLayouts/slideLayout206.xml><?xml version="1.0" encoding="utf-8"?>
<p:sldLayout xmlns:a="http://schemas.openxmlformats.org/drawingml/2006/main" xmlns:r="http://schemas.openxmlformats.org/officeDocument/2006/relationships" xmlns:p="http://schemas.openxmlformats.org/presentationml/2006/main" userDrawn="1">
  <p:cSld name="Double Object">
    <p:spTree>
      <p:nvGrpSpPr>
        <p:cNvPr id="1" name=""/>
        <p:cNvGrpSpPr/>
        <p:nvPr/>
      </p:nvGrpSpPr>
      <p:grpSpPr>
        <a:xfrm>
          <a:off x="0" y="0"/>
          <a:ext cx="0" cy="0"/>
          <a:chOff x="0" y="0"/>
          <a:chExt cx="0" cy="0"/>
        </a:xfrm>
      </p:grpSpPr>
      <p:sp>
        <p:nvSpPr>
          <p:cNvPr id="2" name="Title 1"/>
          <p:cNvSpPr>
            <a:spLocks noGrp="1"/>
          </p:cNvSpPr>
          <p:nvPr>
            <p:ph type="title"/>
          </p:nvPr>
        </p:nvSpPr>
        <p:spPr>
          <a:xfrm>
            <a:off x="3" y="1"/>
            <a:ext cx="10442834" cy="1137649"/>
          </a:xfrm>
          <a:prstGeom prst="rect">
            <a:avLst/>
          </a:prstGeom>
        </p:spPr>
        <p:txBody>
          <a:bodyPr/>
          <a:lstStyle/>
          <a:p>
            <a:r>
              <a:rPr lang="en-US" dirty="0" smtClean="0"/>
              <a:t>Click to edit Master title style</a:t>
            </a:r>
            <a:endParaRPr lang="en-AU" dirty="0"/>
          </a:p>
        </p:txBody>
      </p:sp>
      <p:sp>
        <p:nvSpPr>
          <p:cNvPr id="7" name="Content Placeholder 6"/>
          <p:cNvSpPr>
            <a:spLocks noGrp="1"/>
          </p:cNvSpPr>
          <p:nvPr>
            <p:ph sz="quarter" idx="11"/>
          </p:nvPr>
        </p:nvSpPr>
        <p:spPr>
          <a:xfrm>
            <a:off x="0" y="1137650"/>
            <a:ext cx="5220494" cy="5420696"/>
          </a:xfrm>
          <a:prstGeom prst="rect">
            <a:avLst/>
          </a:prstGeom>
        </p:spPr>
        <p:txBody>
          <a:bodyPr lIns="90828" tIns="45414" rIns="90828" bIns="45414"/>
          <a:lstStyle>
            <a:lvl1pPr>
              <a:defRPr b="1"/>
            </a:lvl1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AU" dirty="0"/>
          </a:p>
        </p:txBody>
      </p:sp>
      <p:sp>
        <p:nvSpPr>
          <p:cNvPr id="5" name="Content Placeholder 6"/>
          <p:cNvSpPr>
            <a:spLocks noGrp="1"/>
          </p:cNvSpPr>
          <p:nvPr>
            <p:ph sz="quarter" idx="12"/>
          </p:nvPr>
        </p:nvSpPr>
        <p:spPr>
          <a:xfrm>
            <a:off x="5222340" y="1137650"/>
            <a:ext cx="5220494" cy="5420696"/>
          </a:xfrm>
          <a:prstGeom prst="rect">
            <a:avLst/>
          </a:prstGeom>
        </p:spPr>
        <p:txBody>
          <a:bodyPr lIns="265464" tIns="45414" rIns="90828" bIns="45414"/>
          <a:lstStyle>
            <a:lvl1pPr>
              <a:defRPr b="1"/>
            </a:lvl1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AU" dirty="0"/>
          </a:p>
        </p:txBody>
      </p:sp>
      <p:sp>
        <p:nvSpPr>
          <p:cNvPr id="12" name="Text Placeholder 9"/>
          <p:cNvSpPr>
            <a:spLocks noGrp="1"/>
          </p:cNvSpPr>
          <p:nvPr>
            <p:ph type="body" sz="quarter" idx="17"/>
          </p:nvPr>
        </p:nvSpPr>
        <p:spPr>
          <a:xfrm>
            <a:off x="1475518" y="6141776"/>
            <a:ext cx="8635567" cy="406068"/>
          </a:xfrm>
          <a:prstGeom prst="rect">
            <a:avLst/>
          </a:prstGeom>
        </p:spPr>
        <p:txBody>
          <a:bodyPr lIns="0" tIns="0" rIns="0" bIns="120684" anchor="b"/>
          <a:lstStyle>
            <a:lvl1pPr>
              <a:defRPr sz="700" b="0"/>
            </a:lvl1pPr>
            <a:lvl2pPr>
              <a:defRPr sz="700"/>
            </a:lvl2pPr>
            <a:lvl3pPr>
              <a:defRPr sz="700"/>
            </a:lvl3pPr>
            <a:lvl4pPr>
              <a:defRPr sz="700"/>
            </a:lvl4pPr>
            <a:lvl5pPr>
              <a:defRPr sz="700"/>
            </a:lvl5pPr>
          </a:lstStyle>
          <a:p>
            <a:pPr lvl="0"/>
            <a:r>
              <a:rPr lang="en-US" smtClean="0"/>
              <a:t>Click to edit Master text styles</a:t>
            </a:r>
          </a:p>
        </p:txBody>
      </p:sp>
      <p:sp>
        <p:nvSpPr>
          <p:cNvPr id="8" name="Footer Placeholder 70"/>
          <p:cNvSpPr>
            <a:spLocks noGrp="1"/>
          </p:cNvSpPr>
          <p:nvPr>
            <p:ph type="ftr" sz="quarter" idx="19"/>
          </p:nvPr>
        </p:nvSpPr>
        <p:spPr>
          <a:xfrm>
            <a:off x="897274" y="6556595"/>
            <a:ext cx="8626969" cy="415728"/>
          </a:xfrm>
          <a:prstGeom prst="rect">
            <a:avLst/>
          </a:prstGeom>
        </p:spPr>
        <p:txBody>
          <a:bodyPr lIns="90927" tIns="45464" rIns="90828" bIns="45414"/>
          <a:lstStyle>
            <a:lvl1pPr>
              <a:defRPr/>
            </a:lvl1pPr>
          </a:lstStyle>
          <a:p>
            <a:pPr defTabSz="1027468">
              <a:defRPr/>
            </a:pPr>
            <a:endParaRPr lang="es-ES" dirty="0">
              <a:solidFill>
                <a:prstClr val="black"/>
              </a:solidFill>
            </a:endParaRPr>
          </a:p>
        </p:txBody>
      </p:sp>
      <p:sp>
        <p:nvSpPr>
          <p:cNvPr id="10" name="Slide Number Placeholder 5"/>
          <p:cNvSpPr>
            <a:spLocks noGrp="1"/>
          </p:cNvSpPr>
          <p:nvPr>
            <p:ph type="sldNum" sz="quarter" idx="4"/>
          </p:nvPr>
        </p:nvSpPr>
        <p:spPr>
          <a:xfrm>
            <a:off x="5292568" y="6948983"/>
            <a:ext cx="577163" cy="300014"/>
          </a:xfrm>
          <a:prstGeom prst="rect">
            <a:avLst/>
          </a:prstGeom>
        </p:spPr>
        <p:txBody>
          <a:bodyPr/>
          <a:lstStyle>
            <a:lvl1pPr>
              <a:defRPr sz="1200"/>
            </a:lvl1pPr>
          </a:lstStyle>
          <a:p>
            <a:fld id="{5AF57F2D-FD0A-4A42-A2E3-927C55E4DECA}"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997102115"/>
      </p:ext>
    </p:extLst>
  </p:cSld>
  <p:clrMapOvr>
    <a:masterClrMapping/>
  </p:clrMapOvr>
</p:sldLayout>
</file>

<file path=ppt/slideLayouts/slideLayout207.xml><?xml version="1.0" encoding="utf-8"?>
<p:sldLayout xmlns:a="http://schemas.openxmlformats.org/drawingml/2006/main" xmlns:r="http://schemas.openxmlformats.org/officeDocument/2006/relationships" xmlns:p="http://schemas.openxmlformats.org/presentationml/2006/main" userDrawn="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3" y="1"/>
            <a:ext cx="10442834" cy="1137649"/>
          </a:xfrm>
          <a:prstGeom prst="rect">
            <a:avLst/>
          </a:prstGeom>
        </p:spPr>
        <p:txBody>
          <a:bodyPr/>
          <a:lstStyle/>
          <a:p>
            <a:r>
              <a:rPr lang="en-US" dirty="0" smtClean="0"/>
              <a:t>Click to edit Master title style</a:t>
            </a:r>
            <a:endParaRPr lang="en-AU" dirty="0"/>
          </a:p>
        </p:txBody>
      </p:sp>
      <p:sp>
        <p:nvSpPr>
          <p:cNvPr id="6" name="Text Placeholder 9"/>
          <p:cNvSpPr>
            <a:spLocks noGrp="1"/>
          </p:cNvSpPr>
          <p:nvPr>
            <p:ph type="body" sz="quarter" idx="16" hasCustomPrompt="1"/>
          </p:nvPr>
        </p:nvSpPr>
        <p:spPr>
          <a:xfrm>
            <a:off x="1475518" y="6141776"/>
            <a:ext cx="8635567" cy="406068"/>
          </a:xfrm>
          <a:prstGeom prst="rect">
            <a:avLst/>
          </a:prstGeom>
        </p:spPr>
        <p:txBody>
          <a:bodyPr lIns="0" tIns="0" rIns="0" bIns="120660" anchor="b">
            <a:noAutofit/>
          </a:bodyPr>
          <a:lstStyle>
            <a:lvl1pPr>
              <a:defRPr sz="700" b="0"/>
            </a:lvl1pPr>
            <a:lvl2pPr>
              <a:defRPr sz="700"/>
            </a:lvl2pPr>
            <a:lvl3pPr>
              <a:defRPr sz="700"/>
            </a:lvl3pPr>
            <a:lvl4pPr>
              <a:defRPr sz="700"/>
            </a:lvl4pPr>
            <a:lvl5pPr>
              <a:defRPr sz="700"/>
            </a:lvl5pPr>
          </a:lstStyle>
          <a:p>
            <a:pPr lvl="0"/>
            <a:r>
              <a:rPr lang="en-US" dirty="0" smtClean="0"/>
              <a:t>SOURCE:</a:t>
            </a:r>
          </a:p>
        </p:txBody>
      </p:sp>
      <p:sp>
        <p:nvSpPr>
          <p:cNvPr id="7" name="Footer Placeholder 3"/>
          <p:cNvSpPr>
            <a:spLocks noGrp="1"/>
          </p:cNvSpPr>
          <p:nvPr>
            <p:ph type="ftr" sz="quarter" idx="11"/>
          </p:nvPr>
        </p:nvSpPr>
        <p:spPr>
          <a:xfrm>
            <a:off x="897274" y="6556595"/>
            <a:ext cx="8626969" cy="415728"/>
          </a:xfrm>
          <a:prstGeom prst="rect">
            <a:avLst/>
          </a:prstGeom>
        </p:spPr>
        <p:txBody>
          <a:bodyPr lIns="90927" tIns="45464" rIns="90927" bIns="45464">
            <a:noAutofit/>
          </a:bodyPr>
          <a:lstStyle/>
          <a:p>
            <a:pPr defTabSz="1027468"/>
            <a:endParaRPr lang="es-ES" dirty="0" smtClean="0">
              <a:solidFill>
                <a:prstClr val="black"/>
              </a:solidFill>
            </a:endParaRPr>
          </a:p>
        </p:txBody>
      </p:sp>
      <p:sp>
        <p:nvSpPr>
          <p:cNvPr id="9" name="Slide Number Placeholder 5"/>
          <p:cNvSpPr>
            <a:spLocks noGrp="1"/>
          </p:cNvSpPr>
          <p:nvPr>
            <p:ph type="sldNum" sz="quarter" idx="4"/>
          </p:nvPr>
        </p:nvSpPr>
        <p:spPr>
          <a:xfrm>
            <a:off x="5292568" y="6948983"/>
            <a:ext cx="577163" cy="300014"/>
          </a:xfrm>
          <a:prstGeom prst="rect">
            <a:avLst/>
          </a:prstGeom>
        </p:spPr>
        <p:txBody>
          <a:bodyPr/>
          <a:lstStyle>
            <a:lvl1pPr>
              <a:defRPr sz="1200"/>
            </a:lvl1pPr>
          </a:lstStyle>
          <a:p>
            <a:fld id="{5AF57F2D-FD0A-4A42-A2E3-927C55E4DECA}"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2119614482"/>
      </p:ext>
    </p:extLst>
  </p:cSld>
  <p:clrMapOvr>
    <a:masterClrMapping/>
  </p:clrMapOvr>
</p:sldLayout>
</file>

<file path=ppt/slideLayouts/slideLayout208.xml><?xml version="1.0" encoding="utf-8"?>
<p:sldLayout xmlns:a="http://schemas.openxmlformats.org/drawingml/2006/main" xmlns:r="http://schemas.openxmlformats.org/officeDocument/2006/relationships" xmlns:p="http://schemas.openxmlformats.org/presentationml/2006/main" preserve="1" userDrawn="1">
  <p:cSld name="Single Object ">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AU" dirty="0"/>
          </a:p>
        </p:txBody>
      </p:sp>
      <p:sp>
        <p:nvSpPr>
          <p:cNvPr id="3" name="Slide Number Placeholder 2"/>
          <p:cNvSpPr>
            <a:spLocks noGrp="1"/>
          </p:cNvSpPr>
          <p:nvPr>
            <p:ph type="sldNum" sz="quarter" idx="10"/>
          </p:nvPr>
        </p:nvSpPr>
        <p:spPr>
          <a:xfrm>
            <a:off x="9534005" y="6972323"/>
            <a:ext cx="577163" cy="300014"/>
          </a:xfrm>
        </p:spPr>
        <p:txBody>
          <a:bodyPr/>
          <a:lstStyle/>
          <a:p>
            <a:fld id="{9784CBA3-D598-4B1F-BAA3-EE14B5154290}" type="slidenum">
              <a:rPr lang="en-AU" smtClean="0"/>
              <a:pPr/>
              <a:t>‹#›</a:t>
            </a:fld>
            <a:endParaRPr lang="en-AU" dirty="0"/>
          </a:p>
        </p:txBody>
      </p:sp>
      <p:sp>
        <p:nvSpPr>
          <p:cNvPr id="7" name="Content Placeholder 6"/>
          <p:cNvSpPr>
            <a:spLocks noGrp="1"/>
          </p:cNvSpPr>
          <p:nvPr>
            <p:ph sz="quarter" idx="11"/>
          </p:nvPr>
        </p:nvSpPr>
        <p:spPr>
          <a:xfrm>
            <a:off x="0" y="1137653"/>
            <a:ext cx="10440988" cy="5410194"/>
          </a:xfrm>
        </p:spPr>
        <p:txBody>
          <a:bodyPr>
            <a:noAutofit/>
          </a:bodyPr>
          <a:lstStyle>
            <a:lvl1pPr>
              <a:defRPr b="1"/>
            </a:lvl1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AU" dirty="0"/>
          </a:p>
        </p:txBody>
      </p:sp>
      <p:sp>
        <p:nvSpPr>
          <p:cNvPr id="10" name="Text Placeholder 9"/>
          <p:cNvSpPr>
            <a:spLocks noGrp="1"/>
          </p:cNvSpPr>
          <p:nvPr>
            <p:ph type="body" sz="quarter" idx="16" hasCustomPrompt="1"/>
          </p:nvPr>
        </p:nvSpPr>
        <p:spPr>
          <a:xfrm>
            <a:off x="1475518" y="6141776"/>
            <a:ext cx="8635567" cy="406068"/>
          </a:xfrm>
        </p:spPr>
        <p:txBody>
          <a:bodyPr lIns="0" tIns="0" rIns="0" bIns="120624" anchor="b">
            <a:noAutofit/>
          </a:bodyPr>
          <a:lstStyle>
            <a:lvl1pPr>
              <a:defRPr sz="700" b="0"/>
            </a:lvl1pPr>
            <a:lvl2pPr>
              <a:defRPr sz="700"/>
            </a:lvl2pPr>
            <a:lvl3pPr>
              <a:defRPr sz="700"/>
            </a:lvl3pPr>
            <a:lvl4pPr>
              <a:defRPr sz="700"/>
            </a:lvl4pPr>
            <a:lvl5pPr>
              <a:defRPr sz="700"/>
            </a:lvl5pPr>
          </a:lstStyle>
          <a:p>
            <a:pPr lvl="0"/>
            <a:r>
              <a:rPr lang="en-US" dirty="0" smtClean="0"/>
              <a:t>SOURCE:</a:t>
            </a:r>
          </a:p>
        </p:txBody>
      </p:sp>
      <p:sp>
        <p:nvSpPr>
          <p:cNvPr id="8" name="Footer Placeholder 3"/>
          <p:cNvSpPr>
            <a:spLocks noGrp="1"/>
          </p:cNvSpPr>
          <p:nvPr>
            <p:ph type="ftr" sz="quarter" idx="17"/>
          </p:nvPr>
        </p:nvSpPr>
        <p:spPr>
          <a:xfrm>
            <a:off x="897274" y="6556595"/>
            <a:ext cx="8626969" cy="415728"/>
          </a:xfrm>
        </p:spPr>
        <p:txBody>
          <a:bodyPr>
            <a:noAutofit/>
          </a:bodyPr>
          <a:lstStyle/>
          <a:p>
            <a:pPr>
              <a:spcBef>
                <a:spcPct val="20000"/>
              </a:spcBef>
              <a:buFont typeface="Arial" pitchFamily="34" charset="0"/>
              <a:buNone/>
            </a:pPr>
            <a:endParaRPr dirty="0" smtClean="0"/>
          </a:p>
        </p:txBody>
      </p:sp>
    </p:spTree>
    <p:extLst>
      <p:ext uri="{BB962C8B-B14F-4D97-AF65-F5344CB8AC3E}">
        <p14:creationId xmlns:p14="http://schemas.microsoft.com/office/powerpoint/2010/main" val="2823603840"/>
      </p:ext>
    </p:extLst>
  </p:cSld>
  <p:clrMapOvr>
    <a:masterClrMapping/>
  </p:clrMapOvr>
</p:sldLayout>
</file>

<file path=ppt/slideLayouts/slideLayout209.xml><?xml version="1.0" encoding="utf-8"?>
<p:sldLayout xmlns:a="http://schemas.openxmlformats.org/drawingml/2006/main" xmlns:r="http://schemas.openxmlformats.org/officeDocument/2006/relationships" xmlns:p="http://schemas.openxmlformats.org/presentationml/2006/main" preserve="1" userDrawn="1">
  <p:cSld name="Single Object + titl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AU" dirty="0"/>
          </a:p>
        </p:txBody>
      </p:sp>
      <p:sp>
        <p:nvSpPr>
          <p:cNvPr id="3" name="Slide Number Placeholder 2"/>
          <p:cNvSpPr>
            <a:spLocks noGrp="1"/>
          </p:cNvSpPr>
          <p:nvPr>
            <p:ph type="sldNum" sz="quarter" idx="10"/>
          </p:nvPr>
        </p:nvSpPr>
        <p:spPr>
          <a:xfrm>
            <a:off x="9534005" y="6972323"/>
            <a:ext cx="577163" cy="300014"/>
          </a:xfrm>
        </p:spPr>
        <p:txBody>
          <a:bodyPr/>
          <a:lstStyle/>
          <a:p>
            <a:fld id="{9784CBA3-D598-4B1F-BAA3-EE14B5154290}" type="slidenum">
              <a:rPr lang="en-AU" smtClean="0"/>
              <a:pPr/>
              <a:t>‹#›</a:t>
            </a:fld>
            <a:endParaRPr lang="en-AU" dirty="0"/>
          </a:p>
        </p:txBody>
      </p:sp>
      <p:sp>
        <p:nvSpPr>
          <p:cNvPr id="7" name="Content Placeholder 6"/>
          <p:cNvSpPr>
            <a:spLocks noGrp="1"/>
          </p:cNvSpPr>
          <p:nvPr>
            <p:ph sz="quarter" idx="11"/>
          </p:nvPr>
        </p:nvSpPr>
        <p:spPr>
          <a:xfrm>
            <a:off x="0" y="1974330"/>
            <a:ext cx="10440988" cy="4573514"/>
          </a:xfrm>
        </p:spPr>
        <p:txBody>
          <a:bodyPr tIns="0">
            <a:noAutofit/>
          </a:bodyPr>
          <a:lstStyle>
            <a:lvl1pPr>
              <a:defRPr b="1"/>
            </a:lvl1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AU" dirty="0"/>
          </a:p>
        </p:txBody>
      </p:sp>
      <p:sp>
        <p:nvSpPr>
          <p:cNvPr id="8" name="Text Placeholder 9"/>
          <p:cNvSpPr>
            <a:spLocks noGrp="1"/>
          </p:cNvSpPr>
          <p:nvPr>
            <p:ph type="body" sz="quarter" idx="15"/>
          </p:nvPr>
        </p:nvSpPr>
        <p:spPr>
          <a:xfrm>
            <a:off x="4" y="1137736"/>
            <a:ext cx="10111081" cy="836679"/>
          </a:xfrm>
        </p:spPr>
        <p:txBody>
          <a:bodyPr/>
          <a:lstStyle/>
          <a:p>
            <a:pPr lvl="0"/>
            <a:r>
              <a:rPr lang="en-US" dirty="0" smtClean="0"/>
              <a:t>Click to edit Master text styles</a:t>
            </a:r>
          </a:p>
        </p:txBody>
      </p:sp>
      <p:sp>
        <p:nvSpPr>
          <p:cNvPr id="10" name="Text Placeholder 9"/>
          <p:cNvSpPr>
            <a:spLocks noGrp="1"/>
          </p:cNvSpPr>
          <p:nvPr>
            <p:ph type="body" sz="quarter" idx="16" hasCustomPrompt="1"/>
          </p:nvPr>
        </p:nvSpPr>
        <p:spPr>
          <a:xfrm>
            <a:off x="1475518" y="6141776"/>
            <a:ext cx="8635567" cy="406068"/>
          </a:xfrm>
        </p:spPr>
        <p:txBody>
          <a:bodyPr lIns="0" tIns="0" rIns="0" bIns="120624" anchor="b">
            <a:noAutofit/>
          </a:bodyPr>
          <a:lstStyle>
            <a:lvl1pPr>
              <a:defRPr sz="700" b="0"/>
            </a:lvl1pPr>
            <a:lvl2pPr>
              <a:defRPr sz="700"/>
            </a:lvl2pPr>
            <a:lvl3pPr>
              <a:defRPr sz="700"/>
            </a:lvl3pPr>
            <a:lvl4pPr>
              <a:defRPr sz="700"/>
            </a:lvl4pPr>
            <a:lvl5pPr>
              <a:defRPr sz="700"/>
            </a:lvl5pPr>
          </a:lstStyle>
          <a:p>
            <a:pPr lvl="0"/>
            <a:r>
              <a:rPr lang="en-US" dirty="0" smtClean="0"/>
              <a:t>SOURCE:</a:t>
            </a:r>
          </a:p>
        </p:txBody>
      </p:sp>
      <p:sp>
        <p:nvSpPr>
          <p:cNvPr id="9" name="Footer Placeholder 3"/>
          <p:cNvSpPr>
            <a:spLocks noGrp="1"/>
          </p:cNvSpPr>
          <p:nvPr>
            <p:ph type="ftr" sz="quarter" idx="17"/>
          </p:nvPr>
        </p:nvSpPr>
        <p:spPr>
          <a:xfrm>
            <a:off x="897274" y="6556595"/>
            <a:ext cx="8626969" cy="415728"/>
          </a:xfrm>
        </p:spPr>
        <p:txBody>
          <a:bodyPr>
            <a:noAutofit/>
          </a:bodyPr>
          <a:lstStyle/>
          <a:p>
            <a:pPr>
              <a:spcBef>
                <a:spcPct val="20000"/>
              </a:spcBef>
              <a:buFont typeface="Arial" pitchFamily="34" charset="0"/>
              <a:buNone/>
            </a:pPr>
            <a:endParaRPr dirty="0" smtClean="0"/>
          </a:p>
        </p:txBody>
      </p:sp>
    </p:spTree>
    <p:extLst>
      <p:ext uri="{BB962C8B-B14F-4D97-AF65-F5344CB8AC3E}">
        <p14:creationId xmlns:p14="http://schemas.microsoft.com/office/powerpoint/2010/main" val="4293722157"/>
      </p:ext>
    </p:extLst>
  </p:cSld>
  <p:clrMapOvr>
    <a:masterClrMapping/>
  </p:clrMapOvr>
</p:sldLayout>
</file>

<file path=ppt/slideLayouts/slideLayout210.xml><?xml version="1.0" encoding="utf-8"?>
<p:sldLayout xmlns:a="http://schemas.openxmlformats.org/drawingml/2006/main" xmlns:r="http://schemas.openxmlformats.org/officeDocument/2006/relationships" xmlns:p="http://schemas.openxmlformats.org/presentationml/2006/main" preserve="1" userDrawn="1">
  <p:cSld name="Double Objec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AU" dirty="0"/>
          </a:p>
        </p:txBody>
      </p:sp>
      <p:sp>
        <p:nvSpPr>
          <p:cNvPr id="3" name="Slide Number Placeholder 2"/>
          <p:cNvSpPr>
            <a:spLocks noGrp="1"/>
          </p:cNvSpPr>
          <p:nvPr>
            <p:ph type="sldNum" sz="quarter" idx="10"/>
          </p:nvPr>
        </p:nvSpPr>
        <p:spPr>
          <a:xfrm>
            <a:off x="9534005" y="6972323"/>
            <a:ext cx="577163" cy="300014"/>
          </a:xfrm>
        </p:spPr>
        <p:txBody>
          <a:bodyPr/>
          <a:lstStyle/>
          <a:p>
            <a:fld id="{9784CBA3-D598-4B1F-BAA3-EE14B5154290}" type="slidenum">
              <a:rPr lang="en-AU" smtClean="0"/>
              <a:pPr/>
              <a:t>‹#›</a:t>
            </a:fld>
            <a:endParaRPr lang="en-AU" dirty="0"/>
          </a:p>
        </p:txBody>
      </p:sp>
      <p:sp>
        <p:nvSpPr>
          <p:cNvPr id="7" name="Content Placeholder 6"/>
          <p:cNvSpPr>
            <a:spLocks noGrp="1"/>
          </p:cNvSpPr>
          <p:nvPr>
            <p:ph sz="quarter" idx="11"/>
          </p:nvPr>
        </p:nvSpPr>
        <p:spPr>
          <a:xfrm>
            <a:off x="0" y="1137650"/>
            <a:ext cx="5220494" cy="5420696"/>
          </a:xfrm>
        </p:spPr>
        <p:txBody>
          <a:bodyPr>
            <a:noAutofit/>
          </a:bodyPr>
          <a:lstStyle>
            <a:lvl1pPr>
              <a:defRPr b="1"/>
            </a:lvl1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AU" dirty="0"/>
          </a:p>
        </p:txBody>
      </p:sp>
      <p:sp>
        <p:nvSpPr>
          <p:cNvPr id="5" name="Content Placeholder 6"/>
          <p:cNvSpPr>
            <a:spLocks noGrp="1"/>
          </p:cNvSpPr>
          <p:nvPr>
            <p:ph sz="quarter" idx="12"/>
          </p:nvPr>
        </p:nvSpPr>
        <p:spPr>
          <a:xfrm>
            <a:off x="5222340" y="1137650"/>
            <a:ext cx="5220494" cy="5420696"/>
          </a:xfrm>
        </p:spPr>
        <p:txBody>
          <a:bodyPr lIns="265329">
            <a:noAutofit/>
          </a:bodyPr>
          <a:lstStyle>
            <a:lvl1pPr>
              <a:defRPr b="1"/>
            </a:lvl1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AU" dirty="0"/>
          </a:p>
        </p:txBody>
      </p:sp>
      <p:sp>
        <p:nvSpPr>
          <p:cNvPr id="12" name="Text Placeholder 9"/>
          <p:cNvSpPr>
            <a:spLocks noGrp="1"/>
          </p:cNvSpPr>
          <p:nvPr>
            <p:ph type="body" sz="quarter" idx="17" hasCustomPrompt="1"/>
          </p:nvPr>
        </p:nvSpPr>
        <p:spPr>
          <a:xfrm>
            <a:off x="1475518" y="6141776"/>
            <a:ext cx="8635567" cy="406068"/>
          </a:xfrm>
        </p:spPr>
        <p:txBody>
          <a:bodyPr lIns="0" tIns="0" rIns="0" bIns="120624" anchor="b">
            <a:noAutofit/>
          </a:bodyPr>
          <a:lstStyle>
            <a:lvl1pPr>
              <a:defRPr sz="700" b="0"/>
            </a:lvl1pPr>
            <a:lvl2pPr>
              <a:defRPr sz="700"/>
            </a:lvl2pPr>
            <a:lvl3pPr>
              <a:defRPr sz="700"/>
            </a:lvl3pPr>
            <a:lvl4pPr>
              <a:defRPr sz="700"/>
            </a:lvl4pPr>
            <a:lvl5pPr>
              <a:defRPr sz="700"/>
            </a:lvl5pPr>
          </a:lstStyle>
          <a:p>
            <a:pPr lvl="0"/>
            <a:r>
              <a:rPr lang="en-US" dirty="0" smtClean="0"/>
              <a:t>SOURCE:</a:t>
            </a:r>
          </a:p>
        </p:txBody>
      </p:sp>
      <p:sp>
        <p:nvSpPr>
          <p:cNvPr id="8" name="Footer Placeholder 3"/>
          <p:cNvSpPr>
            <a:spLocks noGrp="1"/>
          </p:cNvSpPr>
          <p:nvPr>
            <p:ph type="ftr" sz="quarter" idx="18"/>
          </p:nvPr>
        </p:nvSpPr>
        <p:spPr>
          <a:xfrm>
            <a:off x="897274" y="6556595"/>
            <a:ext cx="8626969" cy="415728"/>
          </a:xfrm>
        </p:spPr>
        <p:txBody>
          <a:bodyPr>
            <a:noAutofit/>
          </a:bodyPr>
          <a:lstStyle/>
          <a:p>
            <a:pPr>
              <a:spcBef>
                <a:spcPct val="20000"/>
              </a:spcBef>
              <a:buFont typeface="Arial" pitchFamily="34" charset="0"/>
              <a:buNone/>
            </a:pPr>
            <a:endParaRPr dirty="0" smtClean="0"/>
          </a:p>
        </p:txBody>
      </p:sp>
    </p:spTree>
    <p:extLst>
      <p:ext uri="{BB962C8B-B14F-4D97-AF65-F5344CB8AC3E}">
        <p14:creationId xmlns:p14="http://schemas.microsoft.com/office/powerpoint/2010/main" val="4225442565"/>
      </p:ext>
    </p:extLst>
  </p:cSld>
  <p:clrMapOvr>
    <a:masterClrMapping/>
  </p:clrMapOvr>
</p:sldLayout>
</file>

<file path=ppt/slideLayouts/slideLayout211.xml><?xml version="1.0" encoding="utf-8"?>
<p:sldLayout xmlns:a="http://schemas.openxmlformats.org/drawingml/2006/main" xmlns:r="http://schemas.openxmlformats.org/officeDocument/2006/relationships" xmlns:p="http://schemas.openxmlformats.org/presentationml/2006/main" preserve="1" userDrawn="1">
  <p:cSld name="Double Object + titl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AU" dirty="0"/>
          </a:p>
        </p:txBody>
      </p:sp>
      <p:sp>
        <p:nvSpPr>
          <p:cNvPr id="3" name="Slide Number Placeholder 2"/>
          <p:cNvSpPr>
            <a:spLocks noGrp="1"/>
          </p:cNvSpPr>
          <p:nvPr>
            <p:ph type="sldNum" sz="quarter" idx="10"/>
          </p:nvPr>
        </p:nvSpPr>
        <p:spPr>
          <a:xfrm>
            <a:off x="9534005" y="6972323"/>
            <a:ext cx="577163" cy="300014"/>
          </a:xfrm>
        </p:spPr>
        <p:txBody>
          <a:bodyPr/>
          <a:lstStyle/>
          <a:p>
            <a:fld id="{9784CBA3-D598-4B1F-BAA3-EE14B5154290}" type="slidenum">
              <a:rPr lang="en-AU" smtClean="0"/>
              <a:pPr/>
              <a:t>‹#›</a:t>
            </a:fld>
            <a:endParaRPr lang="en-AU" dirty="0"/>
          </a:p>
        </p:txBody>
      </p:sp>
      <p:sp>
        <p:nvSpPr>
          <p:cNvPr id="7" name="Content Placeholder 6"/>
          <p:cNvSpPr>
            <a:spLocks noGrp="1"/>
          </p:cNvSpPr>
          <p:nvPr>
            <p:ph sz="quarter" idx="11"/>
          </p:nvPr>
        </p:nvSpPr>
        <p:spPr>
          <a:xfrm>
            <a:off x="0" y="1974329"/>
            <a:ext cx="5220494" cy="4584016"/>
          </a:xfrm>
        </p:spPr>
        <p:txBody>
          <a:bodyPr tIns="0">
            <a:noAutofit/>
          </a:bodyPr>
          <a:lstStyle>
            <a:lvl1pPr>
              <a:defRPr b="1"/>
            </a:lvl1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AU" dirty="0"/>
          </a:p>
        </p:txBody>
      </p:sp>
      <p:sp>
        <p:nvSpPr>
          <p:cNvPr id="5" name="Content Placeholder 6"/>
          <p:cNvSpPr>
            <a:spLocks noGrp="1"/>
          </p:cNvSpPr>
          <p:nvPr>
            <p:ph sz="quarter" idx="12"/>
          </p:nvPr>
        </p:nvSpPr>
        <p:spPr>
          <a:xfrm>
            <a:off x="5222340" y="1974329"/>
            <a:ext cx="5220494" cy="4584016"/>
          </a:xfrm>
        </p:spPr>
        <p:txBody>
          <a:bodyPr lIns="265329" tIns="0">
            <a:noAutofit/>
          </a:bodyPr>
          <a:lstStyle>
            <a:lvl1pPr>
              <a:defRPr b="1"/>
            </a:lvl1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AU" dirty="0"/>
          </a:p>
        </p:txBody>
      </p:sp>
      <p:sp>
        <p:nvSpPr>
          <p:cNvPr id="10" name="Text Placeholder 9"/>
          <p:cNvSpPr>
            <a:spLocks noGrp="1"/>
          </p:cNvSpPr>
          <p:nvPr>
            <p:ph type="body" sz="quarter" idx="15"/>
          </p:nvPr>
        </p:nvSpPr>
        <p:spPr>
          <a:xfrm>
            <a:off x="0" y="1137736"/>
            <a:ext cx="5220494" cy="836679"/>
          </a:xfrm>
        </p:spPr>
        <p:txBody>
          <a:bodyPr/>
          <a:lstStyle>
            <a:lvl1pPr>
              <a:defRPr sz="1200"/>
            </a:lvl1pPr>
          </a:lstStyle>
          <a:p>
            <a:pPr lvl="0"/>
            <a:r>
              <a:rPr lang="en-US" dirty="0" smtClean="0"/>
              <a:t>Click to edit Master text styles</a:t>
            </a:r>
          </a:p>
        </p:txBody>
      </p:sp>
      <p:sp>
        <p:nvSpPr>
          <p:cNvPr id="11" name="Text Placeholder 9"/>
          <p:cNvSpPr>
            <a:spLocks noGrp="1"/>
          </p:cNvSpPr>
          <p:nvPr>
            <p:ph type="body" sz="quarter" idx="16"/>
          </p:nvPr>
        </p:nvSpPr>
        <p:spPr>
          <a:xfrm>
            <a:off x="5222343" y="1137736"/>
            <a:ext cx="5218648" cy="836679"/>
          </a:xfrm>
        </p:spPr>
        <p:txBody>
          <a:bodyPr lIns="265329"/>
          <a:lstStyle>
            <a:lvl1pPr>
              <a:defRPr sz="1200"/>
            </a:lvl1pPr>
          </a:lstStyle>
          <a:p>
            <a:pPr lvl="0"/>
            <a:r>
              <a:rPr lang="en-US" dirty="0" smtClean="0"/>
              <a:t>Click to edit Master text styles</a:t>
            </a:r>
          </a:p>
        </p:txBody>
      </p:sp>
      <p:sp>
        <p:nvSpPr>
          <p:cNvPr id="12" name="Text Placeholder 9"/>
          <p:cNvSpPr>
            <a:spLocks noGrp="1"/>
          </p:cNvSpPr>
          <p:nvPr>
            <p:ph type="body" sz="quarter" idx="17" hasCustomPrompt="1"/>
          </p:nvPr>
        </p:nvSpPr>
        <p:spPr>
          <a:xfrm>
            <a:off x="1475518" y="6141776"/>
            <a:ext cx="8635567" cy="406068"/>
          </a:xfrm>
        </p:spPr>
        <p:txBody>
          <a:bodyPr lIns="0" tIns="0" rIns="0" bIns="120624" anchor="b">
            <a:noAutofit/>
          </a:bodyPr>
          <a:lstStyle>
            <a:lvl1pPr>
              <a:defRPr sz="700" b="0"/>
            </a:lvl1pPr>
            <a:lvl2pPr>
              <a:defRPr sz="700"/>
            </a:lvl2pPr>
            <a:lvl3pPr>
              <a:defRPr sz="700"/>
            </a:lvl3pPr>
            <a:lvl4pPr>
              <a:defRPr sz="700"/>
            </a:lvl4pPr>
            <a:lvl5pPr>
              <a:defRPr sz="700"/>
            </a:lvl5pPr>
          </a:lstStyle>
          <a:p>
            <a:pPr lvl="0"/>
            <a:r>
              <a:rPr lang="en-US" dirty="0" smtClean="0"/>
              <a:t>SOURCE:</a:t>
            </a:r>
          </a:p>
        </p:txBody>
      </p:sp>
      <p:sp>
        <p:nvSpPr>
          <p:cNvPr id="13" name="Footer Placeholder 3"/>
          <p:cNvSpPr>
            <a:spLocks noGrp="1"/>
          </p:cNvSpPr>
          <p:nvPr>
            <p:ph type="ftr" sz="quarter" idx="18"/>
          </p:nvPr>
        </p:nvSpPr>
        <p:spPr>
          <a:xfrm>
            <a:off x="897274" y="6556595"/>
            <a:ext cx="8626969" cy="415728"/>
          </a:xfrm>
        </p:spPr>
        <p:txBody>
          <a:bodyPr>
            <a:noAutofit/>
          </a:bodyPr>
          <a:lstStyle/>
          <a:p>
            <a:pPr>
              <a:spcBef>
                <a:spcPct val="20000"/>
              </a:spcBef>
              <a:buFont typeface="Arial" pitchFamily="34" charset="0"/>
              <a:buNone/>
            </a:pPr>
            <a:endParaRPr dirty="0" smtClean="0"/>
          </a:p>
        </p:txBody>
      </p:sp>
    </p:spTree>
    <p:extLst>
      <p:ext uri="{BB962C8B-B14F-4D97-AF65-F5344CB8AC3E}">
        <p14:creationId xmlns:p14="http://schemas.microsoft.com/office/powerpoint/2010/main" val="626668450"/>
      </p:ext>
    </p:extLst>
  </p:cSld>
  <p:clrMapOvr>
    <a:masterClrMapping/>
  </p:clrMapOvr>
</p:sldLayout>
</file>

<file path=ppt/slideLayouts/slideLayout212.xml><?xml version="1.0" encoding="utf-8"?>
<p:sldLayout xmlns:a="http://schemas.openxmlformats.org/drawingml/2006/main" xmlns:r="http://schemas.openxmlformats.org/officeDocument/2006/relationships" xmlns:p="http://schemas.openxmlformats.org/presentationml/2006/main" preserve="1" userDrawn="1">
  <p:cSld name="Triple Object ">
    <p:spTree>
      <p:nvGrpSpPr>
        <p:cNvPr id="1" name=""/>
        <p:cNvGrpSpPr/>
        <p:nvPr/>
      </p:nvGrpSpPr>
      <p:grpSpPr>
        <a:xfrm>
          <a:off x="0" y="0"/>
          <a:ext cx="0" cy="0"/>
          <a:chOff x="0" y="0"/>
          <a:chExt cx="0" cy="0"/>
        </a:xfrm>
      </p:grpSpPr>
      <p:sp>
        <p:nvSpPr>
          <p:cNvPr id="8" name="Content Placeholder 6"/>
          <p:cNvSpPr>
            <a:spLocks noGrp="1"/>
          </p:cNvSpPr>
          <p:nvPr>
            <p:ph sz="quarter" idx="16"/>
          </p:nvPr>
        </p:nvSpPr>
        <p:spPr>
          <a:xfrm>
            <a:off x="3197555" y="1139184"/>
            <a:ext cx="3458577" cy="5420696"/>
          </a:xfrm>
        </p:spPr>
        <p:txBody>
          <a:bodyPr lIns="277476">
            <a:noAutofit/>
          </a:bodyPr>
          <a:lstStyle>
            <a:lvl1pPr>
              <a:defRPr b="1"/>
            </a:lvl1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AU" dirty="0"/>
          </a:p>
        </p:txBody>
      </p:sp>
      <p:sp>
        <p:nvSpPr>
          <p:cNvPr id="9" name="Content Placeholder 6"/>
          <p:cNvSpPr>
            <a:spLocks noGrp="1"/>
          </p:cNvSpPr>
          <p:nvPr>
            <p:ph sz="quarter" idx="17"/>
          </p:nvPr>
        </p:nvSpPr>
        <p:spPr>
          <a:xfrm>
            <a:off x="6370048" y="1142244"/>
            <a:ext cx="3448375" cy="5416102"/>
          </a:xfrm>
        </p:spPr>
        <p:txBody>
          <a:bodyPr lIns="277476">
            <a:noAutofit/>
          </a:bodyPr>
          <a:lstStyle>
            <a:lvl1pPr>
              <a:defRPr b="1"/>
            </a:lvl1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AU" dirty="0"/>
          </a:p>
        </p:txBody>
      </p:sp>
      <p:sp>
        <p:nvSpPr>
          <p:cNvPr id="2" name="Title 1"/>
          <p:cNvSpPr>
            <a:spLocks noGrp="1"/>
          </p:cNvSpPr>
          <p:nvPr>
            <p:ph type="title"/>
          </p:nvPr>
        </p:nvSpPr>
        <p:spPr/>
        <p:txBody>
          <a:bodyPr/>
          <a:lstStyle/>
          <a:p>
            <a:r>
              <a:rPr lang="en-US" dirty="0" smtClean="0"/>
              <a:t>Click to edit Master title style</a:t>
            </a:r>
            <a:endParaRPr lang="en-AU" dirty="0"/>
          </a:p>
        </p:txBody>
      </p:sp>
      <p:sp>
        <p:nvSpPr>
          <p:cNvPr id="3" name="Slide Number Placeholder 2"/>
          <p:cNvSpPr>
            <a:spLocks noGrp="1"/>
          </p:cNvSpPr>
          <p:nvPr>
            <p:ph type="sldNum" sz="quarter" idx="10"/>
          </p:nvPr>
        </p:nvSpPr>
        <p:spPr>
          <a:xfrm>
            <a:off x="9534005" y="6972323"/>
            <a:ext cx="577163" cy="300014"/>
          </a:xfrm>
        </p:spPr>
        <p:txBody>
          <a:bodyPr/>
          <a:lstStyle/>
          <a:p>
            <a:fld id="{9784CBA3-D598-4B1F-BAA3-EE14B5154290}" type="slidenum">
              <a:rPr lang="en-AU" smtClean="0"/>
              <a:pPr/>
              <a:t>‹#›</a:t>
            </a:fld>
            <a:endParaRPr lang="en-AU" dirty="0"/>
          </a:p>
        </p:txBody>
      </p:sp>
      <p:sp>
        <p:nvSpPr>
          <p:cNvPr id="7" name="Content Placeholder 6"/>
          <p:cNvSpPr>
            <a:spLocks noGrp="1"/>
          </p:cNvSpPr>
          <p:nvPr>
            <p:ph sz="quarter" idx="11"/>
          </p:nvPr>
        </p:nvSpPr>
        <p:spPr>
          <a:xfrm>
            <a:off x="0" y="1137650"/>
            <a:ext cx="3489030" cy="5420696"/>
          </a:xfrm>
        </p:spPr>
        <p:txBody>
          <a:bodyPr>
            <a:noAutofit/>
          </a:bodyPr>
          <a:lstStyle>
            <a:lvl1pPr>
              <a:defRPr b="1"/>
            </a:lvl1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AU" dirty="0"/>
          </a:p>
        </p:txBody>
      </p:sp>
      <p:sp>
        <p:nvSpPr>
          <p:cNvPr id="12" name="Text Placeholder 9"/>
          <p:cNvSpPr>
            <a:spLocks noGrp="1"/>
          </p:cNvSpPr>
          <p:nvPr>
            <p:ph type="body" sz="quarter" idx="18" hasCustomPrompt="1"/>
          </p:nvPr>
        </p:nvSpPr>
        <p:spPr>
          <a:xfrm>
            <a:off x="1475518" y="6141776"/>
            <a:ext cx="8635567" cy="406068"/>
          </a:xfrm>
        </p:spPr>
        <p:txBody>
          <a:bodyPr lIns="0" tIns="0" rIns="0" bIns="120624" anchor="b">
            <a:noAutofit/>
          </a:bodyPr>
          <a:lstStyle>
            <a:lvl1pPr>
              <a:defRPr sz="700" b="0"/>
            </a:lvl1pPr>
            <a:lvl2pPr>
              <a:defRPr sz="700"/>
            </a:lvl2pPr>
            <a:lvl3pPr>
              <a:defRPr sz="700"/>
            </a:lvl3pPr>
            <a:lvl4pPr>
              <a:defRPr sz="700"/>
            </a:lvl4pPr>
            <a:lvl5pPr>
              <a:defRPr sz="700"/>
            </a:lvl5pPr>
          </a:lstStyle>
          <a:p>
            <a:pPr lvl="0"/>
            <a:r>
              <a:rPr lang="en-US" dirty="0" smtClean="0"/>
              <a:t>SOURCE:</a:t>
            </a:r>
          </a:p>
        </p:txBody>
      </p:sp>
      <p:sp>
        <p:nvSpPr>
          <p:cNvPr id="10" name="Footer Placeholder 3"/>
          <p:cNvSpPr>
            <a:spLocks noGrp="1"/>
          </p:cNvSpPr>
          <p:nvPr>
            <p:ph type="ftr" sz="quarter" idx="19"/>
          </p:nvPr>
        </p:nvSpPr>
        <p:spPr>
          <a:xfrm>
            <a:off x="897274" y="6556595"/>
            <a:ext cx="8626969" cy="415728"/>
          </a:xfrm>
        </p:spPr>
        <p:txBody>
          <a:bodyPr>
            <a:noAutofit/>
          </a:bodyPr>
          <a:lstStyle/>
          <a:p>
            <a:pPr>
              <a:spcBef>
                <a:spcPct val="20000"/>
              </a:spcBef>
              <a:buFont typeface="Arial" pitchFamily="34" charset="0"/>
              <a:buNone/>
            </a:pPr>
            <a:endParaRPr dirty="0" smtClean="0"/>
          </a:p>
        </p:txBody>
      </p:sp>
    </p:spTree>
    <p:extLst>
      <p:ext uri="{BB962C8B-B14F-4D97-AF65-F5344CB8AC3E}">
        <p14:creationId xmlns:p14="http://schemas.microsoft.com/office/powerpoint/2010/main" val="4045036966"/>
      </p:ext>
    </p:extLst>
  </p:cSld>
  <p:clrMapOvr>
    <a:masterClrMapping/>
  </p:clrMapOvr>
</p:sldLayout>
</file>

<file path=ppt/slideLayouts/slideLayout213.xml><?xml version="1.0" encoding="utf-8"?>
<p:sldLayout xmlns:a="http://schemas.openxmlformats.org/drawingml/2006/main" xmlns:r="http://schemas.openxmlformats.org/officeDocument/2006/relationships" xmlns:p="http://schemas.openxmlformats.org/presentationml/2006/main" preserve="1" userDrawn="1">
  <p:cSld name="Triple Object + Title ">
    <p:spTree>
      <p:nvGrpSpPr>
        <p:cNvPr id="1" name=""/>
        <p:cNvGrpSpPr/>
        <p:nvPr/>
      </p:nvGrpSpPr>
      <p:grpSpPr>
        <a:xfrm>
          <a:off x="0" y="0"/>
          <a:ext cx="0" cy="0"/>
          <a:chOff x="0" y="0"/>
          <a:chExt cx="0" cy="0"/>
        </a:xfrm>
      </p:grpSpPr>
      <p:sp>
        <p:nvSpPr>
          <p:cNvPr id="8" name="Content Placeholder 6"/>
          <p:cNvSpPr>
            <a:spLocks noGrp="1"/>
          </p:cNvSpPr>
          <p:nvPr>
            <p:ph sz="quarter" idx="16"/>
          </p:nvPr>
        </p:nvSpPr>
        <p:spPr>
          <a:xfrm>
            <a:off x="3197555" y="1971974"/>
            <a:ext cx="3458577" cy="4587904"/>
          </a:xfrm>
        </p:spPr>
        <p:txBody>
          <a:bodyPr lIns="277476" tIns="0">
            <a:noAutofit/>
          </a:bodyPr>
          <a:lstStyle>
            <a:lvl1pPr>
              <a:defRPr b="1"/>
            </a:lvl1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AU" dirty="0"/>
          </a:p>
        </p:txBody>
      </p:sp>
      <p:sp>
        <p:nvSpPr>
          <p:cNvPr id="9" name="Content Placeholder 6"/>
          <p:cNvSpPr>
            <a:spLocks noGrp="1"/>
          </p:cNvSpPr>
          <p:nvPr>
            <p:ph sz="quarter" idx="17"/>
          </p:nvPr>
        </p:nvSpPr>
        <p:spPr>
          <a:xfrm>
            <a:off x="6370048" y="1974329"/>
            <a:ext cx="3448375" cy="4584016"/>
          </a:xfrm>
        </p:spPr>
        <p:txBody>
          <a:bodyPr lIns="277476" tIns="0">
            <a:noAutofit/>
          </a:bodyPr>
          <a:lstStyle>
            <a:lvl1pPr>
              <a:defRPr b="1"/>
            </a:lvl1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AU" dirty="0"/>
          </a:p>
        </p:txBody>
      </p:sp>
      <p:sp>
        <p:nvSpPr>
          <p:cNvPr id="2" name="Title 1"/>
          <p:cNvSpPr>
            <a:spLocks noGrp="1"/>
          </p:cNvSpPr>
          <p:nvPr>
            <p:ph type="title"/>
          </p:nvPr>
        </p:nvSpPr>
        <p:spPr/>
        <p:txBody>
          <a:bodyPr/>
          <a:lstStyle/>
          <a:p>
            <a:r>
              <a:rPr lang="en-US" dirty="0" smtClean="0"/>
              <a:t>Click to edit Master title style</a:t>
            </a:r>
            <a:endParaRPr lang="en-AU" dirty="0"/>
          </a:p>
        </p:txBody>
      </p:sp>
      <p:sp>
        <p:nvSpPr>
          <p:cNvPr id="3" name="Slide Number Placeholder 2"/>
          <p:cNvSpPr>
            <a:spLocks noGrp="1"/>
          </p:cNvSpPr>
          <p:nvPr>
            <p:ph type="sldNum" sz="quarter" idx="10"/>
          </p:nvPr>
        </p:nvSpPr>
        <p:spPr>
          <a:xfrm>
            <a:off x="9534005" y="6972323"/>
            <a:ext cx="577163" cy="300014"/>
          </a:xfrm>
        </p:spPr>
        <p:txBody>
          <a:bodyPr/>
          <a:lstStyle/>
          <a:p>
            <a:fld id="{9784CBA3-D598-4B1F-BAA3-EE14B5154290}" type="slidenum">
              <a:rPr lang="en-AU" smtClean="0"/>
              <a:pPr/>
              <a:t>‹#›</a:t>
            </a:fld>
            <a:endParaRPr lang="en-AU" dirty="0"/>
          </a:p>
        </p:txBody>
      </p:sp>
      <p:sp>
        <p:nvSpPr>
          <p:cNvPr id="7" name="Content Placeholder 6"/>
          <p:cNvSpPr>
            <a:spLocks noGrp="1"/>
          </p:cNvSpPr>
          <p:nvPr>
            <p:ph sz="quarter" idx="11"/>
          </p:nvPr>
        </p:nvSpPr>
        <p:spPr>
          <a:xfrm>
            <a:off x="0" y="1970440"/>
            <a:ext cx="3489030" cy="4587904"/>
          </a:xfrm>
        </p:spPr>
        <p:txBody>
          <a:bodyPr tIns="0">
            <a:noAutofit/>
          </a:bodyPr>
          <a:lstStyle>
            <a:lvl1pPr>
              <a:defRPr b="1"/>
            </a:lvl1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AU" dirty="0"/>
          </a:p>
        </p:txBody>
      </p:sp>
      <p:sp>
        <p:nvSpPr>
          <p:cNvPr id="10" name="Text Placeholder 9"/>
          <p:cNvSpPr>
            <a:spLocks noGrp="1"/>
          </p:cNvSpPr>
          <p:nvPr>
            <p:ph type="body" sz="quarter" idx="15"/>
          </p:nvPr>
        </p:nvSpPr>
        <p:spPr>
          <a:xfrm>
            <a:off x="2" y="1137736"/>
            <a:ext cx="3197553" cy="836679"/>
          </a:xfrm>
        </p:spPr>
        <p:txBody>
          <a:bodyPr/>
          <a:lstStyle>
            <a:lvl1pPr>
              <a:defRPr sz="1200"/>
            </a:lvl1pPr>
          </a:lstStyle>
          <a:p>
            <a:pPr lvl="0"/>
            <a:r>
              <a:rPr lang="en-US" dirty="0" smtClean="0"/>
              <a:t>Click to edit Master text styles</a:t>
            </a:r>
          </a:p>
        </p:txBody>
      </p:sp>
      <p:sp>
        <p:nvSpPr>
          <p:cNvPr id="12" name="Text Placeholder 9"/>
          <p:cNvSpPr>
            <a:spLocks noGrp="1"/>
          </p:cNvSpPr>
          <p:nvPr>
            <p:ph type="body" sz="quarter" idx="18" hasCustomPrompt="1"/>
          </p:nvPr>
        </p:nvSpPr>
        <p:spPr>
          <a:xfrm>
            <a:off x="1475518" y="6141776"/>
            <a:ext cx="8635567" cy="406068"/>
          </a:xfrm>
        </p:spPr>
        <p:txBody>
          <a:bodyPr lIns="0" tIns="0" rIns="0" bIns="120624" anchor="b">
            <a:noAutofit/>
          </a:bodyPr>
          <a:lstStyle>
            <a:lvl1pPr>
              <a:defRPr sz="700" b="0"/>
            </a:lvl1pPr>
            <a:lvl2pPr>
              <a:defRPr sz="700"/>
            </a:lvl2pPr>
            <a:lvl3pPr>
              <a:defRPr sz="700"/>
            </a:lvl3pPr>
            <a:lvl4pPr>
              <a:defRPr sz="700"/>
            </a:lvl4pPr>
            <a:lvl5pPr>
              <a:defRPr sz="700"/>
            </a:lvl5pPr>
          </a:lstStyle>
          <a:p>
            <a:pPr lvl="0"/>
            <a:r>
              <a:rPr lang="en-US" dirty="0" smtClean="0"/>
              <a:t>SOURCE:</a:t>
            </a:r>
          </a:p>
        </p:txBody>
      </p:sp>
      <p:sp>
        <p:nvSpPr>
          <p:cNvPr id="11" name="Text Placeholder 9"/>
          <p:cNvSpPr>
            <a:spLocks noGrp="1"/>
          </p:cNvSpPr>
          <p:nvPr>
            <p:ph type="body" sz="quarter" idx="20"/>
          </p:nvPr>
        </p:nvSpPr>
        <p:spPr>
          <a:xfrm>
            <a:off x="3193802" y="1137736"/>
            <a:ext cx="3183902" cy="836679"/>
          </a:xfrm>
        </p:spPr>
        <p:txBody>
          <a:bodyPr lIns="281445"/>
          <a:lstStyle>
            <a:lvl1pPr>
              <a:defRPr sz="1200"/>
            </a:lvl1pPr>
          </a:lstStyle>
          <a:p>
            <a:pPr lvl="0"/>
            <a:r>
              <a:rPr lang="en-US" dirty="0" smtClean="0"/>
              <a:t>Click to edit Master text styles</a:t>
            </a:r>
          </a:p>
        </p:txBody>
      </p:sp>
      <p:sp>
        <p:nvSpPr>
          <p:cNvPr id="13" name="Text Placeholder 9"/>
          <p:cNvSpPr>
            <a:spLocks noGrp="1"/>
          </p:cNvSpPr>
          <p:nvPr>
            <p:ph type="body" sz="quarter" idx="21"/>
          </p:nvPr>
        </p:nvSpPr>
        <p:spPr>
          <a:xfrm>
            <a:off x="6369606" y="1146137"/>
            <a:ext cx="3183902" cy="836679"/>
          </a:xfrm>
        </p:spPr>
        <p:txBody>
          <a:bodyPr lIns="281445"/>
          <a:lstStyle>
            <a:lvl1pPr>
              <a:defRPr sz="1200"/>
            </a:lvl1pPr>
          </a:lstStyle>
          <a:p>
            <a:pPr lvl="0"/>
            <a:r>
              <a:rPr lang="en-US" dirty="0" smtClean="0"/>
              <a:t>Click to edit Master text styles</a:t>
            </a:r>
          </a:p>
        </p:txBody>
      </p:sp>
      <p:sp>
        <p:nvSpPr>
          <p:cNvPr id="14" name="Footer Placeholder 3"/>
          <p:cNvSpPr>
            <a:spLocks noGrp="1"/>
          </p:cNvSpPr>
          <p:nvPr>
            <p:ph type="ftr" sz="quarter" idx="22"/>
          </p:nvPr>
        </p:nvSpPr>
        <p:spPr>
          <a:xfrm>
            <a:off x="897274" y="6556595"/>
            <a:ext cx="8626969" cy="415728"/>
          </a:xfrm>
        </p:spPr>
        <p:txBody>
          <a:bodyPr>
            <a:noAutofit/>
          </a:bodyPr>
          <a:lstStyle/>
          <a:p>
            <a:pPr>
              <a:spcBef>
                <a:spcPct val="20000"/>
              </a:spcBef>
              <a:buFont typeface="Arial" pitchFamily="34" charset="0"/>
              <a:buNone/>
            </a:pPr>
            <a:endParaRPr dirty="0" smtClean="0"/>
          </a:p>
        </p:txBody>
      </p:sp>
    </p:spTree>
    <p:extLst>
      <p:ext uri="{BB962C8B-B14F-4D97-AF65-F5344CB8AC3E}">
        <p14:creationId xmlns:p14="http://schemas.microsoft.com/office/powerpoint/2010/main" val="1095549280"/>
      </p:ext>
    </p:extLst>
  </p:cSld>
  <p:clrMapOvr>
    <a:masterClrMapping/>
  </p:clrMapOvr>
</p:sldLayout>
</file>

<file path=ppt/slideLayouts/slideLayout214.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AU" dirty="0"/>
          </a:p>
        </p:txBody>
      </p:sp>
      <p:sp>
        <p:nvSpPr>
          <p:cNvPr id="3" name="Slide Number Placeholder 2"/>
          <p:cNvSpPr>
            <a:spLocks noGrp="1"/>
          </p:cNvSpPr>
          <p:nvPr>
            <p:ph type="sldNum" sz="quarter" idx="10"/>
          </p:nvPr>
        </p:nvSpPr>
        <p:spPr>
          <a:xfrm>
            <a:off x="9534005" y="6972323"/>
            <a:ext cx="577163" cy="300014"/>
          </a:xfrm>
        </p:spPr>
        <p:txBody>
          <a:bodyPr/>
          <a:lstStyle/>
          <a:p>
            <a:fld id="{9784CBA3-D598-4B1F-BAA3-EE14B5154290}" type="slidenum">
              <a:rPr lang="en-AU" smtClean="0"/>
              <a:pPr/>
              <a:t>‹#›</a:t>
            </a:fld>
            <a:endParaRPr lang="en-AU" dirty="0"/>
          </a:p>
        </p:txBody>
      </p:sp>
      <p:sp>
        <p:nvSpPr>
          <p:cNvPr id="6" name="Text Placeholder 9"/>
          <p:cNvSpPr>
            <a:spLocks noGrp="1"/>
          </p:cNvSpPr>
          <p:nvPr>
            <p:ph type="body" sz="quarter" idx="16" hasCustomPrompt="1"/>
          </p:nvPr>
        </p:nvSpPr>
        <p:spPr>
          <a:xfrm>
            <a:off x="1475518" y="6141776"/>
            <a:ext cx="8635567" cy="406068"/>
          </a:xfrm>
        </p:spPr>
        <p:txBody>
          <a:bodyPr lIns="0" tIns="0" rIns="0" bIns="120624" anchor="b">
            <a:noAutofit/>
          </a:bodyPr>
          <a:lstStyle>
            <a:lvl1pPr>
              <a:defRPr sz="700" b="0"/>
            </a:lvl1pPr>
            <a:lvl2pPr>
              <a:defRPr sz="700"/>
            </a:lvl2pPr>
            <a:lvl3pPr>
              <a:defRPr sz="700"/>
            </a:lvl3pPr>
            <a:lvl4pPr>
              <a:defRPr sz="700"/>
            </a:lvl4pPr>
            <a:lvl5pPr>
              <a:defRPr sz="700"/>
            </a:lvl5pPr>
          </a:lstStyle>
          <a:p>
            <a:pPr lvl="0"/>
            <a:r>
              <a:rPr lang="en-US" dirty="0" smtClean="0"/>
              <a:t>SOURCE:</a:t>
            </a:r>
          </a:p>
        </p:txBody>
      </p:sp>
      <p:sp>
        <p:nvSpPr>
          <p:cNvPr id="7" name="Footer Placeholder 3"/>
          <p:cNvSpPr>
            <a:spLocks noGrp="1"/>
          </p:cNvSpPr>
          <p:nvPr>
            <p:ph type="ftr" sz="quarter" idx="11"/>
          </p:nvPr>
        </p:nvSpPr>
        <p:spPr>
          <a:xfrm>
            <a:off x="897274" y="6556595"/>
            <a:ext cx="8626969" cy="415728"/>
          </a:xfrm>
        </p:spPr>
        <p:txBody>
          <a:bodyPr>
            <a:noAutofit/>
          </a:bodyPr>
          <a:lstStyle/>
          <a:p>
            <a:pPr>
              <a:spcBef>
                <a:spcPct val="20000"/>
              </a:spcBef>
              <a:buFont typeface="Arial" pitchFamily="34" charset="0"/>
              <a:buNone/>
            </a:pPr>
            <a:endParaRPr dirty="0" smtClean="0"/>
          </a:p>
        </p:txBody>
      </p:sp>
    </p:spTree>
    <p:extLst>
      <p:ext uri="{BB962C8B-B14F-4D97-AF65-F5344CB8AC3E}">
        <p14:creationId xmlns:p14="http://schemas.microsoft.com/office/powerpoint/2010/main" val="219381502"/>
      </p:ext>
    </p:extLst>
  </p:cSld>
  <p:clrMapOvr>
    <a:masterClrMapping/>
  </p:clrMapOvr>
</p:sldLayout>
</file>

<file path=ppt/slideLayouts/slideLayout215.xml><?xml version="1.0" encoding="utf-8"?>
<p:sldLayout xmlns:a="http://schemas.openxmlformats.org/drawingml/2006/main" xmlns:r="http://schemas.openxmlformats.org/officeDocument/2006/relationships" xmlns:p="http://schemas.openxmlformats.org/presentationml/2006/main" userDrawn="1">
  <p:cSld name="1_Title Only">
    <p:spTree>
      <p:nvGrpSpPr>
        <p:cNvPr id="1" name=""/>
        <p:cNvGrpSpPr/>
        <p:nvPr/>
      </p:nvGrpSpPr>
      <p:grpSpPr>
        <a:xfrm>
          <a:off x="0" y="0"/>
          <a:ext cx="0" cy="0"/>
          <a:chOff x="0" y="0"/>
          <a:chExt cx="0" cy="0"/>
        </a:xfrm>
      </p:grpSpPr>
      <p:sp>
        <p:nvSpPr>
          <p:cNvPr id="2" name="Title 1"/>
          <p:cNvSpPr>
            <a:spLocks noGrp="1"/>
          </p:cNvSpPr>
          <p:nvPr>
            <p:ph type="title"/>
          </p:nvPr>
        </p:nvSpPr>
        <p:spPr>
          <a:xfrm>
            <a:off x="3" y="1"/>
            <a:ext cx="10442834" cy="1137649"/>
          </a:xfrm>
          <a:prstGeom prst="rect">
            <a:avLst/>
          </a:prstGeom>
        </p:spPr>
        <p:txBody>
          <a:bodyPr/>
          <a:lstStyle/>
          <a:p>
            <a:r>
              <a:rPr lang="en-US" smtClean="0"/>
              <a:t>Click to edit Master title style</a:t>
            </a:r>
            <a:endParaRPr lang="en-AU" dirty="0"/>
          </a:p>
        </p:txBody>
      </p:sp>
    </p:spTree>
    <p:extLst>
      <p:ext uri="{BB962C8B-B14F-4D97-AF65-F5344CB8AC3E}">
        <p14:creationId xmlns:p14="http://schemas.microsoft.com/office/powerpoint/2010/main" val="775075026"/>
      </p:ext>
    </p:extLst>
  </p:cSld>
  <p:clrMapOvr>
    <a:masterClrMapping/>
  </p:clrMapOvr>
  <p:timing>
    <p:tnLst>
      <p:par>
        <p:cTn id="1" dur="indefinite" restart="never" nodeType="tmRoot"/>
      </p:par>
    </p:tnLst>
  </p:timing>
</p:sldLayout>
</file>

<file path=ppt/slideLayouts/slideLayout216.xml><?xml version="1.0" encoding="utf-8"?>
<p:sldLayout xmlns:a="http://schemas.openxmlformats.org/drawingml/2006/main" xmlns:r="http://schemas.openxmlformats.org/officeDocument/2006/relationships" xmlns:p="http://schemas.openxmlformats.org/presentationml/2006/main" userDrawn="1">
  <p:cSld name="x2 Box">
    <p:spTree>
      <p:nvGrpSpPr>
        <p:cNvPr id="1" name=""/>
        <p:cNvGrpSpPr/>
        <p:nvPr/>
      </p:nvGrpSpPr>
      <p:grpSpPr>
        <a:xfrm>
          <a:off x="0" y="0"/>
          <a:ext cx="0" cy="0"/>
          <a:chOff x="0" y="0"/>
          <a:chExt cx="0" cy="0"/>
        </a:xfrm>
      </p:grpSpPr>
      <p:sp>
        <p:nvSpPr>
          <p:cNvPr id="2" name="Title 1"/>
          <p:cNvSpPr>
            <a:spLocks noGrp="1"/>
          </p:cNvSpPr>
          <p:nvPr>
            <p:ph type="title"/>
          </p:nvPr>
        </p:nvSpPr>
        <p:spPr>
          <a:xfrm>
            <a:off x="3" y="1"/>
            <a:ext cx="10442834" cy="1137649"/>
          </a:xfrm>
          <a:prstGeom prst="rect">
            <a:avLst/>
          </a:prstGeom>
        </p:spPr>
        <p:txBody>
          <a:bodyPr/>
          <a:lstStyle/>
          <a:p>
            <a:r>
              <a:rPr lang="en-US" smtClean="0"/>
              <a:t>Click to edit Master title style</a:t>
            </a:r>
            <a:endParaRPr lang="en-AU" dirty="0"/>
          </a:p>
        </p:txBody>
      </p:sp>
      <p:sp>
        <p:nvSpPr>
          <p:cNvPr id="7" name="Content Placeholder 6"/>
          <p:cNvSpPr>
            <a:spLocks noGrp="1"/>
          </p:cNvSpPr>
          <p:nvPr>
            <p:ph sz="quarter" idx="11"/>
          </p:nvPr>
        </p:nvSpPr>
        <p:spPr>
          <a:xfrm>
            <a:off x="326280" y="1137650"/>
            <a:ext cx="4602374" cy="5294675"/>
          </a:xfrm>
          <a:prstGeom prst="rect">
            <a:avLst/>
          </a:prstGeom>
        </p:spPr>
        <p:txBody>
          <a:bodyPr>
            <a:noAutofit/>
          </a:bodyPr>
          <a:lstStyle>
            <a:lvl1pPr>
              <a:defRPr b="0"/>
            </a:lvl1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dirty="0"/>
          </a:p>
        </p:txBody>
      </p:sp>
      <p:sp>
        <p:nvSpPr>
          <p:cNvPr id="5" name="Content Placeholder 6"/>
          <p:cNvSpPr>
            <a:spLocks noGrp="1"/>
          </p:cNvSpPr>
          <p:nvPr>
            <p:ph sz="quarter" idx="12"/>
          </p:nvPr>
        </p:nvSpPr>
        <p:spPr>
          <a:xfrm>
            <a:off x="5510522" y="1137650"/>
            <a:ext cx="4600560" cy="5294675"/>
          </a:xfrm>
          <a:prstGeom prst="rect">
            <a:avLst/>
          </a:prstGeom>
        </p:spPr>
        <p:txBody>
          <a:bodyPr lIns="0">
            <a:noAutofit/>
          </a:bodyPr>
          <a:lstStyle>
            <a:lvl1pPr>
              <a:defRPr b="0"/>
            </a:lvl1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dirty="0"/>
          </a:p>
        </p:txBody>
      </p:sp>
    </p:spTree>
    <p:extLst>
      <p:ext uri="{BB962C8B-B14F-4D97-AF65-F5344CB8AC3E}">
        <p14:creationId xmlns:p14="http://schemas.microsoft.com/office/powerpoint/2010/main" val="3306931267"/>
      </p:ext>
    </p:extLst>
  </p:cSld>
  <p:clrMapOvr>
    <a:masterClrMapping/>
  </p:clrMapOvr>
  <p:timing>
    <p:tnLst>
      <p:par>
        <p:cTn id="1" dur="indefinite" restart="never" nodeType="tmRoot"/>
      </p:par>
    </p:tnLst>
  </p:timing>
</p:sldLayout>
</file>

<file path=ppt/slideLayouts/slideLayout217.xml><?xml version="1.0" encoding="utf-8"?>
<p:sldLayout xmlns:a="http://schemas.openxmlformats.org/drawingml/2006/main" xmlns:r="http://schemas.openxmlformats.org/officeDocument/2006/relationships" xmlns:p="http://schemas.openxmlformats.org/presentationml/2006/main" userDrawn="1">
  <p:cSld name="Single Object - Grey Box">
    <p:spTree>
      <p:nvGrpSpPr>
        <p:cNvPr id="1" name=""/>
        <p:cNvGrpSpPr/>
        <p:nvPr/>
      </p:nvGrpSpPr>
      <p:grpSpPr>
        <a:xfrm>
          <a:off x="0" y="0"/>
          <a:ext cx="0" cy="0"/>
          <a:chOff x="0" y="0"/>
          <a:chExt cx="0" cy="0"/>
        </a:xfrm>
      </p:grpSpPr>
      <p:sp>
        <p:nvSpPr>
          <p:cNvPr id="7" name="Content Placeholder 6"/>
          <p:cNvSpPr>
            <a:spLocks noGrp="1"/>
          </p:cNvSpPr>
          <p:nvPr>
            <p:ph sz="quarter" idx="11"/>
          </p:nvPr>
        </p:nvSpPr>
        <p:spPr>
          <a:xfrm>
            <a:off x="0" y="1137653"/>
            <a:ext cx="10440988" cy="5410194"/>
          </a:xfrm>
        </p:spPr>
        <p:txBody>
          <a:bodyPr>
            <a:noAutofit/>
          </a:bodyPr>
          <a:lstStyle>
            <a:lvl1pPr>
              <a:defRPr b="1"/>
            </a:lvl1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AU" dirty="0"/>
          </a:p>
        </p:txBody>
      </p:sp>
      <p:sp>
        <p:nvSpPr>
          <p:cNvPr id="2" name="Title 1"/>
          <p:cNvSpPr>
            <a:spLocks noGrp="1"/>
          </p:cNvSpPr>
          <p:nvPr>
            <p:ph type="title"/>
          </p:nvPr>
        </p:nvSpPr>
        <p:spPr/>
        <p:txBody>
          <a:bodyPr vert="horz" lIns="309545" tIns="250144" rIns="309545" bIns="0" rtlCol="0" anchor="t">
            <a:noAutofit/>
          </a:bodyPr>
          <a:lstStyle>
            <a:lvl1pPr>
              <a:defRPr lang="en-AU" dirty="0"/>
            </a:lvl1pPr>
          </a:lstStyle>
          <a:p>
            <a:pPr lvl="0"/>
            <a:r>
              <a:rPr lang="en-US" dirty="0" smtClean="0"/>
              <a:t>Click to edit Master title style</a:t>
            </a:r>
            <a:endParaRPr lang="en-AU" dirty="0"/>
          </a:p>
        </p:txBody>
      </p:sp>
      <p:sp>
        <p:nvSpPr>
          <p:cNvPr id="3" name="Slide Number Placeholder 2"/>
          <p:cNvSpPr>
            <a:spLocks noGrp="1"/>
          </p:cNvSpPr>
          <p:nvPr>
            <p:ph type="sldNum" sz="quarter" idx="10"/>
          </p:nvPr>
        </p:nvSpPr>
        <p:spPr>
          <a:xfrm>
            <a:off x="9534005" y="6972323"/>
            <a:ext cx="577163" cy="300014"/>
          </a:xfrm>
        </p:spPr>
        <p:txBody>
          <a:bodyPr/>
          <a:lstStyle/>
          <a:p>
            <a:fld id="{9784CBA3-D598-4B1F-BAA3-EE14B5154290}" type="slidenum">
              <a:rPr lang="en-AU" smtClean="0"/>
              <a:pPr/>
              <a:t>‹#›</a:t>
            </a:fld>
            <a:endParaRPr lang="en-AU" dirty="0"/>
          </a:p>
        </p:txBody>
      </p:sp>
      <p:sp>
        <p:nvSpPr>
          <p:cNvPr id="8" name="Footer Placeholder 3"/>
          <p:cNvSpPr>
            <a:spLocks noGrp="1"/>
          </p:cNvSpPr>
          <p:nvPr>
            <p:ph type="ftr" sz="quarter" idx="17"/>
          </p:nvPr>
        </p:nvSpPr>
        <p:spPr>
          <a:xfrm>
            <a:off x="897274" y="6556595"/>
            <a:ext cx="8626969" cy="415728"/>
          </a:xfrm>
        </p:spPr>
        <p:txBody>
          <a:bodyPr>
            <a:noAutofit/>
          </a:bodyPr>
          <a:lstStyle/>
          <a:p>
            <a:pPr>
              <a:spcBef>
                <a:spcPct val="20000"/>
              </a:spcBef>
              <a:buFont typeface="Arial" pitchFamily="34" charset="0"/>
              <a:buNone/>
            </a:pPr>
            <a:endParaRPr dirty="0" smtClean="0"/>
          </a:p>
        </p:txBody>
      </p:sp>
    </p:spTree>
    <p:extLst>
      <p:ext uri="{BB962C8B-B14F-4D97-AF65-F5344CB8AC3E}">
        <p14:creationId xmlns:p14="http://schemas.microsoft.com/office/powerpoint/2010/main" val="2246746723"/>
      </p:ext>
    </p:extLst>
  </p:cSld>
  <p:clrMapOvr>
    <a:masterClrMapping/>
  </p:clrMapOvr>
</p:sldLayout>
</file>

<file path=ppt/slideLayouts/slideLayout218.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 y="1"/>
            <a:ext cx="10442834" cy="1137649"/>
          </a:xfrm>
          <a:prstGeom prst="rect">
            <a:avLst/>
          </a:prstGeom>
        </p:spPr>
        <p:txBody>
          <a:bodyPr/>
          <a:lstStyle/>
          <a:p>
            <a:r>
              <a:rPr lang="fr-FR" smtClean="0"/>
              <a:t>Click to edit Master title style</a:t>
            </a:r>
            <a:endParaRPr lang="en-US"/>
          </a:p>
        </p:txBody>
      </p:sp>
      <p:sp>
        <p:nvSpPr>
          <p:cNvPr id="3" name="Content Placeholder 2"/>
          <p:cNvSpPr>
            <a:spLocks noGrp="1"/>
          </p:cNvSpPr>
          <p:nvPr>
            <p:ph idx="1"/>
          </p:nvPr>
        </p:nvSpPr>
        <p:spPr>
          <a:xfrm>
            <a:off x="3" y="1137651"/>
            <a:ext cx="10442834" cy="4449342"/>
          </a:xfrm>
          <a:prstGeom prst="rect">
            <a:avLst/>
          </a:prstGeom>
        </p:spPr>
        <p:txBody>
          <a:bodyPr lIns="90918" tIns="45459" rIns="90918" bIns="45459"/>
          <a:lstStyle/>
          <a:p>
            <a:pPr lvl="0"/>
            <a:r>
              <a:rPr lang="fr-FR" smtClean="0"/>
              <a:t>Click to edit Master text styles</a:t>
            </a:r>
          </a:p>
          <a:p>
            <a:pPr lvl="1"/>
            <a:r>
              <a:rPr lang="fr-FR" smtClean="0"/>
              <a:t>Second level</a:t>
            </a:r>
          </a:p>
          <a:p>
            <a:pPr lvl="2"/>
            <a:r>
              <a:rPr lang="fr-FR" smtClean="0"/>
              <a:t>Third level</a:t>
            </a:r>
          </a:p>
          <a:p>
            <a:pPr lvl="3"/>
            <a:r>
              <a:rPr lang="fr-FR" smtClean="0"/>
              <a:t>Fourth level</a:t>
            </a:r>
          </a:p>
          <a:p>
            <a:pPr lvl="4"/>
            <a:r>
              <a:rPr lang="fr-FR" smtClean="0"/>
              <a:t>Fifth level</a:t>
            </a:r>
            <a:endParaRPr lang="en-US"/>
          </a:p>
        </p:txBody>
      </p:sp>
      <p:sp>
        <p:nvSpPr>
          <p:cNvPr id="4" name="Date Placeholder 3"/>
          <p:cNvSpPr>
            <a:spLocks noGrp="1"/>
          </p:cNvSpPr>
          <p:nvPr>
            <p:ph type="dt" sz="half" idx="10"/>
          </p:nvPr>
        </p:nvSpPr>
        <p:spPr>
          <a:xfrm>
            <a:off x="522056" y="7008246"/>
            <a:ext cx="2436231" cy="402567"/>
          </a:xfrm>
          <a:prstGeom prst="rect">
            <a:avLst/>
          </a:prstGeom>
        </p:spPr>
        <p:txBody>
          <a:bodyPr lIns="90918" tIns="45459" rIns="90918" bIns="45459"/>
          <a:lstStyle/>
          <a:p>
            <a:pPr defTabSz="1028495"/>
            <a:endParaRPr lang="en-US" sz="2000">
              <a:solidFill>
                <a:prstClr val="black">
                  <a:tint val="75000"/>
                </a:prstClr>
              </a:solidFill>
            </a:endParaRPr>
          </a:p>
        </p:txBody>
      </p:sp>
      <p:sp>
        <p:nvSpPr>
          <p:cNvPr id="5" name="Footer Placeholder 4"/>
          <p:cNvSpPr>
            <a:spLocks noGrp="1"/>
          </p:cNvSpPr>
          <p:nvPr>
            <p:ph type="ftr" sz="quarter" idx="11"/>
          </p:nvPr>
        </p:nvSpPr>
        <p:spPr>
          <a:xfrm>
            <a:off x="897274" y="6556595"/>
            <a:ext cx="8626969" cy="415728"/>
          </a:xfrm>
          <a:prstGeom prst="rect">
            <a:avLst/>
          </a:prstGeom>
        </p:spPr>
        <p:txBody>
          <a:bodyPr lIns="90918" tIns="45459" rIns="90918" bIns="45459"/>
          <a:lstStyle/>
          <a:p>
            <a:endParaRPr lang="en-US" b="1">
              <a:solidFill>
                <a:prstClr val="black">
                  <a:tint val="75000"/>
                </a:prstClr>
              </a:solidFill>
              <a:latin typeface="Arial" charset="0"/>
              <a:cs typeface="Arial" charset="0"/>
            </a:endParaRPr>
          </a:p>
        </p:txBody>
      </p:sp>
      <p:sp>
        <p:nvSpPr>
          <p:cNvPr id="7" name="Slide Number Placeholder 5"/>
          <p:cNvSpPr>
            <a:spLocks noGrp="1"/>
          </p:cNvSpPr>
          <p:nvPr>
            <p:ph type="sldNum" sz="quarter" idx="4"/>
          </p:nvPr>
        </p:nvSpPr>
        <p:spPr>
          <a:xfrm>
            <a:off x="5292568" y="6948983"/>
            <a:ext cx="577163" cy="300014"/>
          </a:xfrm>
          <a:prstGeom prst="rect">
            <a:avLst/>
          </a:prstGeom>
        </p:spPr>
        <p:txBody>
          <a:bodyPr/>
          <a:lstStyle>
            <a:lvl1pPr>
              <a:defRPr sz="1200"/>
            </a:lvl1pPr>
          </a:lstStyle>
          <a:p>
            <a:fld id="{5AF57F2D-FD0A-4A42-A2E3-927C55E4DECA}"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2199939799"/>
      </p:ext>
    </p:extLst>
  </p:cSld>
  <p:clrMapOvr>
    <a:masterClrMapping/>
  </p:clrMapOvr>
</p:sldLayout>
</file>

<file path=ppt/slideLayouts/slideLayout219.xml><?xml version="1.0" encoding="utf-8"?>
<p:sldLayout xmlns:a="http://schemas.openxmlformats.org/drawingml/2006/main" xmlns:r="http://schemas.openxmlformats.org/officeDocument/2006/relationships" xmlns:p="http://schemas.openxmlformats.org/presentationml/2006/main" preserve="1">
  <p:cSld name="Title with Image">
    <p:spTree>
      <p:nvGrpSpPr>
        <p:cNvPr id="1" name=""/>
        <p:cNvGrpSpPr/>
        <p:nvPr/>
      </p:nvGrpSpPr>
      <p:grpSpPr>
        <a:xfrm>
          <a:off x="0" y="0"/>
          <a:ext cx="0" cy="0"/>
          <a:chOff x="0" y="0"/>
          <a:chExt cx="0" cy="0"/>
        </a:xfrm>
      </p:grpSpPr>
      <p:sp>
        <p:nvSpPr>
          <p:cNvPr id="6" name="Picture Placeholder 6"/>
          <p:cNvSpPr>
            <a:spLocks noGrp="1"/>
          </p:cNvSpPr>
          <p:nvPr>
            <p:ph type="pic" sz="quarter" idx="19"/>
          </p:nvPr>
        </p:nvSpPr>
        <p:spPr>
          <a:xfrm>
            <a:off x="326361" y="1417737"/>
            <a:ext cx="9784801" cy="5002336"/>
          </a:xfrm>
          <a:prstGeom prst="rect">
            <a:avLst/>
          </a:prstGeom>
        </p:spPr>
        <p:txBody>
          <a:bodyPr lIns="102202" tIns="51095" rIns="102202" bIns="51095">
            <a:noAutofit/>
          </a:bodyPr>
          <a:lstStyle>
            <a:lvl1pPr>
              <a:defRPr b="0">
                <a:solidFill>
                  <a:schemeClr val="tx1"/>
                </a:solidFill>
              </a:defRPr>
            </a:lvl1pPr>
          </a:lstStyle>
          <a:p>
            <a:r>
              <a:rPr lang="en-US" dirty="0" smtClean="0"/>
              <a:t>Click icon to add picture</a:t>
            </a:r>
            <a:endParaRPr lang="en-AU" dirty="0"/>
          </a:p>
        </p:txBody>
      </p:sp>
      <p:sp>
        <p:nvSpPr>
          <p:cNvPr id="4" name="Title 3"/>
          <p:cNvSpPr>
            <a:spLocks noGrp="1"/>
          </p:cNvSpPr>
          <p:nvPr>
            <p:ph type="title"/>
          </p:nvPr>
        </p:nvSpPr>
        <p:spPr>
          <a:xfrm>
            <a:off x="321786" y="1"/>
            <a:ext cx="9789296" cy="1008168"/>
          </a:xfrm>
        </p:spPr>
        <p:txBody>
          <a:bodyPr/>
          <a:lstStyle/>
          <a:p>
            <a:r>
              <a:rPr lang="en-US" smtClean="0"/>
              <a:t>Click to edit Master title style</a:t>
            </a:r>
            <a:endParaRPr lang="en-GB" dirty="0"/>
          </a:p>
        </p:txBody>
      </p:sp>
      <p:sp>
        <p:nvSpPr>
          <p:cNvPr id="8" name="Slide Number Placeholder 5"/>
          <p:cNvSpPr>
            <a:spLocks noGrp="1"/>
          </p:cNvSpPr>
          <p:nvPr>
            <p:ph type="sldNum" sz="quarter" idx="4"/>
          </p:nvPr>
        </p:nvSpPr>
        <p:spPr>
          <a:xfrm>
            <a:off x="5292568" y="6948983"/>
            <a:ext cx="577163" cy="300014"/>
          </a:xfrm>
          <a:prstGeom prst="rect">
            <a:avLst/>
          </a:prstGeom>
        </p:spPr>
        <p:txBody>
          <a:bodyPr/>
          <a:lstStyle>
            <a:lvl1pPr>
              <a:defRPr sz="1200"/>
            </a:lvl1pPr>
          </a:lstStyle>
          <a:p>
            <a:fld id="{5AF57F2D-FD0A-4A42-A2E3-927C55E4DECA}"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3948327248"/>
      </p:ext>
    </p:extLst>
  </p:cSld>
  <p:clrMapOvr>
    <a:masterClrMapping/>
  </p:clrMapOvr>
  <p:timing>
    <p:tnLst>
      <p:par>
        <p:cTn id="1" dur="indefinite" restart="never" nodeType="tmRoot"/>
      </p:par>
    </p:tnLst>
  </p:timing>
</p:sldLayout>
</file>

<file path=ppt/slideLayouts/slideLayout220.xml><?xml version="1.0" encoding="utf-8"?>
<p:sldLayout xmlns:a="http://schemas.openxmlformats.org/drawingml/2006/main" xmlns:r="http://schemas.openxmlformats.org/officeDocument/2006/relationships" xmlns:p="http://schemas.openxmlformats.org/presentationml/2006/main" userDrawn="1">
  <p:cSld name="x1 Box">
    <p:spTree>
      <p:nvGrpSpPr>
        <p:cNvPr id="1" name=""/>
        <p:cNvGrpSpPr/>
        <p:nvPr/>
      </p:nvGrpSpPr>
      <p:grpSpPr>
        <a:xfrm>
          <a:off x="0" y="0"/>
          <a:ext cx="0" cy="0"/>
          <a:chOff x="0" y="0"/>
          <a:chExt cx="0" cy="0"/>
        </a:xfrm>
      </p:grpSpPr>
      <p:sp>
        <p:nvSpPr>
          <p:cNvPr id="2" name="Title 1"/>
          <p:cNvSpPr>
            <a:spLocks noGrp="1"/>
          </p:cNvSpPr>
          <p:nvPr>
            <p:ph type="title"/>
          </p:nvPr>
        </p:nvSpPr>
        <p:spPr>
          <a:xfrm>
            <a:off x="3" y="1"/>
            <a:ext cx="10442834" cy="1137649"/>
          </a:xfrm>
          <a:prstGeom prst="rect">
            <a:avLst/>
          </a:prstGeom>
        </p:spPr>
        <p:txBody>
          <a:bodyPr/>
          <a:lstStyle/>
          <a:p>
            <a:r>
              <a:rPr lang="en-US" smtClean="0"/>
              <a:t>Click to edit Master title style</a:t>
            </a:r>
            <a:endParaRPr lang="en-AU" dirty="0"/>
          </a:p>
        </p:txBody>
      </p:sp>
      <p:sp>
        <p:nvSpPr>
          <p:cNvPr id="7" name="Content Placeholder 6"/>
          <p:cNvSpPr>
            <a:spLocks noGrp="1"/>
          </p:cNvSpPr>
          <p:nvPr>
            <p:ph sz="quarter" idx="11"/>
          </p:nvPr>
        </p:nvSpPr>
        <p:spPr>
          <a:xfrm>
            <a:off x="326361" y="1137651"/>
            <a:ext cx="9784801" cy="5294675"/>
          </a:xfrm>
          <a:prstGeom prst="rect">
            <a:avLst/>
          </a:prstGeom>
        </p:spPr>
        <p:txBody>
          <a:bodyPr lIns="90927" tIns="45464" rIns="90927" bIns="45464">
            <a:noAutofit/>
          </a:bodyPr>
          <a:lstStyle>
            <a:lvl1pPr>
              <a:defRPr b="0"/>
            </a:lvl1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dirty="0"/>
          </a:p>
        </p:txBody>
      </p:sp>
      <p:sp>
        <p:nvSpPr>
          <p:cNvPr id="5" name="Slide Number Placeholder 5"/>
          <p:cNvSpPr>
            <a:spLocks noGrp="1"/>
          </p:cNvSpPr>
          <p:nvPr>
            <p:ph type="sldNum" sz="quarter" idx="4"/>
          </p:nvPr>
        </p:nvSpPr>
        <p:spPr>
          <a:xfrm>
            <a:off x="5292568" y="6948983"/>
            <a:ext cx="577163" cy="300014"/>
          </a:xfrm>
          <a:prstGeom prst="rect">
            <a:avLst/>
          </a:prstGeom>
        </p:spPr>
        <p:txBody>
          <a:bodyPr/>
          <a:lstStyle>
            <a:lvl1pPr>
              <a:defRPr sz="1200"/>
            </a:lvl1pPr>
          </a:lstStyle>
          <a:p>
            <a:fld id="{5AF57F2D-FD0A-4A42-A2E3-927C55E4DECA}"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3062145460"/>
      </p:ext>
    </p:extLst>
  </p:cSld>
  <p:clrMapOvr>
    <a:masterClrMapping/>
  </p:clrMapOvr>
  <p:timing>
    <p:tnLst>
      <p:par>
        <p:cTn id="1" dur="indefinite" restart="never" nodeType="tmRoot"/>
      </p:par>
    </p:tnLst>
  </p:timing>
</p:sldLayout>
</file>

<file path=ppt/slideLayouts/slideLayout221.xml><?xml version="1.0" encoding="utf-8"?>
<p:sldLayout xmlns:a="http://schemas.openxmlformats.org/drawingml/2006/main" xmlns:r="http://schemas.openxmlformats.org/officeDocument/2006/relationships" xmlns:p="http://schemas.openxmlformats.org/presentationml/2006/main" userDrawn="1">
  <p:cSld name="x2 Box">
    <p:spTree>
      <p:nvGrpSpPr>
        <p:cNvPr id="1" name=""/>
        <p:cNvGrpSpPr/>
        <p:nvPr/>
      </p:nvGrpSpPr>
      <p:grpSpPr>
        <a:xfrm>
          <a:off x="0" y="0"/>
          <a:ext cx="0" cy="0"/>
          <a:chOff x="0" y="0"/>
          <a:chExt cx="0" cy="0"/>
        </a:xfrm>
      </p:grpSpPr>
      <p:sp>
        <p:nvSpPr>
          <p:cNvPr id="2" name="Title 1"/>
          <p:cNvSpPr>
            <a:spLocks noGrp="1"/>
          </p:cNvSpPr>
          <p:nvPr>
            <p:ph type="title"/>
          </p:nvPr>
        </p:nvSpPr>
        <p:spPr>
          <a:xfrm>
            <a:off x="3" y="1"/>
            <a:ext cx="10442834" cy="1137649"/>
          </a:xfrm>
          <a:prstGeom prst="rect">
            <a:avLst/>
          </a:prstGeom>
        </p:spPr>
        <p:txBody>
          <a:bodyPr/>
          <a:lstStyle/>
          <a:p>
            <a:r>
              <a:rPr lang="en-US" smtClean="0"/>
              <a:t>Click to edit Master title style</a:t>
            </a:r>
            <a:endParaRPr lang="en-AU" dirty="0"/>
          </a:p>
        </p:txBody>
      </p:sp>
      <p:sp>
        <p:nvSpPr>
          <p:cNvPr id="7" name="Content Placeholder 6"/>
          <p:cNvSpPr>
            <a:spLocks noGrp="1"/>
          </p:cNvSpPr>
          <p:nvPr>
            <p:ph sz="quarter" idx="11"/>
          </p:nvPr>
        </p:nvSpPr>
        <p:spPr>
          <a:xfrm>
            <a:off x="326280" y="1137650"/>
            <a:ext cx="4602374" cy="5294675"/>
          </a:xfrm>
          <a:prstGeom prst="rect">
            <a:avLst/>
          </a:prstGeom>
        </p:spPr>
        <p:txBody>
          <a:bodyPr lIns="90927" tIns="45464" rIns="90927" bIns="45464">
            <a:noAutofit/>
          </a:bodyPr>
          <a:lstStyle>
            <a:lvl1pPr>
              <a:defRPr b="0"/>
            </a:lvl1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dirty="0"/>
          </a:p>
        </p:txBody>
      </p:sp>
      <p:sp>
        <p:nvSpPr>
          <p:cNvPr id="5" name="Content Placeholder 6"/>
          <p:cNvSpPr>
            <a:spLocks noGrp="1"/>
          </p:cNvSpPr>
          <p:nvPr>
            <p:ph sz="quarter" idx="12"/>
          </p:nvPr>
        </p:nvSpPr>
        <p:spPr>
          <a:xfrm>
            <a:off x="5510522" y="1137650"/>
            <a:ext cx="4600560" cy="5294675"/>
          </a:xfrm>
          <a:prstGeom prst="rect">
            <a:avLst/>
          </a:prstGeom>
        </p:spPr>
        <p:txBody>
          <a:bodyPr lIns="0" tIns="45464" rIns="90927" bIns="45464">
            <a:noAutofit/>
          </a:bodyPr>
          <a:lstStyle>
            <a:lvl1pPr>
              <a:defRPr b="0"/>
            </a:lvl1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dirty="0"/>
          </a:p>
        </p:txBody>
      </p:sp>
      <p:sp>
        <p:nvSpPr>
          <p:cNvPr id="8" name="Slide Number Placeholder 5"/>
          <p:cNvSpPr>
            <a:spLocks noGrp="1"/>
          </p:cNvSpPr>
          <p:nvPr>
            <p:ph type="sldNum" sz="quarter" idx="4"/>
          </p:nvPr>
        </p:nvSpPr>
        <p:spPr>
          <a:xfrm>
            <a:off x="5292568" y="6948983"/>
            <a:ext cx="577163" cy="300014"/>
          </a:xfrm>
          <a:prstGeom prst="rect">
            <a:avLst/>
          </a:prstGeom>
        </p:spPr>
        <p:txBody>
          <a:bodyPr/>
          <a:lstStyle>
            <a:lvl1pPr>
              <a:defRPr sz="1200"/>
            </a:lvl1pPr>
          </a:lstStyle>
          <a:p>
            <a:fld id="{5AF57F2D-FD0A-4A42-A2E3-927C55E4DECA}"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2587329785"/>
      </p:ext>
    </p:extLst>
  </p:cSld>
  <p:clrMapOvr>
    <a:masterClrMapping/>
  </p:clrMapOvr>
  <p:timing>
    <p:tnLst>
      <p:par>
        <p:cTn id="1" dur="indefinite" restart="never" nodeType="tmRoot"/>
      </p:par>
    </p:tnLst>
  </p:timing>
</p:sldLayout>
</file>

<file path=ppt/slideLayouts/slideLayout222.xml><?xml version="1.0" encoding="utf-8"?>
<p:sldLayout xmlns:a="http://schemas.openxmlformats.org/drawingml/2006/main" xmlns:r="http://schemas.openxmlformats.org/officeDocument/2006/relationships" xmlns:p="http://schemas.openxmlformats.org/presentationml/2006/main" userDrawn="1">
  <p:cSld name="Single Object - Grey Box">
    <p:spTree>
      <p:nvGrpSpPr>
        <p:cNvPr id="1" name=""/>
        <p:cNvGrpSpPr/>
        <p:nvPr/>
      </p:nvGrpSpPr>
      <p:grpSpPr>
        <a:xfrm>
          <a:off x="0" y="0"/>
          <a:ext cx="0" cy="0"/>
          <a:chOff x="0" y="0"/>
          <a:chExt cx="0" cy="0"/>
        </a:xfrm>
      </p:grpSpPr>
      <p:sp>
        <p:nvSpPr>
          <p:cNvPr id="7" name="Content Placeholder 6"/>
          <p:cNvSpPr>
            <a:spLocks noGrp="1"/>
          </p:cNvSpPr>
          <p:nvPr>
            <p:ph sz="quarter" idx="11"/>
          </p:nvPr>
        </p:nvSpPr>
        <p:spPr>
          <a:xfrm>
            <a:off x="0" y="1137653"/>
            <a:ext cx="10440988" cy="5410194"/>
          </a:xfrm>
          <a:prstGeom prst="rect">
            <a:avLst/>
          </a:prstGeom>
        </p:spPr>
        <p:txBody>
          <a:bodyPr lIns="90927" tIns="45464" rIns="90927" bIns="45464">
            <a:noAutofit/>
          </a:bodyPr>
          <a:lstStyle>
            <a:lvl1pPr>
              <a:defRPr b="1"/>
            </a:lvl1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AU" dirty="0"/>
          </a:p>
        </p:txBody>
      </p:sp>
      <p:sp>
        <p:nvSpPr>
          <p:cNvPr id="8" name="Footer Placeholder 3"/>
          <p:cNvSpPr>
            <a:spLocks noGrp="1"/>
          </p:cNvSpPr>
          <p:nvPr>
            <p:ph type="ftr" sz="quarter" idx="17"/>
          </p:nvPr>
        </p:nvSpPr>
        <p:spPr>
          <a:xfrm>
            <a:off x="897274" y="6556595"/>
            <a:ext cx="8626969" cy="415728"/>
          </a:xfrm>
          <a:prstGeom prst="rect">
            <a:avLst/>
          </a:prstGeom>
        </p:spPr>
        <p:txBody>
          <a:bodyPr lIns="90927" tIns="45464" rIns="90927" bIns="45464">
            <a:noAutofit/>
          </a:bodyPr>
          <a:lstStyle/>
          <a:p>
            <a:pPr defTabSz="1027468"/>
            <a:endParaRPr lang="es-ES" dirty="0" smtClean="0">
              <a:solidFill>
                <a:prstClr val="black"/>
              </a:solidFill>
            </a:endParaRPr>
          </a:p>
        </p:txBody>
      </p:sp>
      <p:sp>
        <p:nvSpPr>
          <p:cNvPr id="9" name="Slide Number Placeholder 5"/>
          <p:cNvSpPr>
            <a:spLocks noGrp="1"/>
          </p:cNvSpPr>
          <p:nvPr>
            <p:ph type="sldNum" sz="quarter" idx="4"/>
          </p:nvPr>
        </p:nvSpPr>
        <p:spPr>
          <a:xfrm>
            <a:off x="5292568" y="6948983"/>
            <a:ext cx="577163" cy="300014"/>
          </a:xfrm>
          <a:prstGeom prst="rect">
            <a:avLst/>
          </a:prstGeom>
        </p:spPr>
        <p:txBody>
          <a:bodyPr/>
          <a:lstStyle>
            <a:lvl1pPr>
              <a:defRPr sz="1200"/>
            </a:lvl1pPr>
          </a:lstStyle>
          <a:p>
            <a:fld id="{5AF57F2D-FD0A-4A42-A2E3-927C55E4DECA}"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2493421925"/>
      </p:ext>
    </p:extLst>
  </p:cSld>
  <p:clrMapOvr>
    <a:masterClrMapping/>
  </p:clrMapOvr>
</p:sldLayout>
</file>

<file path=ppt/slideLayouts/slideLayout223.xml><?xml version="1.0" encoding="utf-8"?>
<p:sldLayout xmlns:a="http://schemas.openxmlformats.org/drawingml/2006/main" xmlns:r="http://schemas.openxmlformats.org/officeDocument/2006/relationships" xmlns:p="http://schemas.openxmlformats.org/presentationml/2006/main" userDrawn="1">
  <p:cSld name="Double Object">
    <p:spTree>
      <p:nvGrpSpPr>
        <p:cNvPr id="1" name=""/>
        <p:cNvGrpSpPr/>
        <p:nvPr/>
      </p:nvGrpSpPr>
      <p:grpSpPr>
        <a:xfrm>
          <a:off x="0" y="0"/>
          <a:ext cx="0" cy="0"/>
          <a:chOff x="0" y="0"/>
          <a:chExt cx="0" cy="0"/>
        </a:xfrm>
      </p:grpSpPr>
      <p:sp>
        <p:nvSpPr>
          <p:cNvPr id="2" name="Title 1"/>
          <p:cNvSpPr>
            <a:spLocks noGrp="1"/>
          </p:cNvSpPr>
          <p:nvPr>
            <p:ph type="title"/>
          </p:nvPr>
        </p:nvSpPr>
        <p:spPr>
          <a:xfrm>
            <a:off x="3" y="1"/>
            <a:ext cx="10442834" cy="1137649"/>
          </a:xfrm>
          <a:prstGeom prst="rect">
            <a:avLst/>
          </a:prstGeom>
        </p:spPr>
        <p:txBody>
          <a:bodyPr/>
          <a:lstStyle/>
          <a:p>
            <a:r>
              <a:rPr lang="en-US" dirty="0" smtClean="0"/>
              <a:t>Click to edit Master title style</a:t>
            </a:r>
            <a:endParaRPr lang="en-AU" dirty="0"/>
          </a:p>
        </p:txBody>
      </p:sp>
      <p:sp>
        <p:nvSpPr>
          <p:cNvPr id="7" name="Content Placeholder 6"/>
          <p:cNvSpPr>
            <a:spLocks noGrp="1"/>
          </p:cNvSpPr>
          <p:nvPr>
            <p:ph sz="quarter" idx="11"/>
          </p:nvPr>
        </p:nvSpPr>
        <p:spPr>
          <a:xfrm>
            <a:off x="0" y="1137650"/>
            <a:ext cx="5220494" cy="5420696"/>
          </a:xfrm>
          <a:prstGeom prst="rect">
            <a:avLst/>
          </a:prstGeom>
        </p:spPr>
        <p:txBody>
          <a:bodyPr lIns="90828" tIns="45414" rIns="90828" bIns="45414"/>
          <a:lstStyle>
            <a:lvl1pPr>
              <a:defRPr b="1"/>
            </a:lvl1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AU" dirty="0"/>
          </a:p>
        </p:txBody>
      </p:sp>
      <p:sp>
        <p:nvSpPr>
          <p:cNvPr id="5" name="Content Placeholder 6"/>
          <p:cNvSpPr>
            <a:spLocks noGrp="1"/>
          </p:cNvSpPr>
          <p:nvPr>
            <p:ph sz="quarter" idx="12"/>
          </p:nvPr>
        </p:nvSpPr>
        <p:spPr>
          <a:xfrm>
            <a:off x="5222340" y="1137650"/>
            <a:ext cx="5220494" cy="5420696"/>
          </a:xfrm>
          <a:prstGeom prst="rect">
            <a:avLst/>
          </a:prstGeom>
        </p:spPr>
        <p:txBody>
          <a:bodyPr lIns="265464" tIns="45414" rIns="90828" bIns="45414"/>
          <a:lstStyle>
            <a:lvl1pPr>
              <a:defRPr b="1"/>
            </a:lvl1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AU" dirty="0"/>
          </a:p>
        </p:txBody>
      </p:sp>
      <p:sp>
        <p:nvSpPr>
          <p:cNvPr id="12" name="Text Placeholder 9"/>
          <p:cNvSpPr>
            <a:spLocks noGrp="1"/>
          </p:cNvSpPr>
          <p:nvPr>
            <p:ph type="body" sz="quarter" idx="17"/>
          </p:nvPr>
        </p:nvSpPr>
        <p:spPr>
          <a:xfrm>
            <a:off x="1475518" y="6141776"/>
            <a:ext cx="8635567" cy="406068"/>
          </a:xfrm>
          <a:prstGeom prst="rect">
            <a:avLst/>
          </a:prstGeom>
        </p:spPr>
        <p:txBody>
          <a:bodyPr lIns="0" tIns="0" rIns="0" bIns="120684" anchor="b"/>
          <a:lstStyle>
            <a:lvl1pPr>
              <a:defRPr sz="700" b="0"/>
            </a:lvl1pPr>
            <a:lvl2pPr>
              <a:defRPr sz="700"/>
            </a:lvl2pPr>
            <a:lvl3pPr>
              <a:defRPr sz="700"/>
            </a:lvl3pPr>
            <a:lvl4pPr>
              <a:defRPr sz="700"/>
            </a:lvl4pPr>
            <a:lvl5pPr>
              <a:defRPr sz="700"/>
            </a:lvl5pPr>
          </a:lstStyle>
          <a:p>
            <a:pPr lvl="0"/>
            <a:r>
              <a:rPr lang="en-US" smtClean="0"/>
              <a:t>Click to edit Master text styles</a:t>
            </a:r>
          </a:p>
        </p:txBody>
      </p:sp>
      <p:sp>
        <p:nvSpPr>
          <p:cNvPr id="8" name="Footer Placeholder 70"/>
          <p:cNvSpPr>
            <a:spLocks noGrp="1"/>
          </p:cNvSpPr>
          <p:nvPr>
            <p:ph type="ftr" sz="quarter" idx="19"/>
          </p:nvPr>
        </p:nvSpPr>
        <p:spPr>
          <a:xfrm>
            <a:off x="897274" y="6556595"/>
            <a:ext cx="8626969" cy="415728"/>
          </a:xfrm>
          <a:prstGeom prst="rect">
            <a:avLst/>
          </a:prstGeom>
        </p:spPr>
        <p:txBody>
          <a:bodyPr lIns="90927" tIns="45464" rIns="90828" bIns="45414"/>
          <a:lstStyle>
            <a:lvl1pPr>
              <a:defRPr/>
            </a:lvl1pPr>
          </a:lstStyle>
          <a:p>
            <a:pPr defTabSz="1027468">
              <a:defRPr/>
            </a:pPr>
            <a:endParaRPr lang="es-ES" dirty="0">
              <a:solidFill>
                <a:prstClr val="black"/>
              </a:solidFill>
            </a:endParaRPr>
          </a:p>
        </p:txBody>
      </p:sp>
      <p:sp>
        <p:nvSpPr>
          <p:cNvPr id="10" name="Slide Number Placeholder 5"/>
          <p:cNvSpPr>
            <a:spLocks noGrp="1"/>
          </p:cNvSpPr>
          <p:nvPr>
            <p:ph type="sldNum" sz="quarter" idx="4"/>
          </p:nvPr>
        </p:nvSpPr>
        <p:spPr>
          <a:xfrm>
            <a:off x="5292568" y="6948983"/>
            <a:ext cx="577163" cy="300014"/>
          </a:xfrm>
          <a:prstGeom prst="rect">
            <a:avLst/>
          </a:prstGeom>
        </p:spPr>
        <p:txBody>
          <a:bodyPr/>
          <a:lstStyle>
            <a:lvl1pPr>
              <a:defRPr sz="1200"/>
            </a:lvl1pPr>
          </a:lstStyle>
          <a:p>
            <a:fld id="{5AF57F2D-FD0A-4A42-A2E3-927C55E4DECA}"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045088491"/>
      </p:ext>
    </p:extLst>
  </p:cSld>
  <p:clrMapOvr>
    <a:masterClrMapping/>
  </p:clrMapOvr>
</p:sldLayout>
</file>

<file path=ppt/slideLayouts/slideLayout224.xml><?xml version="1.0" encoding="utf-8"?>
<p:sldLayout xmlns:a="http://schemas.openxmlformats.org/drawingml/2006/main" xmlns:r="http://schemas.openxmlformats.org/officeDocument/2006/relationships" xmlns:p="http://schemas.openxmlformats.org/presentationml/2006/main" userDrawn="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3" y="1"/>
            <a:ext cx="10442834" cy="1137649"/>
          </a:xfrm>
          <a:prstGeom prst="rect">
            <a:avLst/>
          </a:prstGeom>
        </p:spPr>
        <p:txBody>
          <a:bodyPr/>
          <a:lstStyle/>
          <a:p>
            <a:r>
              <a:rPr lang="en-US" dirty="0" smtClean="0"/>
              <a:t>Click to edit Master title style</a:t>
            </a:r>
            <a:endParaRPr lang="en-AU" dirty="0"/>
          </a:p>
        </p:txBody>
      </p:sp>
      <p:sp>
        <p:nvSpPr>
          <p:cNvPr id="6" name="Text Placeholder 9"/>
          <p:cNvSpPr>
            <a:spLocks noGrp="1"/>
          </p:cNvSpPr>
          <p:nvPr>
            <p:ph type="body" sz="quarter" idx="16" hasCustomPrompt="1"/>
          </p:nvPr>
        </p:nvSpPr>
        <p:spPr>
          <a:xfrm>
            <a:off x="1475518" y="6141776"/>
            <a:ext cx="8635567" cy="406068"/>
          </a:xfrm>
          <a:prstGeom prst="rect">
            <a:avLst/>
          </a:prstGeom>
        </p:spPr>
        <p:txBody>
          <a:bodyPr lIns="0" tIns="0" rIns="0" bIns="120660" anchor="b">
            <a:noAutofit/>
          </a:bodyPr>
          <a:lstStyle>
            <a:lvl1pPr>
              <a:defRPr sz="700" b="0"/>
            </a:lvl1pPr>
            <a:lvl2pPr>
              <a:defRPr sz="700"/>
            </a:lvl2pPr>
            <a:lvl3pPr>
              <a:defRPr sz="700"/>
            </a:lvl3pPr>
            <a:lvl4pPr>
              <a:defRPr sz="700"/>
            </a:lvl4pPr>
            <a:lvl5pPr>
              <a:defRPr sz="700"/>
            </a:lvl5pPr>
          </a:lstStyle>
          <a:p>
            <a:pPr lvl="0"/>
            <a:r>
              <a:rPr lang="en-US" dirty="0" smtClean="0"/>
              <a:t>SOURCE:</a:t>
            </a:r>
          </a:p>
        </p:txBody>
      </p:sp>
      <p:sp>
        <p:nvSpPr>
          <p:cNvPr id="7" name="Footer Placeholder 3"/>
          <p:cNvSpPr>
            <a:spLocks noGrp="1"/>
          </p:cNvSpPr>
          <p:nvPr>
            <p:ph type="ftr" sz="quarter" idx="11"/>
          </p:nvPr>
        </p:nvSpPr>
        <p:spPr>
          <a:xfrm>
            <a:off x="897274" y="6556595"/>
            <a:ext cx="8626969" cy="415728"/>
          </a:xfrm>
          <a:prstGeom prst="rect">
            <a:avLst/>
          </a:prstGeom>
        </p:spPr>
        <p:txBody>
          <a:bodyPr lIns="90927" tIns="45464" rIns="90927" bIns="45464">
            <a:noAutofit/>
          </a:bodyPr>
          <a:lstStyle/>
          <a:p>
            <a:pPr defTabSz="1027468"/>
            <a:endParaRPr lang="es-ES" dirty="0" smtClean="0">
              <a:solidFill>
                <a:prstClr val="black"/>
              </a:solidFill>
            </a:endParaRPr>
          </a:p>
        </p:txBody>
      </p:sp>
      <p:sp>
        <p:nvSpPr>
          <p:cNvPr id="9" name="Slide Number Placeholder 5"/>
          <p:cNvSpPr>
            <a:spLocks noGrp="1"/>
          </p:cNvSpPr>
          <p:nvPr>
            <p:ph type="sldNum" sz="quarter" idx="4"/>
          </p:nvPr>
        </p:nvSpPr>
        <p:spPr>
          <a:xfrm>
            <a:off x="5292568" y="6948983"/>
            <a:ext cx="577163" cy="300014"/>
          </a:xfrm>
          <a:prstGeom prst="rect">
            <a:avLst/>
          </a:prstGeom>
        </p:spPr>
        <p:txBody>
          <a:bodyPr/>
          <a:lstStyle>
            <a:lvl1pPr>
              <a:defRPr sz="1200"/>
            </a:lvl1pPr>
          </a:lstStyle>
          <a:p>
            <a:fld id="{5AF57F2D-FD0A-4A42-A2E3-927C55E4DECA}"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23228345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tags" Target="../tags/tag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ags" Target="../tags/tag1.xml"/><Relationship Id="rId5"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image" Target="../media/image2.jpe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2.xml"/><Relationship Id="rId13" Type="http://schemas.openxmlformats.org/officeDocument/2006/relationships/image" Target="../media/image1.jpeg"/><Relationship Id="rId3" Type="http://schemas.openxmlformats.org/officeDocument/2006/relationships/slideLayout" Target="../slideLayouts/slideLayout7.xml"/><Relationship Id="rId7" Type="http://schemas.openxmlformats.org/officeDocument/2006/relationships/slideLayout" Target="../slideLayouts/slideLayout11.xml"/><Relationship Id="rId12" Type="http://schemas.openxmlformats.org/officeDocument/2006/relationships/tags" Target="../tags/tag3.xml"/><Relationship Id="rId2" Type="http://schemas.openxmlformats.org/officeDocument/2006/relationships/slideLayout" Target="../slideLayouts/slideLayout6.xml"/><Relationship Id="rId1" Type="http://schemas.openxmlformats.org/officeDocument/2006/relationships/slideLayout" Target="../slideLayouts/slideLayout5.xml"/><Relationship Id="rId6" Type="http://schemas.openxmlformats.org/officeDocument/2006/relationships/slideLayout" Target="../slideLayouts/slideLayout10.xml"/><Relationship Id="rId11" Type="http://schemas.openxmlformats.org/officeDocument/2006/relationships/theme" Target="../theme/theme2.xml"/><Relationship Id="rId5" Type="http://schemas.openxmlformats.org/officeDocument/2006/relationships/slideLayout" Target="../slideLayouts/slideLayout9.xml"/><Relationship Id="rId10" Type="http://schemas.openxmlformats.org/officeDocument/2006/relationships/slideLayout" Target="../slideLayouts/slideLayout14.xml"/><Relationship Id="rId4" Type="http://schemas.openxmlformats.org/officeDocument/2006/relationships/slideLayout" Target="../slideLayouts/slideLayout8.xml"/><Relationship Id="rId9" Type="http://schemas.openxmlformats.org/officeDocument/2006/relationships/slideLayout" Target="../slideLayouts/slideLayout13.xml"/><Relationship Id="rId14" Type="http://schemas.openxmlformats.org/officeDocument/2006/relationships/image" Target="../media/image3.jpe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2.xml"/><Relationship Id="rId13" Type="http://schemas.openxmlformats.org/officeDocument/2006/relationships/tags" Target="../tags/tag4.xml"/><Relationship Id="rId3" Type="http://schemas.openxmlformats.org/officeDocument/2006/relationships/slideLayout" Target="../slideLayouts/slideLayout17.xml"/><Relationship Id="rId7" Type="http://schemas.openxmlformats.org/officeDocument/2006/relationships/slideLayout" Target="../slideLayouts/slideLayout21.xml"/><Relationship Id="rId12" Type="http://schemas.openxmlformats.org/officeDocument/2006/relationships/theme" Target="../theme/theme3.xml"/><Relationship Id="rId2" Type="http://schemas.openxmlformats.org/officeDocument/2006/relationships/slideLayout" Target="../slideLayouts/slideLayout16.xml"/><Relationship Id="rId1" Type="http://schemas.openxmlformats.org/officeDocument/2006/relationships/slideLayout" Target="../slideLayouts/slideLayout15.xml"/><Relationship Id="rId6" Type="http://schemas.openxmlformats.org/officeDocument/2006/relationships/slideLayout" Target="../slideLayouts/slideLayout20.xml"/><Relationship Id="rId11" Type="http://schemas.openxmlformats.org/officeDocument/2006/relationships/slideLayout" Target="../slideLayouts/slideLayout25.xml"/><Relationship Id="rId5" Type="http://schemas.openxmlformats.org/officeDocument/2006/relationships/slideLayout" Target="../slideLayouts/slideLayout19.xml"/><Relationship Id="rId15" Type="http://schemas.openxmlformats.org/officeDocument/2006/relationships/image" Target="../media/image3.jpeg"/><Relationship Id="rId10" Type="http://schemas.openxmlformats.org/officeDocument/2006/relationships/slideLayout" Target="../slideLayouts/slideLayout24.xml"/><Relationship Id="rId4" Type="http://schemas.openxmlformats.org/officeDocument/2006/relationships/slideLayout" Target="../slideLayouts/slideLayout18.xml"/><Relationship Id="rId9" Type="http://schemas.openxmlformats.org/officeDocument/2006/relationships/slideLayout" Target="../slideLayouts/slideLayout23.xml"/><Relationship Id="rId14" Type="http://schemas.openxmlformats.org/officeDocument/2006/relationships/image" Target="../media/image1.jpeg"/></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33.xml"/><Relationship Id="rId13" Type="http://schemas.openxmlformats.org/officeDocument/2006/relationships/tags" Target="../tags/tag5.xml"/><Relationship Id="rId3" Type="http://schemas.openxmlformats.org/officeDocument/2006/relationships/slideLayout" Target="../slideLayouts/slideLayout28.xml"/><Relationship Id="rId7" Type="http://schemas.openxmlformats.org/officeDocument/2006/relationships/slideLayout" Target="../slideLayouts/slideLayout32.xml"/><Relationship Id="rId12" Type="http://schemas.openxmlformats.org/officeDocument/2006/relationships/theme" Target="../theme/theme4.xml"/><Relationship Id="rId2" Type="http://schemas.openxmlformats.org/officeDocument/2006/relationships/slideLayout" Target="../slideLayouts/slideLayout27.xml"/><Relationship Id="rId1" Type="http://schemas.openxmlformats.org/officeDocument/2006/relationships/slideLayout" Target="../slideLayouts/slideLayout26.xml"/><Relationship Id="rId6" Type="http://schemas.openxmlformats.org/officeDocument/2006/relationships/slideLayout" Target="../slideLayouts/slideLayout31.xml"/><Relationship Id="rId11" Type="http://schemas.openxmlformats.org/officeDocument/2006/relationships/slideLayout" Target="../slideLayouts/slideLayout36.xml"/><Relationship Id="rId5" Type="http://schemas.openxmlformats.org/officeDocument/2006/relationships/slideLayout" Target="../slideLayouts/slideLayout30.xml"/><Relationship Id="rId15" Type="http://schemas.openxmlformats.org/officeDocument/2006/relationships/image" Target="../media/image3.jpeg"/><Relationship Id="rId10" Type="http://schemas.openxmlformats.org/officeDocument/2006/relationships/slideLayout" Target="../slideLayouts/slideLayout35.xml"/><Relationship Id="rId4" Type="http://schemas.openxmlformats.org/officeDocument/2006/relationships/slideLayout" Target="../slideLayouts/slideLayout29.xml"/><Relationship Id="rId9" Type="http://schemas.openxmlformats.org/officeDocument/2006/relationships/slideLayout" Target="../slideLayouts/slideLayout34.xml"/><Relationship Id="rId14" Type="http://schemas.openxmlformats.org/officeDocument/2006/relationships/image" Target="../media/image1.jpeg"/></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44.xml"/><Relationship Id="rId13" Type="http://schemas.openxmlformats.org/officeDocument/2006/relationships/tags" Target="../tags/tag6.xml"/><Relationship Id="rId3" Type="http://schemas.openxmlformats.org/officeDocument/2006/relationships/slideLayout" Target="../slideLayouts/slideLayout39.xml"/><Relationship Id="rId7" Type="http://schemas.openxmlformats.org/officeDocument/2006/relationships/slideLayout" Target="../slideLayouts/slideLayout43.xml"/><Relationship Id="rId12" Type="http://schemas.openxmlformats.org/officeDocument/2006/relationships/theme" Target="../theme/theme5.xml"/><Relationship Id="rId2" Type="http://schemas.openxmlformats.org/officeDocument/2006/relationships/slideLayout" Target="../slideLayouts/slideLayout38.xml"/><Relationship Id="rId1" Type="http://schemas.openxmlformats.org/officeDocument/2006/relationships/slideLayout" Target="../slideLayouts/slideLayout37.xml"/><Relationship Id="rId6" Type="http://schemas.openxmlformats.org/officeDocument/2006/relationships/slideLayout" Target="../slideLayouts/slideLayout42.xml"/><Relationship Id="rId11" Type="http://schemas.openxmlformats.org/officeDocument/2006/relationships/slideLayout" Target="../slideLayouts/slideLayout47.xml"/><Relationship Id="rId5" Type="http://schemas.openxmlformats.org/officeDocument/2006/relationships/slideLayout" Target="../slideLayouts/slideLayout41.xml"/><Relationship Id="rId15" Type="http://schemas.openxmlformats.org/officeDocument/2006/relationships/image" Target="../media/image3.jpeg"/><Relationship Id="rId10" Type="http://schemas.openxmlformats.org/officeDocument/2006/relationships/slideLayout" Target="../slideLayouts/slideLayout46.xml"/><Relationship Id="rId4" Type="http://schemas.openxmlformats.org/officeDocument/2006/relationships/slideLayout" Target="../slideLayouts/slideLayout40.xml"/><Relationship Id="rId9" Type="http://schemas.openxmlformats.org/officeDocument/2006/relationships/slideLayout" Target="../slideLayouts/slideLayout45.xml"/><Relationship Id="rId14" Type="http://schemas.openxmlformats.org/officeDocument/2006/relationships/image" Target="../media/image1.jpeg"/></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55.xml"/><Relationship Id="rId13" Type="http://schemas.openxmlformats.org/officeDocument/2006/relationships/tags" Target="../tags/tag8.xml"/><Relationship Id="rId3" Type="http://schemas.openxmlformats.org/officeDocument/2006/relationships/slideLayout" Target="../slideLayouts/slideLayout50.xml"/><Relationship Id="rId7" Type="http://schemas.openxmlformats.org/officeDocument/2006/relationships/slideLayout" Target="../slideLayouts/slideLayout54.xml"/><Relationship Id="rId12" Type="http://schemas.openxmlformats.org/officeDocument/2006/relationships/tags" Target="../tags/tag7.xml"/><Relationship Id="rId2" Type="http://schemas.openxmlformats.org/officeDocument/2006/relationships/slideLayout" Target="../slideLayouts/slideLayout49.xml"/><Relationship Id="rId1" Type="http://schemas.openxmlformats.org/officeDocument/2006/relationships/slideLayout" Target="../slideLayouts/slideLayout48.xml"/><Relationship Id="rId6" Type="http://schemas.openxmlformats.org/officeDocument/2006/relationships/slideLayout" Target="../slideLayouts/slideLayout53.xml"/><Relationship Id="rId11" Type="http://schemas.openxmlformats.org/officeDocument/2006/relationships/theme" Target="../theme/theme6.xml"/><Relationship Id="rId5" Type="http://schemas.openxmlformats.org/officeDocument/2006/relationships/slideLayout" Target="../slideLayouts/slideLayout52.xml"/><Relationship Id="rId15" Type="http://schemas.openxmlformats.org/officeDocument/2006/relationships/image" Target="../media/image2.jpeg"/><Relationship Id="rId10" Type="http://schemas.openxmlformats.org/officeDocument/2006/relationships/slideLayout" Target="../slideLayouts/slideLayout57.xml"/><Relationship Id="rId4" Type="http://schemas.openxmlformats.org/officeDocument/2006/relationships/slideLayout" Target="../slideLayouts/slideLayout51.xml"/><Relationship Id="rId9" Type="http://schemas.openxmlformats.org/officeDocument/2006/relationships/slideLayout" Target="../slideLayouts/slideLayout56.xml"/><Relationship Id="rId14" Type="http://schemas.openxmlformats.org/officeDocument/2006/relationships/image" Target="../media/image1.jpeg"/></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65.xml"/><Relationship Id="rId13" Type="http://schemas.openxmlformats.org/officeDocument/2006/relationships/tags" Target="../tags/tag10.xml"/><Relationship Id="rId3" Type="http://schemas.openxmlformats.org/officeDocument/2006/relationships/slideLayout" Target="../slideLayouts/slideLayout60.xml"/><Relationship Id="rId7" Type="http://schemas.openxmlformats.org/officeDocument/2006/relationships/slideLayout" Target="../slideLayouts/slideLayout64.xml"/><Relationship Id="rId12" Type="http://schemas.openxmlformats.org/officeDocument/2006/relationships/tags" Target="../tags/tag9.xml"/><Relationship Id="rId2" Type="http://schemas.openxmlformats.org/officeDocument/2006/relationships/slideLayout" Target="../slideLayouts/slideLayout59.xml"/><Relationship Id="rId1" Type="http://schemas.openxmlformats.org/officeDocument/2006/relationships/slideLayout" Target="../slideLayouts/slideLayout58.xml"/><Relationship Id="rId6" Type="http://schemas.openxmlformats.org/officeDocument/2006/relationships/slideLayout" Target="../slideLayouts/slideLayout63.xml"/><Relationship Id="rId11" Type="http://schemas.openxmlformats.org/officeDocument/2006/relationships/theme" Target="../theme/theme7.xml"/><Relationship Id="rId5" Type="http://schemas.openxmlformats.org/officeDocument/2006/relationships/slideLayout" Target="../slideLayouts/slideLayout62.xml"/><Relationship Id="rId15" Type="http://schemas.openxmlformats.org/officeDocument/2006/relationships/image" Target="../media/image2.jpeg"/><Relationship Id="rId10" Type="http://schemas.openxmlformats.org/officeDocument/2006/relationships/slideLayout" Target="../slideLayouts/slideLayout67.xml"/><Relationship Id="rId4" Type="http://schemas.openxmlformats.org/officeDocument/2006/relationships/slideLayout" Target="../slideLayouts/slideLayout61.xml"/><Relationship Id="rId9" Type="http://schemas.openxmlformats.org/officeDocument/2006/relationships/slideLayout" Target="../slideLayouts/slideLayout66.xml"/><Relationship Id="rId14" Type="http://schemas.openxmlformats.org/officeDocument/2006/relationships/image" Target="../media/image1.jpeg"/></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75.xml"/><Relationship Id="rId13" Type="http://schemas.openxmlformats.org/officeDocument/2006/relationships/tags" Target="../tags/tag12.xml"/><Relationship Id="rId3" Type="http://schemas.openxmlformats.org/officeDocument/2006/relationships/slideLayout" Target="../slideLayouts/slideLayout70.xml"/><Relationship Id="rId7" Type="http://schemas.openxmlformats.org/officeDocument/2006/relationships/slideLayout" Target="../slideLayouts/slideLayout74.xml"/><Relationship Id="rId12" Type="http://schemas.openxmlformats.org/officeDocument/2006/relationships/tags" Target="../tags/tag11.xml"/><Relationship Id="rId2" Type="http://schemas.openxmlformats.org/officeDocument/2006/relationships/slideLayout" Target="../slideLayouts/slideLayout69.xml"/><Relationship Id="rId1" Type="http://schemas.openxmlformats.org/officeDocument/2006/relationships/slideLayout" Target="../slideLayouts/slideLayout68.xml"/><Relationship Id="rId6" Type="http://schemas.openxmlformats.org/officeDocument/2006/relationships/slideLayout" Target="../slideLayouts/slideLayout73.xml"/><Relationship Id="rId11" Type="http://schemas.openxmlformats.org/officeDocument/2006/relationships/theme" Target="../theme/theme8.xml"/><Relationship Id="rId5" Type="http://schemas.openxmlformats.org/officeDocument/2006/relationships/slideLayout" Target="../slideLayouts/slideLayout72.xml"/><Relationship Id="rId15" Type="http://schemas.openxmlformats.org/officeDocument/2006/relationships/image" Target="../media/image2.jpeg"/><Relationship Id="rId10" Type="http://schemas.openxmlformats.org/officeDocument/2006/relationships/slideLayout" Target="../slideLayouts/slideLayout77.xml"/><Relationship Id="rId4" Type="http://schemas.openxmlformats.org/officeDocument/2006/relationships/slideLayout" Target="../slideLayouts/slideLayout71.xml"/><Relationship Id="rId9" Type="http://schemas.openxmlformats.org/officeDocument/2006/relationships/slideLayout" Target="../slideLayouts/slideLayout76.xml"/><Relationship Id="rId14" Type="http://schemas.openxmlformats.org/officeDocument/2006/relationships/image" Target="../media/image1.jpeg"/></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85.xml"/><Relationship Id="rId13" Type="http://schemas.openxmlformats.org/officeDocument/2006/relationships/image" Target="../media/image1.jpeg"/><Relationship Id="rId3" Type="http://schemas.openxmlformats.org/officeDocument/2006/relationships/slideLayout" Target="../slideLayouts/slideLayout80.xml"/><Relationship Id="rId7" Type="http://schemas.openxmlformats.org/officeDocument/2006/relationships/slideLayout" Target="../slideLayouts/slideLayout84.xml"/><Relationship Id="rId12" Type="http://schemas.openxmlformats.org/officeDocument/2006/relationships/tags" Target="../tags/tag14.xml"/><Relationship Id="rId2" Type="http://schemas.openxmlformats.org/officeDocument/2006/relationships/slideLayout" Target="../slideLayouts/slideLayout79.xml"/><Relationship Id="rId1" Type="http://schemas.openxmlformats.org/officeDocument/2006/relationships/slideLayout" Target="../slideLayouts/slideLayout78.xml"/><Relationship Id="rId6" Type="http://schemas.openxmlformats.org/officeDocument/2006/relationships/slideLayout" Target="../slideLayouts/slideLayout83.xml"/><Relationship Id="rId11" Type="http://schemas.openxmlformats.org/officeDocument/2006/relationships/tags" Target="../tags/tag13.xml"/><Relationship Id="rId5" Type="http://schemas.openxmlformats.org/officeDocument/2006/relationships/slideLayout" Target="../slideLayouts/slideLayout82.xml"/><Relationship Id="rId10" Type="http://schemas.openxmlformats.org/officeDocument/2006/relationships/theme" Target="../theme/theme9.xml"/><Relationship Id="rId4" Type="http://schemas.openxmlformats.org/officeDocument/2006/relationships/slideLayout" Target="../slideLayouts/slideLayout81.xml"/><Relationship Id="rId9" Type="http://schemas.openxmlformats.org/officeDocument/2006/relationships/slideLayout" Target="../slideLayouts/slideLayout86.xml"/><Relationship Id="rId14" Type="http://schemas.openxmlformats.org/officeDocument/2006/relationships/image" Target="../media/image2.jpeg"/></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94.xml"/><Relationship Id="rId13" Type="http://schemas.openxmlformats.org/officeDocument/2006/relationships/tags" Target="../tags/tag16.xml"/><Relationship Id="rId3" Type="http://schemas.openxmlformats.org/officeDocument/2006/relationships/slideLayout" Target="../slideLayouts/slideLayout89.xml"/><Relationship Id="rId7" Type="http://schemas.openxmlformats.org/officeDocument/2006/relationships/slideLayout" Target="../slideLayouts/slideLayout93.xml"/><Relationship Id="rId12" Type="http://schemas.openxmlformats.org/officeDocument/2006/relationships/tags" Target="../tags/tag15.xml"/><Relationship Id="rId2" Type="http://schemas.openxmlformats.org/officeDocument/2006/relationships/slideLayout" Target="../slideLayouts/slideLayout88.xml"/><Relationship Id="rId1" Type="http://schemas.openxmlformats.org/officeDocument/2006/relationships/slideLayout" Target="../slideLayouts/slideLayout87.xml"/><Relationship Id="rId6" Type="http://schemas.openxmlformats.org/officeDocument/2006/relationships/slideLayout" Target="../slideLayouts/slideLayout92.xml"/><Relationship Id="rId11" Type="http://schemas.openxmlformats.org/officeDocument/2006/relationships/theme" Target="../theme/theme10.xml"/><Relationship Id="rId5" Type="http://schemas.openxmlformats.org/officeDocument/2006/relationships/slideLayout" Target="../slideLayouts/slideLayout91.xml"/><Relationship Id="rId15" Type="http://schemas.openxmlformats.org/officeDocument/2006/relationships/image" Target="../media/image2.jpeg"/><Relationship Id="rId10" Type="http://schemas.openxmlformats.org/officeDocument/2006/relationships/slideLayout" Target="../slideLayouts/slideLayout96.xml"/><Relationship Id="rId4" Type="http://schemas.openxmlformats.org/officeDocument/2006/relationships/slideLayout" Target="../slideLayouts/slideLayout90.xml"/><Relationship Id="rId9" Type="http://schemas.openxmlformats.org/officeDocument/2006/relationships/slideLayout" Target="../slideLayouts/slideLayout95.xml"/><Relationship Id="rId14" Type="http://schemas.openxmlformats.org/officeDocument/2006/relationships/image" Target="../media/image1.jpeg"/></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104.xml"/><Relationship Id="rId13" Type="http://schemas.openxmlformats.org/officeDocument/2006/relationships/slideLayout" Target="../slideLayouts/slideLayout109.xml"/><Relationship Id="rId18" Type="http://schemas.openxmlformats.org/officeDocument/2006/relationships/tags" Target="../tags/tag20.xml"/><Relationship Id="rId3" Type="http://schemas.openxmlformats.org/officeDocument/2006/relationships/slideLayout" Target="../slideLayouts/slideLayout99.xml"/><Relationship Id="rId7" Type="http://schemas.openxmlformats.org/officeDocument/2006/relationships/slideLayout" Target="../slideLayouts/slideLayout103.xml"/><Relationship Id="rId12" Type="http://schemas.openxmlformats.org/officeDocument/2006/relationships/slideLayout" Target="../slideLayouts/slideLayout108.xml"/><Relationship Id="rId17" Type="http://schemas.openxmlformats.org/officeDocument/2006/relationships/tags" Target="../tags/tag19.xml"/><Relationship Id="rId2" Type="http://schemas.openxmlformats.org/officeDocument/2006/relationships/slideLayout" Target="../slideLayouts/slideLayout98.xml"/><Relationship Id="rId16" Type="http://schemas.openxmlformats.org/officeDocument/2006/relationships/tags" Target="../tags/tag18.xml"/><Relationship Id="rId1" Type="http://schemas.openxmlformats.org/officeDocument/2006/relationships/slideLayout" Target="../slideLayouts/slideLayout97.xml"/><Relationship Id="rId6" Type="http://schemas.openxmlformats.org/officeDocument/2006/relationships/slideLayout" Target="../slideLayouts/slideLayout102.xml"/><Relationship Id="rId11" Type="http://schemas.openxmlformats.org/officeDocument/2006/relationships/slideLayout" Target="../slideLayouts/slideLayout107.xml"/><Relationship Id="rId5" Type="http://schemas.openxmlformats.org/officeDocument/2006/relationships/slideLayout" Target="../slideLayouts/slideLayout101.xml"/><Relationship Id="rId15" Type="http://schemas.openxmlformats.org/officeDocument/2006/relationships/tags" Target="../tags/tag17.xml"/><Relationship Id="rId10" Type="http://schemas.openxmlformats.org/officeDocument/2006/relationships/slideLayout" Target="../slideLayouts/slideLayout106.xml"/><Relationship Id="rId19" Type="http://schemas.openxmlformats.org/officeDocument/2006/relationships/image" Target="../media/image4.jpeg"/><Relationship Id="rId4" Type="http://schemas.openxmlformats.org/officeDocument/2006/relationships/slideLayout" Target="../slideLayouts/slideLayout100.xml"/><Relationship Id="rId9" Type="http://schemas.openxmlformats.org/officeDocument/2006/relationships/slideLayout" Target="../slideLayouts/slideLayout105.xml"/><Relationship Id="rId14" Type="http://schemas.openxmlformats.org/officeDocument/2006/relationships/theme" Target="../theme/theme11.xml"/></Relationships>
</file>

<file path=ppt/slideMasters/_rels/slideMaster12.xml.rels><?xml version="1.0" encoding="UTF-8" standalone="yes"?>
<Relationships xmlns="http://schemas.openxmlformats.org/package/2006/relationships"><Relationship Id="rId8" Type="http://schemas.openxmlformats.org/officeDocument/2006/relationships/theme" Target="../theme/theme12.xml"/><Relationship Id="rId3" Type="http://schemas.openxmlformats.org/officeDocument/2006/relationships/slideLayout" Target="../slideLayouts/slideLayout112.xml"/><Relationship Id="rId7" Type="http://schemas.openxmlformats.org/officeDocument/2006/relationships/slideLayout" Target="../slideLayouts/slideLayout116.xml"/><Relationship Id="rId12" Type="http://schemas.openxmlformats.org/officeDocument/2006/relationships/image" Target="../media/image2.jpeg"/><Relationship Id="rId2" Type="http://schemas.openxmlformats.org/officeDocument/2006/relationships/slideLayout" Target="../slideLayouts/slideLayout111.xml"/><Relationship Id="rId1" Type="http://schemas.openxmlformats.org/officeDocument/2006/relationships/slideLayout" Target="../slideLayouts/slideLayout110.xml"/><Relationship Id="rId6" Type="http://schemas.openxmlformats.org/officeDocument/2006/relationships/slideLayout" Target="../slideLayouts/slideLayout115.xml"/><Relationship Id="rId11" Type="http://schemas.openxmlformats.org/officeDocument/2006/relationships/image" Target="../media/image1.jpeg"/><Relationship Id="rId5" Type="http://schemas.openxmlformats.org/officeDocument/2006/relationships/slideLayout" Target="../slideLayouts/slideLayout114.xml"/><Relationship Id="rId10" Type="http://schemas.openxmlformats.org/officeDocument/2006/relationships/tags" Target="../tags/tag24.xml"/><Relationship Id="rId4" Type="http://schemas.openxmlformats.org/officeDocument/2006/relationships/slideLayout" Target="../slideLayouts/slideLayout113.xml"/><Relationship Id="rId9" Type="http://schemas.openxmlformats.org/officeDocument/2006/relationships/tags" Target="../tags/tag23.xml"/></Relationships>
</file>

<file path=ppt/slideMasters/_rels/slideMaster13.xml.rels><?xml version="1.0" encoding="UTF-8" standalone="yes"?>
<Relationships xmlns="http://schemas.openxmlformats.org/package/2006/relationships"><Relationship Id="rId8" Type="http://schemas.openxmlformats.org/officeDocument/2006/relationships/slideLayout" Target="../slideLayouts/slideLayout124.xml"/><Relationship Id="rId13" Type="http://schemas.openxmlformats.org/officeDocument/2006/relationships/tags" Target="../tags/tag25.xml"/><Relationship Id="rId3" Type="http://schemas.openxmlformats.org/officeDocument/2006/relationships/slideLayout" Target="../slideLayouts/slideLayout119.xml"/><Relationship Id="rId7" Type="http://schemas.openxmlformats.org/officeDocument/2006/relationships/slideLayout" Target="../slideLayouts/slideLayout123.xml"/><Relationship Id="rId12" Type="http://schemas.openxmlformats.org/officeDocument/2006/relationships/theme" Target="../theme/theme13.xml"/><Relationship Id="rId2" Type="http://schemas.openxmlformats.org/officeDocument/2006/relationships/slideLayout" Target="../slideLayouts/slideLayout118.xml"/><Relationship Id="rId1" Type="http://schemas.openxmlformats.org/officeDocument/2006/relationships/slideLayout" Target="../slideLayouts/slideLayout117.xml"/><Relationship Id="rId6" Type="http://schemas.openxmlformats.org/officeDocument/2006/relationships/slideLayout" Target="../slideLayouts/slideLayout122.xml"/><Relationship Id="rId11" Type="http://schemas.openxmlformats.org/officeDocument/2006/relationships/slideLayout" Target="../slideLayouts/slideLayout127.xml"/><Relationship Id="rId5" Type="http://schemas.openxmlformats.org/officeDocument/2006/relationships/slideLayout" Target="../slideLayouts/slideLayout121.xml"/><Relationship Id="rId15" Type="http://schemas.openxmlformats.org/officeDocument/2006/relationships/image" Target="../media/image3.jpeg"/><Relationship Id="rId10" Type="http://schemas.openxmlformats.org/officeDocument/2006/relationships/slideLayout" Target="../slideLayouts/slideLayout126.xml"/><Relationship Id="rId4" Type="http://schemas.openxmlformats.org/officeDocument/2006/relationships/slideLayout" Target="../slideLayouts/slideLayout120.xml"/><Relationship Id="rId9" Type="http://schemas.openxmlformats.org/officeDocument/2006/relationships/slideLayout" Target="../slideLayouts/slideLayout125.xml"/><Relationship Id="rId14" Type="http://schemas.openxmlformats.org/officeDocument/2006/relationships/image" Target="../media/image1.jpeg"/></Relationships>
</file>

<file path=ppt/slideMasters/_rels/slideMaster14.xml.rels><?xml version="1.0" encoding="UTF-8" standalone="yes"?>
<Relationships xmlns="http://schemas.openxmlformats.org/package/2006/relationships"><Relationship Id="rId8" Type="http://schemas.openxmlformats.org/officeDocument/2006/relationships/slideLayout" Target="../slideLayouts/slideLayout135.xml"/><Relationship Id="rId13" Type="http://schemas.openxmlformats.org/officeDocument/2006/relationships/theme" Target="../theme/theme14.xml"/><Relationship Id="rId3" Type="http://schemas.openxmlformats.org/officeDocument/2006/relationships/slideLayout" Target="../slideLayouts/slideLayout130.xml"/><Relationship Id="rId7" Type="http://schemas.openxmlformats.org/officeDocument/2006/relationships/slideLayout" Target="../slideLayouts/slideLayout134.xml"/><Relationship Id="rId12" Type="http://schemas.openxmlformats.org/officeDocument/2006/relationships/slideLayout" Target="../slideLayouts/slideLayout139.xml"/><Relationship Id="rId2" Type="http://schemas.openxmlformats.org/officeDocument/2006/relationships/slideLayout" Target="../slideLayouts/slideLayout129.xml"/><Relationship Id="rId16" Type="http://schemas.openxmlformats.org/officeDocument/2006/relationships/image" Target="../media/image3.jpeg"/><Relationship Id="rId1" Type="http://schemas.openxmlformats.org/officeDocument/2006/relationships/slideLayout" Target="../slideLayouts/slideLayout128.xml"/><Relationship Id="rId6" Type="http://schemas.openxmlformats.org/officeDocument/2006/relationships/slideLayout" Target="../slideLayouts/slideLayout133.xml"/><Relationship Id="rId11" Type="http://schemas.openxmlformats.org/officeDocument/2006/relationships/slideLayout" Target="../slideLayouts/slideLayout138.xml"/><Relationship Id="rId5" Type="http://schemas.openxmlformats.org/officeDocument/2006/relationships/slideLayout" Target="../slideLayouts/slideLayout132.xml"/><Relationship Id="rId15" Type="http://schemas.openxmlformats.org/officeDocument/2006/relationships/image" Target="../media/image1.jpeg"/><Relationship Id="rId10" Type="http://schemas.openxmlformats.org/officeDocument/2006/relationships/slideLayout" Target="../slideLayouts/slideLayout137.xml"/><Relationship Id="rId4" Type="http://schemas.openxmlformats.org/officeDocument/2006/relationships/slideLayout" Target="../slideLayouts/slideLayout131.xml"/><Relationship Id="rId9" Type="http://schemas.openxmlformats.org/officeDocument/2006/relationships/slideLayout" Target="../slideLayouts/slideLayout136.xml"/><Relationship Id="rId14" Type="http://schemas.openxmlformats.org/officeDocument/2006/relationships/tags" Target="../tags/tag26.xml"/></Relationships>
</file>

<file path=ppt/slideMasters/_rels/slideMaster15.xml.rels><?xml version="1.0" encoding="UTF-8" standalone="yes"?>
<Relationships xmlns="http://schemas.openxmlformats.org/package/2006/relationships"><Relationship Id="rId8" Type="http://schemas.openxmlformats.org/officeDocument/2006/relationships/slideLayout" Target="../slideLayouts/slideLayout147.xml"/><Relationship Id="rId13" Type="http://schemas.openxmlformats.org/officeDocument/2006/relationships/tags" Target="../tags/tag27.xml"/><Relationship Id="rId3" Type="http://schemas.openxmlformats.org/officeDocument/2006/relationships/slideLayout" Target="../slideLayouts/slideLayout142.xml"/><Relationship Id="rId7" Type="http://schemas.openxmlformats.org/officeDocument/2006/relationships/slideLayout" Target="../slideLayouts/slideLayout146.xml"/><Relationship Id="rId12" Type="http://schemas.openxmlformats.org/officeDocument/2006/relationships/theme" Target="../theme/theme15.xml"/><Relationship Id="rId2" Type="http://schemas.openxmlformats.org/officeDocument/2006/relationships/slideLayout" Target="../slideLayouts/slideLayout141.xml"/><Relationship Id="rId1" Type="http://schemas.openxmlformats.org/officeDocument/2006/relationships/slideLayout" Target="../slideLayouts/slideLayout140.xml"/><Relationship Id="rId6" Type="http://schemas.openxmlformats.org/officeDocument/2006/relationships/slideLayout" Target="../slideLayouts/slideLayout145.xml"/><Relationship Id="rId11" Type="http://schemas.openxmlformats.org/officeDocument/2006/relationships/slideLayout" Target="../slideLayouts/slideLayout150.xml"/><Relationship Id="rId5" Type="http://schemas.openxmlformats.org/officeDocument/2006/relationships/slideLayout" Target="../slideLayouts/slideLayout144.xml"/><Relationship Id="rId15" Type="http://schemas.openxmlformats.org/officeDocument/2006/relationships/image" Target="../media/image3.jpeg"/><Relationship Id="rId10" Type="http://schemas.openxmlformats.org/officeDocument/2006/relationships/slideLayout" Target="../slideLayouts/slideLayout149.xml"/><Relationship Id="rId4" Type="http://schemas.openxmlformats.org/officeDocument/2006/relationships/slideLayout" Target="../slideLayouts/slideLayout143.xml"/><Relationship Id="rId9" Type="http://schemas.openxmlformats.org/officeDocument/2006/relationships/slideLayout" Target="../slideLayouts/slideLayout148.xml"/><Relationship Id="rId14" Type="http://schemas.openxmlformats.org/officeDocument/2006/relationships/image" Target="../media/image1.jpeg"/></Relationships>
</file>

<file path=ppt/slideMasters/_rels/slideMaster16.xml.rels><?xml version="1.0" encoding="UTF-8" standalone="yes"?>
<Relationships xmlns="http://schemas.openxmlformats.org/package/2006/relationships"><Relationship Id="rId8" Type="http://schemas.openxmlformats.org/officeDocument/2006/relationships/slideLayout" Target="../slideLayouts/slideLayout158.xml"/><Relationship Id="rId13" Type="http://schemas.openxmlformats.org/officeDocument/2006/relationships/tags" Target="../tags/tag28.xml"/><Relationship Id="rId3" Type="http://schemas.openxmlformats.org/officeDocument/2006/relationships/slideLayout" Target="../slideLayouts/slideLayout153.xml"/><Relationship Id="rId7" Type="http://schemas.openxmlformats.org/officeDocument/2006/relationships/slideLayout" Target="../slideLayouts/slideLayout157.xml"/><Relationship Id="rId12" Type="http://schemas.openxmlformats.org/officeDocument/2006/relationships/theme" Target="../theme/theme16.xml"/><Relationship Id="rId2" Type="http://schemas.openxmlformats.org/officeDocument/2006/relationships/slideLayout" Target="../slideLayouts/slideLayout152.xml"/><Relationship Id="rId1" Type="http://schemas.openxmlformats.org/officeDocument/2006/relationships/slideLayout" Target="../slideLayouts/slideLayout151.xml"/><Relationship Id="rId6" Type="http://schemas.openxmlformats.org/officeDocument/2006/relationships/slideLayout" Target="../slideLayouts/slideLayout156.xml"/><Relationship Id="rId11" Type="http://schemas.openxmlformats.org/officeDocument/2006/relationships/slideLayout" Target="../slideLayouts/slideLayout161.xml"/><Relationship Id="rId5" Type="http://schemas.openxmlformats.org/officeDocument/2006/relationships/slideLayout" Target="../slideLayouts/slideLayout155.xml"/><Relationship Id="rId15" Type="http://schemas.openxmlformats.org/officeDocument/2006/relationships/image" Target="../media/image3.jpeg"/><Relationship Id="rId10" Type="http://schemas.openxmlformats.org/officeDocument/2006/relationships/slideLayout" Target="../slideLayouts/slideLayout160.xml"/><Relationship Id="rId4" Type="http://schemas.openxmlformats.org/officeDocument/2006/relationships/slideLayout" Target="../slideLayouts/slideLayout154.xml"/><Relationship Id="rId9" Type="http://schemas.openxmlformats.org/officeDocument/2006/relationships/slideLayout" Target="../slideLayouts/slideLayout159.xml"/><Relationship Id="rId14" Type="http://schemas.openxmlformats.org/officeDocument/2006/relationships/image" Target="../media/image1.jpeg"/></Relationships>
</file>

<file path=ppt/slideMasters/_rels/slideMaster17.xml.rels><?xml version="1.0" encoding="UTF-8" standalone="yes"?>
<Relationships xmlns="http://schemas.openxmlformats.org/package/2006/relationships"><Relationship Id="rId8" Type="http://schemas.openxmlformats.org/officeDocument/2006/relationships/theme" Target="../theme/theme17.xml"/><Relationship Id="rId3" Type="http://schemas.openxmlformats.org/officeDocument/2006/relationships/slideLayout" Target="../slideLayouts/slideLayout164.xml"/><Relationship Id="rId7" Type="http://schemas.openxmlformats.org/officeDocument/2006/relationships/slideLayout" Target="../slideLayouts/slideLayout168.xml"/><Relationship Id="rId12" Type="http://schemas.openxmlformats.org/officeDocument/2006/relationships/image" Target="../media/image2.jpeg"/><Relationship Id="rId2" Type="http://schemas.openxmlformats.org/officeDocument/2006/relationships/slideLayout" Target="../slideLayouts/slideLayout163.xml"/><Relationship Id="rId1" Type="http://schemas.openxmlformats.org/officeDocument/2006/relationships/slideLayout" Target="../slideLayouts/slideLayout162.xml"/><Relationship Id="rId6" Type="http://schemas.openxmlformats.org/officeDocument/2006/relationships/slideLayout" Target="../slideLayouts/slideLayout167.xml"/><Relationship Id="rId11" Type="http://schemas.openxmlformats.org/officeDocument/2006/relationships/image" Target="../media/image1.jpeg"/><Relationship Id="rId5" Type="http://schemas.openxmlformats.org/officeDocument/2006/relationships/slideLayout" Target="../slideLayouts/slideLayout166.xml"/><Relationship Id="rId10" Type="http://schemas.openxmlformats.org/officeDocument/2006/relationships/tags" Target="../tags/tag30.xml"/><Relationship Id="rId4" Type="http://schemas.openxmlformats.org/officeDocument/2006/relationships/slideLayout" Target="../slideLayouts/slideLayout165.xml"/><Relationship Id="rId9" Type="http://schemas.openxmlformats.org/officeDocument/2006/relationships/tags" Target="../tags/tag29.xml"/></Relationships>
</file>

<file path=ppt/slideMasters/_rels/slideMaster18.xml.rels><?xml version="1.0" encoding="UTF-8" standalone="yes"?>
<Relationships xmlns="http://schemas.openxmlformats.org/package/2006/relationships"><Relationship Id="rId8" Type="http://schemas.openxmlformats.org/officeDocument/2006/relationships/slideLayout" Target="../slideLayouts/slideLayout176.xml"/><Relationship Id="rId13" Type="http://schemas.openxmlformats.org/officeDocument/2006/relationships/tags" Target="../tags/tag31.xml"/><Relationship Id="rId3" Type="http://schemas.openxmlformats.org/officeDocument/2006/relationships/slideLayout" Target="../slideLayouts/slideLayout171.xml"/><Relationship Id="rId7" Type="http://schemas.openxmlformats.org/officeDocument/2006/relationships/slideLayout" Target="../slideLayouts/slideLayout175.xml"/><Relationship Id="rId12" Type="http://schemas.openxmlformats.org/officeDocument/2006/relationships/theme" Target="../theme/theme18.xml"/><Relationship Id="rId2" Type="http://schemas.openxmlformats.org/officeDocument/2006/relationships/slideLayout" Target="../slideLayouts/slideLayout170.xml"/><Relationship Id="rId1" Type="http://schemas.openxmlformats.org/officeDocument/2006/relationships/slideLayout" Target="../slideLayouts/slideLayout169.xml"/><Relationship Id="rId6" Type="http://schemas.openxmlformats.org/officeDocument/2006/relationships/slideLayout" Target="../slideLayouts/slideLayout174.xml"/><Relationship Id="rId11" Type="http://schemas.openxmlformats.org/officeDocument/2006/relationships/slideLayout" Target="../slideLayouts/slideLayout179.xml"/><Relationship Id="rId5" Type="http://schemas.openxmlformats.org/officeDocument/2006/relationships/slideLayout" Target="../slideLayouts/slideLayout173.xml"/><Relationship Id="rId15" Type="http://schemas.openxmlformats.org/officeDocument/2006/relationships/image" Target="../media/image3.jpeg"/><Relationship Id="rId10" Type="http://schemas.openxmlformats.org/officeDocument/2006/relationships/slideLayout" Target="../slideLayouts/slideLayout178.xml"/><Relationship Id="rId4" Type="http://schemas.openxmlformats.org/officeDocument/2006/relationships/slideLayout" Target="../slideLayouts/slideLayout172.xml"/><Relationship Id="rId9" Type="http://schemas.openxmlformats.org/officeDocument/2006/relationships/slideLayout" Target="../slideLayouts/slideLayout177.xml"/><Relationship Id="rId14" Type="http://schemas.openxmlformats.org/officeDocument/2006/relationships/image" Target="../media/image1.jpeg"/></Relationships>
</file>

<file path=ppt/slideMasters/_rels/slideMaster19.xml.rels><?xml version="1.0" encoding="UTF-8" standalone="yes"?>
<Relationships xmlns="http://schemas.openxmlformats.org/package/2006/relationships"><Relationship Id="rId8" Type="http://schemas.openxmlformats.org/officeDocument/2006/relationships/slideLayout" Target="../slideLayouts/slideLayout187.xml"/><Relationship Id="rId13" Type="http://schemas.openxmlformats.org/officeDocument/2006/relationships/theme" Target="../theme/theme19.xml"/><Relationship Id="rId3" Type="http://schemas.openxmlformats.org/officeDocument/2006/relationships/slideLayout" Target="../slideLayouts/slideLayout182.xml"/><Relationship Id="rId7" Type="http://schemas.openxmlformats.org/officeDocument/2006/relationships/slideLayout" Target="../slideLayouts/slideLayout186.xml"/><Relationship Id="rId12" Type="http://schemas.openxmlformats.org/officeDocument/2006/relationships/slideLayout" Target="../slideLayouts/slideLayout191.xml"/><Relationship Id="rId2" Type="http://schemas.openxmlformats.org/officeDocument/2006/relationships/slideLayout" Target="../slideLayouts/slideLayout181.xml"/><Relationship Id="rId16" Type="http://schemas.openxmlformats.org/officeDocument/2006/relationships/image" Target="../media/image3.jpeg"/><Relationship Id="rId1" Type="http://schemas.openxmlformats.org/officeDocument/2006/relationships/slideLayout" Target="../slideLayouts/slideLayout180.xml"/><Relationship Id="rId6" Type="http://schemas.openxmlformats.org/officeDocument/2006/relationships/slideLayout" Target="../slideLayouts/slideLayout185.xml"/><Relationship Id="rId11" Type="http://schemas.openxmlformats.org/officeDocument/2006/relationships/slideLayout" Target="../slideLayouts/slideLayout190.xml"/><Relationship Id="rId5" Type="http://schemas.openxmlformats.org/officeDocument/2006/relationships/slideLayout" Target="../slideLayouts/slideLayout184.xml"/><Relationship Id="rId15" Type="http://schemas.openxmlformats.org/officeDocument/2006/relationships/image" Target="../media/image1.jpeg"/><Relationship Id="rId10" Type="http://schemas.openxmlformats.org/officeDocument/2006/relationships/slideLayout" Target="../slideLayouts/slideLayout189.xml"/><Relationship Id="rId4" Type="http://schemas.openxmlformats.org/officeDocument/2006/relationships/slideLayout" Target="../slideLayouts/slideLayout183.xml"/><Relationship Id="rId9" Type="http://schemas.openxmlformats.org/officeDocument/2006/relationships/slideLayout" Target="../slideLayouts/slideLayout188.xml"/><Relationship Id="rId14" Type="http://schemas.openxmlformats.org/officeDocument/2006/relationships/tags" Target="../tags/tag32.xml"/></Relationships>
</file>

<file path=ppt/slideMasters/_rels/slideMaster20.xml.rels><?xml version="1.0" encoding="UTF-8" standalone="yes"?>
<Relationships xmlns="http://schemas.openxmlformats.org/package/2006/relationships"><Relationship Id="rId8" Type="http://schemas.openxmlformats.org/officeDocument/2006/relationships/slideLayout" Target="../slideLayouts/slideLayout199.xml"/><Relationship Id="rId13" Type="http://schemas.openxmlformats.org/officeDocument/2006/relationships/tags" Target="../tags/tag33.xml"/><Relationship Id="rId3" Type="http://schemas.openxmlformats.org/officeDocument/2006/relationships/slideLayout" Target="../slideLayouts/slideLayout194.xml"/><Relationship Id="rId7" Type="http://schemas.openxmlformats.org/officeDocument/2006/relationships/slideLayout" Target="../slideLayouts/slideLayout198.xml"/><Relationship Id="rId12" Type="http://schemas.openxmlformats.org/officeDocument/2006/relationships/theme" Target="../theme/theme20.xml"/><Relationship Id="rId2" Type="http://schemas.openxmlformats.org/officeDocument/2006/relationships/slideLayout" Target="../slideLayouts/slideLayout193.xml"/><Relationship Id="rId1" Type="http://schemas.openxmlformats.org/officeDocument/2006/relationships/slideLayout" Target="../slideLayouts/slideLayout192.xml"/><Relationship Id="rId6" Type="http://schemas.openxmlformats.org/officeDocument/2006/relationships/slideLayout" Target="../slideLayouts/slideLayout197.xml"/><Relationship Id="rId11" Type="http://schemas.openxmlformats.org/officeDocument/2006/relationships/slideLayout" Target="../slideLayouts/slideLayout202.xml"/><Relationship Id="rId5" Type="http://schemas.openxmlformats.org/officeDocument/2006/relationships/slideLayout" Target="../slideLayouts/slideLayout196.xml"/><Relationship Id="rId15" Type="http://schemas.openxmlformats.org/officeDocument/2006/relationships/image" Target="../media/image3.jpeg"/><Relationship Id="rId10" Type="http://schemas.openxmlformats.org/officeDocument/2006/relationships/slideLayout" Target="../slideLayouts/slideLayout201.xml"/><Relationship Id="rId4" Type="http://schemas.openxmlformats.org/officeDocument/2006/relationships/slideLayout" Target="../slideLayouts/slideLayout195.xml"/><Relationship Id="rId9" Type="http://schemas.openxmlformats.org/officeDocument/2006/relationships/slideLayout" Target="../slideLayouts/slideLayout200.xml"/><Relationship Id="rId14" Type="http://schemas.openxmlformats.org/officeDocument/2006/relationships/image" Target="../media/image1.jpeg"/></Relationships>
</file>

<file path=ppt/slideMasters/_rels/slideMaster21.xml.rels><?xml version="1.0" encoding="UTF-8" standalone="yes"?>
<Relationships xmlns="http://schemas.openxmlformats.org/package/2006/relationships"><Relationship Id="rId8" Type="http://schemas.openxmlformats.org/officeDocument/2006/relationships/tags" Target="../tags/tag35.xml"/><Relationship Id="rId3" Type="http://schemas.openxmlformats.org/officeDocument/2006/relationships/slideLayout" Target="../slideLayouts/slideLayout205.xml"/><Relationship Id="rId7" Type="http://schemas.openxmlformats.org/officeDocument/2006/relationships/tags" Target="../tags/tag34.xml"/><Relationship Id="rId2" Type="http://schemas.openxmlformats.org/officeDocument/2006/relationships/slideLayout" Target="../slideLayouts/slideLayout204.xml"/><Relationship Id="rId1" Type="http://schemas.openxmlformats.org/officeDocument/2006/relationships/slideLayout" Target="../slideLayouts/slideLayout203.xml"/><Relationship Id="rId6" Type="http://schemas.openxmlformats.org/officeDocument/2006/relationships/theme" Target="../theme/theme21.xml"/><Relationship Id="rId5" Type="http://schemas.openxmlformats.org/officeDocument/2006/relationships/slideLayout" Target="../slideLayouts/slideLayout207.xml"/><Relationship Id="rId10" Type="http://schemas.openxmlformats.org/officeDocument/2006/relationships/image" Target="../media/image2.jpeg"/><Relationship Id="rId4" Type="http://schemas.openxmlformats.org/officeDocument/2006/relationships/slideLayout" Target="../slideLayouts/slideLayout206.xml"/><Relationship Id="rId9" Type="http://schemas.openxmlformats.org/officeDocument/2006/relationships/image" Target="../media/image1.jpeg"/></Relationships>
</file>

<file path=ppt/slideMasters/_rels/slideMaster22.xml.rels><?xml version="1.0" encoding="UTF-8" standalone="yes"?>
<Relationships xmlns="http://schemas.openxmlformats.org/package/2006/relationships"><Relationship Id="rId8" Type="http://schemas.openxmlformats.org/officeDocument/2006/relationships/slideLayout" Target="../slideLayouts/slideLayout215.xml"/><Relationship Id="rId13" Type="http://schemas.openxmlformats.org/officeDocument/2006/relationships/tags" Target="../tags/tag36.xml"/><Relationship Id="rId3" Type="http://schemas.openxmlformats.org/officeDocument/2006/relationships/slideLayout" Target="../slideLayouts/slideLayout210.xml"/><Relationship Id="rId7" Type="http://schemas.openxmlformats.org/officeDocument/2006/relationships/slideLayout" Target="../slideLayouts/slideLayout214.xml"/><Relationship Id="rId12" Type="http://schemas.openxmlformats.org/officeDocument/2006/relationships/theme" Target="../theme/theme22.xml"/><Relationship Id="rId2" Type="http://schemas.openxmlformats.org/officeDocument/2006/relationships/slideLayout" Target="../slideLayouts/slideLayout209.xml"/><Relationship Id="rId1" Type="http://schemas.openxmlformats.org/officeDocument/2006/relationships/slideLayout" Target="../slideLayouts/slideLayout208.xml"/><Relationship Id="rId6" Type="http://schemas.openxmlformats.org/officeDocument/2006/relationships/slideLayout" Target="../slideLayouts/slideLayout213.xml"/><Relationship Id="rId11" Type="http://schemas.openxmlformats.org/officeDocument/2006/relationships/slideLayout" Target="../slideLayouts/slideLayout218.xml"/><Relationship Id="rId5" Type="http://schemas.openxmlformats.org/officeDocument/2006/relationships/slideLayout" Target="../slideLayouts/slideLayout212.xml"/><Relationship Id="rId15" Type="http://schemas.openxmlformats.org/officeDocument/2006/relationships/image" Target="../media/image5.jpeg"/><Relationship Id="rId10" Type="http://schemas.openxmlformats.org/officeDocument/2006/relationships/slideLayout" Target="../slideLayouts/slideLayout217.xml"/><Relationship Id="rId4" Type="http://schemas.openxmlformats.org/officeDocument/2006/relationships/slideLayout" Target="../slideLayouts/slideLayout211.xml"/><Relationship Id="rId9" Type="http://schemas.openxmlformats.org/officeDocument/2006/relationships/slideLayout" Target="../slideLayouts/slideLayout216.xml"/><Relationship Id="rId14" Type="http://schemas.openxmlformats.org/officeDocument/2006/relationships/image" Target="../media/image1.jpeg"/></Relationships>
</file>

<file path=ppt/slideMasters/_rels/slideMaster23.xml.rels><?xml version="1.0" encoding="UTF-8" standalone="yes"?>
<Relationships xmlns="http://schemas.openxmlformats.org/package/2006/relationships"><Relationship Id="rId8" Type="http://schemas.openxmlformats.org/officeDocument/2006/relationships/tags" Target="../tags/tag37.xml"/><Relationship Id="rId3" Type="http://schemas.openxmlformats.org/officeDocument/2006/relationships/slideLayout" Target="../slideLayouts/slideLayout221.xml"/><Relationship Id="rId7" Type="http://schemas.openxmlformats.org/officeDocument/2006/relationships/theme" Target="../theme/theme23.xml"/><Relationship Id="rId2" Type="http://schemas.openxmlformats.org/officeDocument/2006/relationships/slideLayout" Target="../slideLayouts/slideLayout220.xml"/><Relationship Id="rId1" Type="http://schemas.openxmlformats.org/officeDocument/2006/relationships/slideLayout" Target="../slideLayouts/slideLayout219.xml"/><Relationship Id="rId6" Type="http://schemas.openxmlformats.org/officeDocument/2006/relationships/slideLayout" Target="../slideLayouts/slideLayout224.xml"/><Relationship Id="rId11" Type="http://schemas.openxmlformats.org/officeDocument/2006/relationships/image" Target="../media/image2.jpeg"/><Relationship Id="rId5" Type="http://schemas.openxmlformats.org/officeDocument/2006/relationships/slideLayout" Target="../slideLayouts/slideLayout223.xml"/><Relationship Id="rId10" Type="http://schemas.openxmlformats.org/officeDocument/2006/relationships/image" Target="../media/image1.jpeg"/><Relationship Id="rId4" Type="http://schemas.openxmlformats.org/officeDocument/2006/relationships/slideLayout" Target="../slideLayouts/slideLayout222.xml"/><Relationship Id="rId9" Type="http://schemas.openxmlformats.org/officeDocument/2006/relationships/tags" Target="../tags/tag38.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31" name="30 Imagen"/>
          <p:cNvPicPr>
            <a:picLocks noChangeAspect="1"/>
          </p:cNvPicPr>
          <p:nvPr/>
        </p:nvPicPr>
        <p:blipFill rotWithShape="1">
          <a:blip r:embed="rId8" cstate="print">
            <a:extLst>
              <a:ext uri="{28A0092B-C50C-407E-A947-70E740481C1C}">
                <a14:useLocalDpi xmlns:a14="http://schemas.microsoft.com/office/drawing/2010/main" val="0"/>
              </a:ext>
            </a:extLst>
          </a:blip>
          <a:srcRect r="2399"/>
          <a:stretch/>
        </p:blipFill>
        <p:spPr>
          <a:xfrm>
            <a:off x="-47434" y="0"/>
            <a:ext cx="10488426" cy="7597056"/>
          </a:xfrm>
          <a:prstGeom prst="rect">
            <a:avLst/>
          </a:prstGeom>
        </p:spPr>
      </p:pic>
      <p:pic>
        <p:nvPicPr>
          <p:cNvPr id="28" name="Picture 2" descr="C:\Users\AndrewA\Desktop\TNS_logo_rgb.jpg"/>
          <p:cNvPicPr>
            <a:picLocks noChangeAspect="1" noChangeArrowheads="1"/>
          </p:cNvPicPr>
          <p:nvPr/>
        </p:nvPicPr>
        <p:blipFill>
          <a:blip r:embed="rId9" cstate="email">
            <a:extLst>
              <a:ext uri="{28A0092B-C50C-407E-A947-70E740481C1C}">
                <a14:useLocalDpi xmlns:a14="http://schemas.microsoft.com/office/drawing/2010/main" val="0"/>
              </a:ext>
            </a:extLst>
          </a:blip>
          <a:srcRect/>
          <a:stretch>
            <a:fillRect/>
          </a:stretch>
        </p:blipFill>
        <p:spPr bwMode="auto">
          <a:xfrm>
            <a:off x="321785" y="6694482"/>
            <a:ext cx="575488" cy="555683"/>
          </a:xfrm>
          <a:prstGeom prst="rect">
            <a:avLst/>
          </a:prstGeom>
          <a:noFill/>
          <a:extLst>
            <a:ext uri="{909E8E84-426E-40DD-AFC4-6F175D3DCCD1}">
              <a14:hiddenFill xmlns:a14="http://schemas.microsoft.com/office/drawing/2010/main">
                <a:solidFill>
                  <a:srgbClr val="FFFFFF"/>
                </a:solidFill>
              </a14:hiddenFill>
            </a:ext>
          </a:extLst>
        </p:spPr>
      </p:pic>
      <p:sp>
        <p:nvSpPr>
          <p:cNvPr id="2" name="Title Placeholder 1"/>
          <p:cNvSpPr>
            <a:spLocks noGrp="1"/>
          </p:cNvSpPr>
          <p:nvPr>
            <p:ph type="title"/>
          </p:nvPr>
        </p:nvSpPr>
        <p:spPr>
          <a:xfrm>
            <a:off x="321786" y="5"/>
            <a:ext cx="9789296" cy="1416740"/>
          </a:xfrm>
          <a:prstGeom prst="rect">
            <a:avLst/>
          </a:prstGeom>
          <a:noFill/>
        </p:spPr>
        <p:txBody>
          <a:bodyPr vert="horz" lIns="0" tIns="232913" rIns="0" bIns="0" rtlCol="0" anchor="t">
            <a:noAutofit/>
          </a:bodyPr>
          <a:lstStyle/>
          <a:p>
            <a:r>
              <a:rPr lang="en-US" smtClean="0"/>
              <a:t>Click to edit Master title style</a:t>
            </a:r>
            <a:endParaRPr lang="en-AU" dirty="0"/>
          </a:p>
        </p:txBody>
      </p:sp>
      <p:cxnSp>
        <p:nvCxnSpPr>
          <p:cNvPr id="70" name="Straight Connector 69"/>
          <p:cNvCxnSpPr/>
          <p:nvPr>
            <p:custDataLst>
              <p:tags r:id="rId6"/>
            </p:custDataLst>
          </p:nvPr>
        </p:nvCxnSpPr>
        <p:spPr>
          <a:xfrm>
            <a:off x="322188" y="6556595"/>
            <a:ext cx="9788897" cy="0"/>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grpSp>
        <p:nvGrpSpPr>
          <p:cNvPr id="3" name="Group 9" hidden="1"/>
          <p:cNvGrpSpPr/>
          <p:nvPr/>
        </p:nvGrpSpPr>
        <p:grpSpPr bwMode="gray">
          <a:xfrm>
            <a:off x="-1523315" y="-573942"/>
            <a:ext cx="12244163" cy="7145810"/>
            <a:chOff x="-1334173" y="-520575"/>
            <a:chExt cx="10723183" cy="6481191"/>
          </a:xfrm>
        </p:grpSpPr>
        <p:grpSp>
          <p:nvGrpSpPr>
            <p:cNvPr id="4" name="Group 48" hidden="1"/>
            <p:cNvGrpSpPr/>
            <p:nvPr/>
          </p:nvGrpSpPr>
          <p:grpSpPr bwMode="gray">
            <a:xfrm>
              <a:off x="-1334173" y="-520575"/>
              <a:ext cx="10723183" cy="6481191"/>
              <a:chOff x="-1334173" y="-520575"/>
              <a:chExt cx="10723183" cy="6481191"/>
            </a:xfrm>
          </p:grpSpPr>
          <p:grpSp>
            <p:nvGrpSpPr>
              <p:cNvPr id="5" name="Group 13" hidden="1"/>
              <p:cNvGrpSpPr/>
              <p:nvPr userDrawn="1"/>
            </p:nvGrpSpPr>
            <p:grpSpPr bwMode="gray">
              <a:xfrm>
                <a:off x="-1334173" y="1144393"/>
                <a:ext cx="1327930" cy="4816223"/>
                <a:chOff x="-1334173" y="1144393"/>
                <a:chExt cx="1327930" cy="4816223"/>
              </a:xfrm>
            </p:grpSpPr>
            <p:grpSp>
              <p:nvGrpSpPr>
                <p:cNvPr id="6" name="Group 7" hidden="1"/>
                <p:cNvGrpSpPr/>
                <p:nvPr userDrawn="1"/>
              </p:nvGrpSpPr>
              <p:grpSpPr bwMode="gray">
                <a:xfrm>
                  <a:off x="-1334173" y="4419403"/>
                  <a:ext cx="1327930" cy="279151"/>
                  <a:chOff x="-1334173" y="4419403"/>
                  <a:chExt cx="1327930" cy="279151"/>
                </a:xfrm>
              </p:grpSpPr>
              <p:cxnSp>
                <p:nvCxnSpPr>
                  <p:cNvPr id="68" name="Straight Connector 67" hidden="1"/>
                  <p:cNvCxnSpPr/>
                  <p:nvPr userDrawn="1"/>
                </p:nvCxnSpPr>
                <p:spPr bwMode="gray">
                  <a:xfrm>
                    <a:off x="-261843" y="4558982"/>
                    <a:ext cx="255600" cy="0"/>
                  </a:xfrm>
                  <a:prstGeom prst="line">
                    <a:avLst/>
                  </a:prstGeom>
                  <a:ln w="12700">
                    <a:solidFill>
                      <a:schemeClr val="accent3"/>
                    </a:solidFill>
                  </a:ln>
                </p:spPr>
                <p:style>
                  <a:lnRef idx="1">
                    <a:schemeClr val="accent1"/>
                  </a:lnRef>
                  <a:fillRef idx="0">
                    <a:schemeClr val="accent1"/>
                  </a:fillRef>
                  <a:effectRef idx="0">
                    <a:schemeClr val="accent1"/>
                  </a:effectRef>
                  <a:fontRef idx="minor">
                    <a:schemeClr val="tx1"/>
                  </a:fontRef>
                </p:style>
              </p:cxnSp>
              <p:sp>
                <p:nvSpPr>
                  <p:cNvPr id="69" name="TextBox 68" hidden="1"/>
                  <p:cNvSpPr txBox="1"/>
                  <p:nvPr userDrawn="1"/>
                </p:nvSpPr>
                <p:spPr bwMode="gray">
                  <a:xfrm>
                    <a:off x="-1334173" y="4419403"/>
                    <a:ext cx="1072330" cy="279151"/>
                  </a:xfrm>
                  <a:prstGeom prst="rect">
                    <a:avLst/>
                  </a:prstGeom>
                  <a:solidFill>
                    <a:schemeClr val="bg1"/>
                  </a:solidFill>
                </p:spPr>
                <p:txBody>
                  <a:bodyPr wrap="square" lIns="0" tIns="0" rIns="0" bIns="0" rtlCol="0" anchor="ctr">
                    <a:spAutoFit/>
                  </a:bodyPr>
                  <a:lstStyle/>
                  <a:p>
                    <a:pPr algn="ctr"/>
                    <a:r>
                      <a:rPr lang="en-AU" sz="1000" dirty="0" smtClean="0">
                        <a:solidFill>
                          <a:prstClr val="black">
                            <a:lumMod val="85000"/>
                            <a:lumOff val="15000"/>
                          </a:prstClr>
                        </a:solidFill>
                        <a:latin typeface="Verdana"/>
                      </a:rPr>
                      <a:t>3.14</a:t>
                    </a:r>
                    <a:br>
                      <a:rPr lang="en-AU" sz="1000" dirty="0" smtClean="0">
                        <a:solidFill>
                          <a:prstClr val="black">
                            <a:lumMod val="85000"/>
                            <a:lumOff val="15000"/>
                          </a:prstClr>
                        </a:solidFill>
                        <a:latin typeface="Verdana"/>
                      </a:rPr>
                    </a:br>
                    <a:r>
                      <a:rPr lang="en-AU" sz="1000" dirty="0" smtClean="0">
                        <a:solidFill>
                          <a:prstClr val="black">
                            <a:lumMod val="85000"/>
                            <a:lumOff val="15000"/>
                          </a:prstClr>
                        </a:solidFill>
                        <a:latin typeface="Verdana"/>
                      </a:rPr>
                      <a:t>X AXIS</a:t>
                    </a:r>
                    <a:endParaRPr lang="en-AU" sz="1000" dirty="0">
                      <a:solidFill>
                        <a:prstClr val="black">
                          <a:lumMod val="85000"/>
                          <a:lumOff val="15000"/>
                        </a:prstClr>
                      </a:solidFill>
                      <a:latin typeface="Verdana"/>
                    </a:endParaRPr>
                  </a:p>
                </p:txBody>
              </p:sp>
            </p:grpSp>
            <p:grpSp>
              <p:nvGrpSpPr>
                <p:cNvPr id="7" name="Group 58" hidden="1"/>
                <p:cNvGrpSpPr/>
                <p:nvPr userDrawn="1"/>
              </p:nvGrpSpPr>
              <p:grpSpPr bwMode="gray">
                <a:xfrm>
                  <a:off x="-1334173" y="5681465"/>
                  <a:ext cx="1327930" cy="279151"/>
                  <a:chOff x="-1334173" y="5681465"/>
                  <a:chExt cx="1327930" cy="279151"/>
                </a:xfrm>
              </p:grpSpPr>
              <p:cxnSp>
                <p:nvCxnSpPr>
                  <p:cNvPr id="66" name="Straight Connector 65" hidden="1"/>
                  <p:cNvCxnSpPr/>
                  <p:nvPr userDrawn="1"/>
                </p:nvCxnSpPr>
                <p:spPr bwMode="gray">
                  <a:xfrm>
                    <a:off x="-261843" y="5821044"/>
                    <a:ext cx="255600" cy="0"/>
                  </a:xfrm>
                  <a:prstGeom prst="line">
                    <a:avLst/>
                  </a:prstGeom>
                  <a:ln w="12700">
                    <a:solidFill>
                      <a:schemeClr val="accent3"/>
                    </a:solidFill>
                  </a:ln>
                </p:spPr>
                <p:style>
                  <a:lnRef idx="1">
                    <a:schemeClr val="accent1"/>
                  </a:lnRef>
                  <a:fillRef idx="0">
                    <a:schemeClr val="accent1"/>
                  </a:fillRef>
                  <a:effectRef idx="0">
                    <a:schemeClr val="accent1"/>
                  </a:effectRef>
                  <a:fontRef idx="minor">
                    <a:schemeClr val="tx1"/>
                  </a:fontRef>
                </p:style>
              </p:cxnSp>
              <p:sp>
                <p:nvSpPr>
                  <p:cNvPr id="67" name="TextBox 66" hidden="1"/>
                  <p:cNvSpPr txBox="1"/>
                  <p:nvPr userDrawn="1"/>
                </p:nvSpPr>
                <p:spPr bwMode="gray">
                  <a:xfrm>
                    <a:off x="-1334173" y="5681465"/>
                    <a:ext cx="1072330" cy="279151"/>
                  </a:xfrm>
                  <a:prstGeom prst="rect">
                    <a:avLst/>
                  </a:prstGeom>
                  <a:solidFill>
                    <a:schemeClr val="bg1"/>
                  </a:solidFill>
                </p:spPr>
                <p:txBody>
                  <a:bodyPr wrap="square" lIns="0" tIns="0" rIns="0" bIns="0" rtlCol="0" anchor="ctr">
                    <a:spAutoFit/>
                  </a:bodyPr>
                  <a:lstStyle/>
                  <a:p>
                    <a:pPr algn="ctr"/>
                    <a:r>
                      <a:rPr lang="en-AU" sz="1000" dirty="0" smtClean="0">
                        <a:solidFill>
                          <a:prstClr val="black">
                            <a:lumMod val="85000"/>
                            <a:lumOff val="15000"/>
                          </a:prstClr>
                        </a:solidFill>
                        <a:latin typeface="Verdana"/>
                      </a:rPr>
                      <a:t>6.65</a:t>
                    </a:r>
                    <a:br>
                      <a:rPr lang="en-AU" sz="1000" dirty="0" smtClean="0">
                        <a:solidFill>
                          <a:prstClr val="black">
                            <a:lumMod val="85000"/>
                            <a:lumOff val="15000"/>
                          </a:prstClr>
                        </a:solidFill>
                        <a:latin typeface="Verdana"/>
                      </a:rPr>
                    </a:br>
                    <a:r>
                      <a:rPr lang="en-AU" sz="1000" dirty="0" smtClean="0">
                        <a:solidFill>
                          <a:prstClr val="black">
                            <a:lumMod val="85000"/>
                            <a:lumOff val="15000"/>
                          </a:prstClr>
                        </a:solidFill>
                        <a:latin typeface="Verdana"/>
                      </a:rPr>
                      <a:t>BASE MARGIN</a:t>
                    </a:r>
                    <a:endParaRPr lang="en-AU" sz="1000" dirty="0">
                      <a:solidFill>
                        <a:prstClr val="black">
                          <a:lumMod val="85000"/>
                          <a:lumOff val="15000"/>
                        </a:prstClr>
                      </a:solidFill>
                      <a:latin typeface="Verdana"/>
                    </a:endParaRPr>
                  </a:p>
                </p:txBody>
              </p:sp>
            </p:grpSp>
            <p:grpSp>
              <p:nvGrpSpPr>
                <p:cNvPr id="9" name="Group 5" hidden="1"/>
                <p:cNvGrpSpPr/>
                <p:nvPr userDrawn="1"/>
              </p:nvGrpSpPr>
              <p:grpSpPr bwMode="gray">
                <a:xfrm>
                  <a:off x="-1334173" y="1144393"/>
                  <a:ext cx="1327930" cy="279151"/>
                  <a:chOff x="-1334173" y="1144393"/>
                  <a:chExt cx="1327930" cy="279151"/>
                </a:xfrm>
              </p:grpSpPr>
              <p:cxnSp>
                <p:nvCxnSpPr>
                  <p:cNvPr id="64" name="Straight Connector 63" hidden="1"/>
                  <p:cNvCxnSpPr/>
                  <p:nvPr userDrawn="1"/>
                </p:nvCxnSpPr>
                <p:spPr bwMode="gray">
                  <a:xfrm>
                    <a:off x="-261843" y="1283969"/>
                    <a:ext cx="255600" cy="0"/>
                  </a:xfrm>
                  <a:prstGeom prst="line">
                    <a:avLst/>
                  </a:prstGeom>
                  <a:ln w="12700">
                    <a:solidFill>
                      <a:schemeClr val="accent3"/>
                    </a:solidFill>
                  </a:ln>
                </p:spPr>
                <p:style>
                  <a:lnRef idx="1">
                    <a:schemeClr val="accent1"/>
                  </a:lnRef>
                  <a:fillRef idx="0">
                    <a:schemeClr val="accent1"/>
                  </a:fillRef>
                  <a:effectRef idx="0">
                    <a:schemeClr val="accent1"/>
                  </a:effectRef>
                  <a:fontRef idx="minor">
                    <a:schemeClr val="tx1"/>
                  </a:fontRef>
                </p:style>
              </p:cxnSp>
              <p:sp>
                <p:nvSpPr>
                  <p:cNvPr id="65" name="TextBox 64" hidden="1"/>
                  <p:cNvSpPr txBox="1"/>
                  <p:nvPr userDrawn="1"/>
                </p:nvSpPr>
                <p:spPr bwMode="gray">
                  <a:xfrm>
                    <a:off x="-1334173" y="1144393"/>
                    <a:ext cx="1072330" cy="279151"/>
                  </a:xfrm>
                  <a:prstGeom prst="rect">
                    <a:avLst/>
                  </a:prstGeom>
                  <a:solidFill>
                    <a:schemeClr val="bg1"/>
                  </a:solidFill>
                </p:spPr>
                <p:txBody>
                  <a:bodyPr wrap="square" lIns="0" tIns="0" rIns="0" bIns="0" rtlCol="0" anchor="ctr">
                    <a:spAutoFit/>
                  </a:bodyPr>
                  <a:lstStyle/>
                  <a:p>
                    <a:pPr algn="ctr"/>
                    <a:r>
                      <a:rPr lang="en-AU" sz="1000" dirty="0" smtClean="0">
                        <a:solidFill>
                          <a:prstClr val="black">
                            <a:lumMod val="85000"/>
                            <a:lumOff val="15000"/>
                          </a:prstClr>
                        </a:solidFill>
                        <a:latin typeface="Verdana"/>
                      </a:rPr>
                      <a:t>5.95</a:t>
                    </a:r>
                  </a:p>
                  <a:p>
                    <a:pPr algn="ctr"/>
                    <a:r>
                      <a:rPr lang="en-AU" sz="1000" dirty="0" smtClean="0">
                        <a:solidFill>
                          <a:prstClr val="black">
                            <a:lumMod val="85000"/>
                            <a:lumOff val="15000"/>
                          </a:prstClr>
                        </a:solidFill>
                        <a:latin typeface="Verdana"/>
                      </a:rPr>
                      <a:t>TOP MARGIN</a:t>
                    </a:r>
                    <a:endParaRPr lang="en-AU" sz="1000" dirty="0">
                      <a:solidFill>
                        <a:prstClr val="black">
                          <a:lumMod val="85000"/>
                          <a:lumOff val="15000"/>
                        </a:prstClr>
                      </a:solidFill>
                      <a:latin typeface="Verdana"/>
                    </a:endParaRPr>
                  </a:p>
                </p:txBody>
              </p:sp>
            </p:grpSp>
            <p:grpSp>
              <p:nvGrpSpPr>
                <p:cNvPr id="10" name="Group 8" hidden="1"/>
                <p:cNvGrpSpPr/>
                <p:nvPr userDrawn="1"/>
              </p:nvGrpSpPr>
              <p:grpSpPr bwMode="gray">
                <a:xfrm>
                  <a:off x="-1334173" y="1658740"/>
                  <a:ext cx="1327930" cy="279151"/>
                  <a:chOff x="-1334173" y="1658740"/>
                  <a:chExt cx="1327930" cy="279151"/>
                </a:xfrm>
              </p:grpSpPr>
              <p:cxnSp>
                <p:nvCxnSpPr>
                  <p:cNvPr id="62" name="Straight Connector 61" hidden="1"/>
                  <p:cNvCxnSpPr/>
                  <p:nvPr userDrawn="1"/>
                </p:nvCxnSpPr>
                <p:spPr bwMode="gray">
                  <a:xfrm>
                    <a:off x="-261843" y="1798319"/>
                    <a:ext cx="255600" cy="0"/>
                  </a:xfrm>
                  <a:prstGeom prst="line">
                    <a:avLst/>
                  </a:prstGeom>
                  <a:ln w="12700">
                    <a:solidFill>
                      <a:schemeClr val="accent3"/>
                    </a:solidFill>
                  </a:ln>
                </p:spPr>
                <p:style>
                  <a:lnRef idx="1">
                    <a:schemeClr val="accent1"/>
                  </a:lnRef>
                  <a:fillRef idx="0">
                    <a:schemeClr val="accent1"/>
                  </a:fillRef>
                  <a:effectRef idx="0">
                    <a:schemeClr val="accent1"/>
                  </a:effectRef>
                  <a:fontRef idx="minor">
                    <a:schemeClr val="tx1"/>
                  </a:fontRef>
                </p:style>
              </p:cxnSp>
              <p:sp>
                <p:nvSpPr>
                  <p:cNvPr id="63" name="TextBox 62" hidden="1"/>
                  <p:cNvSpPr txBox="1"/>
                  <p:nvPr userDrawn="1"/>
                </p:nvSpPr>
                <p:spPr bwMode="gray">
                  <a:xfrm>
                    <a:off x="-1334173" y="1658740"/>
                    <a:ext cx="1072330" cy="279151"/>
                  </a:xfrm>
                  <a:prstGeom prst="rect">
                    <a:avLst/>
                  </a:prstGeom>
                  <a:solidFill>
                    <a:schemeClr val="bg1"/>
                  </a:solidFill>
                </p:spPr>
                <p:txBody>
                  <a:bodyPr wrap="square" lIns="0" tIns="0" rIns="0" bIns="0" rtlCol="0" anchor="ctr">
                    <a:spAutoFit/>
                  </a:bodyPr>
                  <a:lstStyle/>
                  <a:p>
                    <a:pPr algn="ctr"/>
                    <a:r>
                      <a:rPr lang="en-AU" sz="1000" dirty="0" smtClean="0">
                        <a:solidFill>
                          <a:prstClr val="black">
                            <a:lumMod val="85000"/>
                            <a:lumOff val="15000"/>
                          </a:prstClr>
                        </a:solidFill>
                        <a:latin typeface="Verdana"/>
                      </a:rPr>
                      <a:t>4.52</a:t>
                    </a:r>
                    <a:br>
                      <a:rPr lang="en-AU" sz="1000" dirty="0" smtClean="0">
                        <a:solidFill>
                          <a:prstClr val="black">
                            <a:lumMod val="85000"/>
                            <a:lumOff val="15000"/>
                          </a:prstClr>
                        </a:solidFill>
                        <a:latin typeface="Verdana"/>
                      </a:rPr>
                    </a:br>
                    <a:r>
                      <a:rPr lang="en-AU" sz="1000" dirty="0" smtClean="0">
                        <a:solidFill>
                          <a:prstClr val="black">
                            <a:lumMod val="85000"/>
                            <a:lumOff val="15000"/>
                          </a:prstClr>
                        </a:solidFill>
                        <a:latin typeface="Verdana"/>
                      </a:rPr>
                      <a:t>CHART TOP</a:t>
                    </a:r>
                    <a:endParaRPr lang="en-AU" sz="1000" dirty="0">
                      <a:solidFill>
                        <a:prstClr val="black">
                          <a:lumMod val="85000"/>
                          <a:lumOff val="15000"/>
                        </a:prstClr>
                      </a:solidFill>
                      <a:latin typeface="Verdana"/>
                    </a:endParaRPr>
                  </a:p>
                </p:txBody>
              </p:sp>
            </p:grpSp>
          </p:grpSp>
          <p:grpSp>
            <p:nvGrpSpPr>
              <p:cNvPr id="11" name="Group 6" hidden="1"/>
              <p:cNvGrpSpPr/>
              <p:nvPr userDrawn="1"/>
            </p:nvGrpSpPr>
            <p:grpSpPr bwMode="gray">
              <a:xfrm>
                <a:off x="-253905" y="-520575"/>
                <a:ext cx="9642915" cy="520575"/>
                <a:chOff x="-253905" y="-520575"/>
                <a:chExt cx="9642915" cy="520575"/>
              </a:xfrm>
            </p:grpSpPr>
            <p:grpSp>
              <p:nvGrpSpPr>
                <p:cNvPr id="12" name="Group 51" hidden="1"/>
                <p:cNvGrpSpPr/>
                <p:nvPr userDrawn="1"/>
              </p:nvGrpSpPr>
              <p:grpSpPr bwMode="gray">
                <a:xfrm>
                  <a:off x="-253905" y="-520575"/>
                  <a:ext cx="1072330" cy="520575"/>
                  <a:chOff x="-250415" y="-520575"/>
                  <a:chExt cx="1072330" cy="520575"/>
                </a:xfrm>
              </p:grpSpPr>
              <p:cxnSp>
                <p:nvCxnSpPr>
                  <p:cNvPr id="56" name="Straight Connector 55" hidden="1"/>
                  <p:cNvCxnSpPr/>
                  <p:nvPr userDrawn="1"/>
                </p:nvCxnSpPr>
                <p:spPr bwMode="gray">
                  <a:xfrm>
                    <a:off x="285750" y="-252000"/>
                    <a:ext cx="0" cy="252000"/>
                  </a:xfrm>
                  <a:prstGeom prst="line">
                    <a:avLst/>
                  </a:prstGeom>
                  <a:ln w="12700">
                    <a:solidFill>
                      <a:schemeClr val="accent3"/>
                    </a:solidFill>
                  </a:ln>
                </p:spPr>
                <p:style>
                  <a:lnRef idx="1">
                    <a:schemeClr val="accent1"/>
                  </a:lnRef>
                  <a:fillRef idx="0">
                    <a:schemeClr val="accent1"/>
                  </a:fillRef>
                  <a:effectRef idx="0">
                    <a:schemeClr val="accent1"/>
                  </a:effectRef>
                  <a:fontRef idx="minor">
                    <a:schemeClr val="tx1"/>
                  </a:fontRef>
                </p:style>
              </p:cxnSp>
              <p:sp>
                <p:nvSpPr>
                  <p:cNvPr id="57" name="TextBox 56" hidden="1"/>
                  <p:cNvSpPr txBox="1"/>
                  <p:nvPr userDrawn="1"/>
                </p:nvSpPr>
                <p:spPr bwMode="gray">
                  <a:xfrm>
                    <a:off x="-250415" y="-520575"/>
                    <a:ext cx="1072330" cy="251236"/>
                  </a:xfrm>
                  <a:prstGeom prst="rect">
                    <a:avLst/>
                  </a:prstGeom>
                  <a:solidFill>
                    <a:schemeClr val="bg1"/>
                  </a:solidFill>
                </p:spPr>
                <p:txBody>
                  <a:bodyPr wrap="square" lIns="0" tIns="0" rIns="0" bIns="0" rtlCol="0" anchor="ctr">
                    <a:spAutoFit/>
                  </a:bodyPr>
                  <a:lstStyle>
                    <a:defPPr>
                      <a:defRPr lang="en-AU"/>
                    </a:defPPr>
                    <a:lvl1pPr algn="ctr">
                      <a:defRPr sz="900">
                        <a:solidFill>
                          <a:schemeClr val="tx1">
                            <a:lumMod val="85000"/>
                            <a:lumOff val="15000"/>
                          </a:schemeClr>
                        </a:solidFill>
                        <a:latin typeface="+mn-lt"/>
                      </a:defRPr>
                    </a:lvl1pPr>
                  </a:lstStyle>
                  <a:p>
                    <a:r>
                      <a:rPr lang="en-AU" dirty="0" smtClean="0">
                        <a:solidFill>
                          <a:prstClr val="black">
                            <a:lumMod val="85000"/>
                            <a:lumOff val="15000"/>
                          </a:prstClr>
                        </a:solidFill>
                      </a:rPr>
                      <a:t>11.90</a:t>
                    </a:r>
                    <a:br>
                      <a:rPr lang="en-AU" dirty="0" smtClean="0">
                        <a:solidFill>
                          <a:prstClr val="black">
                            <a:lumMod val="85000"/>
                            <a:lumOff val="15000"/>
                          </a:prstClr>
                        </a:solidFill>
                      </a:rPr>
                    </a:br>
                    <a:r>
                      <a:rPr lang="en-AU" dirty="0" smtClean="0">
                        <a:solidFill>
                          <a:prstClr val="black">
                            <a:lumMod val="85000"/>
                            <a:lumOff val="15000"/>
                          </a:prstClr>
                        </a:solidFill>
                      </a:rPr>
                      <a:t>LEFT MARGIN</a:t>
                    </a:r>
                    <a:endParaRPr lang="en-AU" dirty="0">
                      <a:solidFill>
                        <a:prstClr val="black">
                          <a:lumMod val="85000"/>
                          <a:lumOff val="15000"/>
                        </a:prstClr>
                      </a:solidFill>
                    </a:endParaRPr>
                  </a:p>
                </p:txBody>
              </p:sp>
            </p:grpSp>
            <p:grpSp>
              <p:nvGrpSpPr>
                <p:cNvPr id="13" name="Group 2" hidden="1"/>
                <p:cNvGrpSpPr/>
                <p:nvPr userDrawn="1"/>
              </p:nvGrpSpPr>
              <p:grpSpPr bwMode="gray">
                <a:xfrm>
                  <a:off x="8316680" y="-520575"/>
                  <a:ext cx="1072330" cy="516118"/>
                  <a:chOff x="7804969" y="-520575"/>
                  <a:chExt cx="1072330" cy="516118"/>
                </a:xfrm>
              </p:grpSpPr>
              <p:cxnSp>
                <p:nvCxnSpPr>
                  <p:cNvPr id="54" name="Straight Connector 53" hidden="1"/>
                  <p:cNvCxnSpPr/>
                  <p:nvPr userDrawn="1"/>
                </p:nvCxnSpPr>
                <p:spPr bwMode="gray">
                  <a:xfrm>
                    <a:off x="8341134" y="-256457"/>
                    <a:ext cx="0" cy="252000"/>
                  </a:xfrm>
                  <a:prstGeom prst="line">
                    <a:avLst/>
                  </a:prstGeom>
                  <a:ln w="12700">
                    <a:solidFill>
                      <a:schemeClr val="accent3"/>
                    </a:solidFill>
                  </a:ln>
                </p:spPr>
                <p:style>
                  <a:lnRef idx="1">
                    <a:schemeClr val="accent1"/>
                  </a:lnRef>
                  <a:fillRef idx="0">
                    <a:schemeClr val="accent1"/>
                  </a:fillRef>
                  <a:effectRef idx="0">
                    <a:schemeClr val="accent1"/>
                  </a:effectRef>
                  <a:fontRef idx="minor">
                    <a:schemeClr val="tx1"/>
                  </a:fontRef>
                </p:style>
              </p:cxnSp>
              <p:sp>
                <p:nvSpPr>
                  <p:cNvPr id="55" name="TextBox 54" hidden="1"/>
                  <p:cNvSpPr txBox="1"/>
                  <p:nvPr userDrawn="1"/>
                </p:nvSpPr>
                <p:spPr bwMode="gray">
                  <a:xfrm>
                    <a:off x="7804969" y="-520575"/>
                    <a:ext cx="1072330" cy="251236"/>
                  </a:xfrm>
                  <a:prstGeom prst="rect">
                    <a:avLst/>
                  </a:prstGeom>
                  <a:solidFill>
                    <a:schemeClr val="bg1"/>
                  </a:solidFill>
                </p:spPr>
                <p:txBody>
                  <a:bodyPr wrap="square" lIns="0" tIns="0" rIns="0" bIns="0" rtlCol="0" anchor="ctr">
                    <a:spAutoFit/>
                  </a:bodyPr>
                  <a:lstStyle>
                    <a:defPPr>
                      <a:defRPr lang="en-AU"/>
                    </a:defPPr>
                    <a:lvl1pPr algn="ctr">
                      <a:defRPr sz="900">
                        <a:solidFill>
                          <a:schemeClr val="tx1">
                            <a:lumMod val="85000"/>
                            <a:lumOff val="15000"/>
                          </a:schemeClr>
                        </a:solidFill>
                        <a:latin typeface="+mn-lt"/>
                      </a:defRPr>
                    </a:lvl1pPr>
                  </a:lstStyle>
                  <a:p>
                    <a:r>
                      <a:rPr lang="en-AU" dirty="0" smtClean="0">
                        <a:solidFill>
                          <a:prstClr val="black">
                            <a:lumMod val="85000"/>
                            <a:lumOff val="15000"/>
                          </a:prstClr>
                        </a:solidFill>
                      </a:rPr>
                      <a:t>11.90</a:t>
                    </a:r>
                  </a:p>
                  <a:p>
                    <a:r>
                      <a:rPr lang="en-AU" dirty="0" smtClean="0">
                        <a:solidFill>
                          <a:prstClr val="black">
                            <a:lumMod val="85000"/>
                            <a:lumOff val="15000"/>
                          </a:prstClr>
                        </a:solidFill>
                      </a:rPr>
                      <a:t>RIGHT MARGIN</a:t>
                    </a:r>
                    <a:endParaRPr lang="en-AU" dirty="0">
                      <a:solidFill>
                        <a:prstClr val="black">
                          <a:lumMod val="85000"/>
                          <a:lumOff val="15000"/>
                        </a:prstClr>
                      </a:solidFill>
                    </a:endParaRPr>
                  </a:p>
                </p:txBody>
              </p:sp>
            </p:grpSp>
          </p:grpSp>
        </p:grpSp>
        <p:sp>
          <p:nvSpPr>
            <p:cNvPr id="34" name="TextBox 33" hidden="1"/>
            <p:cNvSpPr txBox="1"/>
            <p:nvPr userDrawn="1"/>
          </p:nvSpPr>
          <p:spPr bwMode="gray">
            <a:xfrm>
              <a:off x="438150" y="-513015"/>
              <a:ext cx="8248650" cy="251236"/>
            </a:xfrm>
            <a:prstGeom prst="rect">
              <a:avLst/>
            </a:prstGeom>
            <a:noFill/>
          </p:spPr>
          <p:txBody>
            <a:bodyPr wrap="square" lIns="0" tIns="0" rIns="0" bIns="0" rtlCol="0" anchor="b">
              <a:spAutoFit/>
            </a:bodyPr>
            <a:lstStyle/>
            <a:p>
              <a:pPr algn="ctr"/>
              <a:r>
                <a:rPr lang="en-GB" b="0" dirty="0" smtClean="0">
                  <a:solidFill>
                    <a:srgbClr val="333333"/>
                  </a:solidFill>
                  <a:latin typeface="Verdana"/>
                </a:rPr>
                <a:t>DO NOT ALTER SLIDE MASTERS – THIS IS A TNS APPROVED TEMPLATE</a:t>
              </a:r>
            </a:p>
          </p:txBody>
        </p:sp>
      </p:grpSp>
      <p:sp>
        <p:nvSpPr>
          <p:cNvPr id="32" name="Slide Number Placeholder 5"/>
          <p:cNvSpPr>
            <a:spLocks noGrp="1"/>
          </p:cNvSpPr>
          <p:nvPr>
            <p:ph type="sldNum" sz="quarter" idx="4"/>
          </p:nvPr>
        </p:nvSpPr>
        <p:spPr>
          <a:xfrm>
            <a:off x="5292590" y="6948983"/>
            <a:ext cx="577163" cy="300014"/>
          </a:xfrm>
          <a:prstGeom prst="rect">
            <a:avLst/>
          </a:prstGeom>
        </p:spPr>
        <p:txBody>
          <a:bodyPr lIns="90756" tIns="45378" rIns="90756" bIns="45378"/>
          <a:lstStyle>
            <a:lvl1pPr>
              <a:defRPr sz="1200"/>
            </a:lvl1pPr>
          </a:lstStyle>
          <a:p>
            <a:fld id="{5AF57F2D-FD0A-4A42-A2E3-927C55E4DECA}" type="slidenum">
              <a:rPr lang="en-US" smtClean="0">
                <a:solidFill>
                  <a:prstClr val="black">
                    <a:tint val="75000"/>
                  </a:prstClr>
                </a:solidFill>
              </a:rPr>
              <a:pPr/>
              <a:t>‹#›</a:t>
            </a:fld>
            <a:endParaRPr lang="en-US" dirty="0">
              <a:solidFill>
                <a:prstClr val="black">
                  <a:tint val="75000"/>
                </a:prstClr>
              </a:solidFill>
            </a:endParaRPr>
          </a:p>
        </p:txBody>
      </p:sp>
      <p:sp>
        <p:nvSpPr>
          <p:cNvPr id="33" name="TextBox 9"/>
          <p:cNvSpPr txBox="1"/>
          <p:nvPr userDrawn="1">
            <p:custDataLst>
              <p:tags r:id="rId7"/>
            </p:custDataLst>
          </p:nvPr>
        </p:nvSpPr>
        <p:spPr>
          <a:xfrm>
            <a:off x="1312342" y="7020991"/>
            <a:ext cx="2540000" cy="531000"/>
          </a:xfrm>
          <a:prstGeom prst="rect">
            <a:avLst/>
          </a:prstGeom>
          <a:noFill/>
        </p:spPr>
        <p:txBody>
          <a:bodyPr vert="horz" wrap="none" lIns="0" tIns="0" rIns="0" bIns="277368" rtlCol="0" anchor="b">
            <a:noAutofit/>
          </a:bodyPr>
          <a:lstStyle/>
          <a:p>
            <a:pPr defTabSz="1021124">
              <a:lnSpc>
                <a:spcPct val="0"/>
              </a:lnSpc>
            </a:pPr>
            <a:r>
              <a:rPr lang="en-US" sz="800" b="0" dirty="0" smtClean="0">
                <a:solidFill>
                  <a:srgbClr val="333333"/>
                </a:solidFill>
                <a:latin typeface="Verdana"/>
              </a:rPr>
              <a:t>© TNS 2016</a:t>
            </a:r>
          </a:p>
        </p:txBody>
      </p:sp>
    </p:spTree>
    <p:extLst>
      <p:ext uri="{BB962C8B-B14F-4D97-AF65-F5344CB8AC3E}">
        <p14:creationId xmlns:p14="http://schemas.microsoft.com/office/powerpoint/2010/main" val="3393365013"/>
      </p:ext>
    </p:extLst>
  </p:cSld>
  <p:clrMap bg1="lt1" tx1="dk1" bg2="lt2" tx2="dk2" accent1="accent1" accent2="accent2" accent3="accent3" accent4="accent4" accent5="accent5" accent6="accent6" hlink="hlink" folHlink="folHlink"/>
  <p:sldLayoutIdLst>
    <p:sldLayoutId id="2147483892" r:id="rId1"/>
    <p:sldLayoutId id="2147483959" r:id="rId2"/>
    <p:sldLayoutId id="2147483962" r:id="rId3"/>
    <p:sldLayoutId id="2147483963" r:id="rId4"/>
  </p:sldLayoutIdLst>
  <p:timing>
    <p:tnLst>
      <p:par>
        <p:cTn id="1" dur="indefinite" restart="never" nodeType="tmRoot"/>
      </p:par>
    </p:tnLst>
  </p:timing>
  <p:hf hdr="0" ftr="0" dt="0"/>
  <p:txStyles>
    <p:titleStyle>
      <a:lvl1pPr algn="l" defTabSz="1020002" rtl="0" eaLnBrk="1" latinLnBrk="0" hangingPunct="1">
        <a:spcBef>
          <a:spcPct val="0"/>
        </a:spcBef>
        <a:buNone/>
        <a:defRPr sz="2300" kern="1200">
          <a:solidFill>
            <a:srgbClr val="333333"/>
          </a:solidFill>
          <a:latin typeface="+mj-lt"/>
          <a:ea typeface="+mj-ea"/>
          <a:cs typeface="+mj-cs"/>
        </a:defRPr>
      </a:lvl1pPr>
    </p:titleStyle>
    <p:bodyStyle>
      <a:lvl1pPr marL="0" indent="0" algn="l" defTabSz="1020002" rtl="0" eaLnBrk="1" latinLnBrk="0" hangingPunct="1">
        <a:spcBef>
          <a:spcPct val="20000"/>
        </a:spcBef>
        <a:buFont typeface="Arial" pitchFamily="34" charset="0"/>
        <a:buNone/>
        <a:defRPr sz="1800" b="1" kern="1200">
          <a:solidFill>
            <a:schemeClr val="tx1">
              <a:lumMod val="85000"/>
              <a:lumOff val="15000"/>
            </a:schemeClr>
          </a:solidFill>
          <a:latin typeface="+mn-lt"/>
          <a:ea typeface="+mn-ea"/>
          <a:cs typeface="+mn-cs"/>
        </a:defRPr>
      </a:lvl1pPr>
      <a:lvl2pPr marL="0" indent="0" algn="l" defTabSz="1020002" rtl="0" eaLnBrk="1" latinLnBrk="0" hangingPunct="1">
        <a:spcBef>
          <a:spcPct val="20000"/>
        </a:spcBef>
        <a:buFont typeface="Arial" pitchFamily="34" charset="0"/>
        <a:buNone/>
        <a:defRPr sz="1800" kern="1200">
          <a:solidFill>
            <a:schemeClr val="tx1">
              <a:lumMod val="85000"/>
              <a:lumOff val="15000"/>
            </a:schemeClr>
          </a:solidFill>
          <a:latin typeface="+mn-lt"/>
          <a:ea typeface="+mn-ea"/>
          <a:cs typeface="+mn-cs"/>
        </a:defRPr>
      </a:lvl2pPr>
      <a:lvl3pPr marL="281570" indent="-281570" algn="l" defTabSz="1020002" rtl="0" eaLnBrk="1" latinLnBrk="0" hangingPunct="1">
        <a:spcBef>
          <a:spcPct val="20000"/>
        </a:spcBef>
        <a:buFont typeface="Wingdings" pitchFamily="2" charset="2"/>
        <a:buChar char=""/>
        <a:defRPr sz="1800" kern="1200">
          <a:solidFill>
            <a:schemeClr val="tx1">
              <a:lumMod val="85000"/>
              <a:lumOff val="15000"/>
            </a:schemeClr>
          </a:solidFill>
          <a:latin typeface="+mn-lt"/>
          <a:ea typeface="+mn-ea"/>
          <a:cs typeface="+mn-cs"/>
        </a:defRPr>
      </a:lvl3pPr>
      <a:lvl4pPr marL="566666" indent="-285118" algn="l" defTabSz="1020002" rtl="0" eaLnBrk="1" latinLnBrk="0" hangingPunct="1">
        <a:spcBef>
          <a:spcPct val="20000"/>
        </a:spcBef>
        <a:buFont typeface="Wingdings" pitchFamily="2" charset="2"/>
        <a:buChar char="n"/>
        <a:defRPr sz="1800" kern="1200">
          <a:solidFill>
            <a:schemeClr val="tx1">
              <a:lumMod val="85000"/>
              <a:lumOff val="15000"/>
            </a:schemeClr>
          </a:solidFill>
          <a:latin typeface="+mn-lt"/>
          <a:ea typeface="+mn-ea"/>
          <a:cs typeface="+mn-cs"/>
        </a:defRPr>
      </a:lvl4pPr>
      <a:lvl5pPr marL="848217" indent="-281570" algn="l" defTabSz="1020002" rtl="0" eaLnBrk="1" latinLnBrk="0" hangingPunct="1">
        <a:spcBef>
          <a:spcPct val="20000"/>
        </a:spcBef>
        <a:buFont typeface="Wingdings" pitchFamily="2" charset="2"/>
        <a:buChar char="n"/>
        <a:defRPr sz="1800" kern="1200">
          <a:solidFill>
            <a:schemeClr val="tx1">
              <a:lumMod val="85000"/>
              <a:lumOff val="15000"/>
            </a:schemeClr>
          </a:solidFill>
          <a:latin typeface="+mn-lt"/>
          <a:ea typeface="+mn-ea"/>
          <a:cs typeface="+mn-cs"/>
        </a:defRPr>
      </a:lvl5pPr>
      <a:lvl6pPr marL="2804988" indent="-254995" algn="l" defTabSz="1020002" rtl="0" eaLnBrk="1" latinLnBrk="0" hangingPunct="1">
        <a:spcBef>
          <a:spcPct val="20000"/>
        </a:spcBef>
        <a:buFont typeface="Arial" pitchFamily="34" charset="0"/>
        <a:buChar char="•"/>
        <a:defRPr sz="2300" kern="1200">
          <a:solidFill>
            <a:schemeClr val="tx1"/>
          </a:solidFill>
          <a:latin typeface="+mn-lt"/>
          <a:ea typeface="+mn-ea"/>
          <a:cs typeface="+mn-cs"/>
        </a:defRPr>
      </a:lvl6pPr>
      <a:lvl7pPr marL="3314986" indent="-254995" algn="l" defTabSz="1020002" rtl="0" eaLnBrk="1" latinLnBrk="0" hangingPunct="1">
        <a:spcBef>
          <a:spcPct val="20000"/>
        </a:spcBef>
        <a:buFont typeface="Arial" pitchFamily="34" charset="0"/>
        <a:buChar char="•"/>
        <a:defRPr sz="2300" kern="1200">
          <a:solidFill>
            <a:schemeClr val="tx1"/>
          </a:solidFill>
          <a:latin typeface="+mn-lt"/>
          <a:ea typeface="+mn-ea"/>
          <a:cs typeface="+mn-cs"/>
        </a:defRPr>
      </a:lvl7pPr>
      <a:lvl8pPr marL="3824978" indent="-254995" algn="l" defTabSz="1020002" rtl="0" eaLnBrk="1" latinLnBrk="0" hangingPunct="1">
        <a:spcBef>
          <a:spcPct val="20000"/>
        </a:spcBef>
        <a:buFont typeface="Arial" pitchFamily="34" charset="0"/>
        <a:buChar char="•"/>
        <a:defRPr sz="2300" kern="1200">
          <a:solidFill>
            <a:schemeClr val="tx1"/>
          </a:solidFill>
          <a:latin typeface="+mn-lt"/>
          <a:ea typeface="+mn-ea"/>
          <a:cs typeface="+mn-cs"/>
        </a:defRPr>
      </a:lvl8pPr>
      <a:lvl9pPr marL="4334977" indent="-254995" algn="l" defTabSz="1020002" rtl="0" eaLnBrk="1" latinLnBrk="0" hangingPunct="1">
        <a:spcBef>
          <a:spcPct val="20000"/>
        </a:spcBef>
        <a:buFont typeface="Arial" pitchFamily="34" charset="0"/>
        <a:buChar char="•"/>
        <a:defRPr sz="2300" kern="1200">
          <a:solidFill>
            <a:schemeClr val="tx1"/>
          </a:solidFill>
          <a:latin typeface="+mn-lt"/>
          <a:ea typeface="+mn-ea"/>
          <a:cs typeface="+mn-cs"/>
        </a:defRPr>
      </a:lvl9pPr>
    </p:bodyStyle>
    <p:otherStyle>
      <a:defPPr>
        <a:defRPr lang="en-US"/>
      </a:defPPr>
      <a:lvl1pPr marL="0" algn="l" defTabSz="1020002" rtl="0" eaLnBrk="1" latinLnBrk="0" hangingPunct="1">
        <a:defRPr sz="2000" kern="1200">
          <a:solidFill>
            <a:schemeClr val="tx1"/>
          </a:solidFill>
          <a:latin typeface="+mn-lt"/>
          <a:ea typeface="+mn-ea"/>
          <a:cs typeface="+mn-cs"/>
        </a:defRPr>
      </a:lvl1pPr>
      <a:lvl2pPr marL="510005" algn="l" defTabSz="1020002" rtl="0" eaLnBrk="1" latinLnBrk="0" hangingPunct="1">
        <a:defRPr sz="2000" kern="1200">
          <a:solidFill>
            <a:schemeClr val="tx1"/>
          </a:solidFill>
          <a:latin typeface="+mn-lt"/>
          <a:ea typeface="+mn-ea"/>
          <a:cs typeface="+mn-cs"/>
        </a:defRPr>
      </a:lvl2pPr>
      <a:lvl3pPr marL="1020002" algn="l" defTabSz="1020002" rtl="0" eaLnBrk="1" latinLnBrk="0" hangingPunct="1">
        <a:defRPr sz="2000" kern="1200">
          <a:solidFill>
            <a:schemeClr val="tx1"/>
          </a:solidFill>
          <a:latin typeface="+mn-lt"/>
          <a:ea typeface="+mn-ea"/>
          <a:cs typeface="+mn-cs"/>
        </a:defRPr>
      </a:lvl3pPr>
      <a:lvl4pPr marL="1530023" algn="l" defTabSz="1020002" rtl="0" eaLnBrk="1" latinLnBrk="0" hangingPunct="1">
        <a:defRPr sz="2000" kern="1200">
          <a:solidFill>
            <a:schemeClr val="tx1"/>
          </a:solidFill>
          <a:latin typeface="+mn-lt"/>
          <a:ea typeface="+mn-ea"/>
          <a:cs typeface="+mn-cs"/>
        </a:defRPr>
      </a:lvl4pPr>
      <a:lvl5pPr marL="2039987" algn="l" defTabSz="1020002" rtl="0" eaLnBrk="1" latinLnBrk="0" hangingPunct="1">
        <a:defRPr sz="2000" kern="1200">
          <a:solidFill>
            <a:schemeClr val="tx1"/>
          </a:solidFill>
          <a:latin typeface="+mn-lt"/>
          <a:ea typeface="+mn-ea"/>
          <a:cs typeface="+mn-cs"/>
        </a:defRPr>
      </a:lvl5pPr>
      <a:lvl6pPr marL="2549987" algn="l" defTabSz="1020002" rtl="0" eaLnBrk="1" latinLnBrk="0" hangingPunct="1">
        <a:defRPr sz="2000" kern="1200">
          <a:solidFill>
            <a:schemeClr val="tx1"/>
          </a:solidFill>
          <a:latin typeface="+mn-lt"/>
          <a:ea typeface="+mn-ea"/>
          <a:cs typeface="+mn-cs"/>
        </a:defRPr>
      </a:lvl6pPr>
      <a:lvl7pPr marL="3060005" algn="l" defTabSz="1020002" rtl="0" eaLnBrk="1" latinLnBrk="0" hangingPunct="1">
        <a:defRPr sz="2000" kern="1200">
          <a:solidFill>
            <a:schemeClr val="tx1"/>
          </a:solidFill>
          <a:latin typeface="+mn-lt"/>
          <a:ea typeface="+mn-ea"/>
          <a:cs typeface="+mn-cs"/>
        </a:defRPr>
      </a:lvl7pPr>
      <a:lvl8pPr marL="3569966" algn="l" defTabSz="1020002" rtl="0" eaLnBrk="1" latinLnBrk="0" hangingPunct="1">
        <a:defRPr sz="2000" kern="1200">
          <a:solidFill>
            <a:schemeClr val="tx1"/>
          </a:solidFill>
          <a:latin typeface="+mn-lt"/>
          <a:ea typeface="+mn-ea"/>
          <a:cs typeface="+mn-cs"/>
        </a:defRPr>
      </a:lvl8pPr>
      <a:lvl9pPr marL="4079978" algn="l" defTabSz="1020002" rtl="0" eaLnBrk="1" latinLnBrk="0" hangingPunct="1">
        <a:defRPr sz="20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9" name="8 Imagen"/>
          <p:cNvPicPr>
            <a:picLocks noChangeAspect="1"/>
          </p:cNvPicPr>
          <p:nvPr/>
        </p:nvPicPr>
        <p:blipFill rotWithShape="1">
          <a:blip r:embed="rId13" cstate="print">
            <a:extLst>
              <a:ext uri="{28A0092B-C50C-407E-A947-70E740481C1C}">
                <a14:useLocalDpi xmlns:a14="http://schemas.microsoft.com/office/drawing/2010/main" val="0"/>
              </a:ext>
            </a:extLst>
          </a:blip>
          <a:srcRect r="2399"/>
          <a:stretch/>
        </p:blipFill>
        <p:spPr>
          <a:xfrm>
            <a:off x="-47434" y="0"/>
            <a:ext cx="10488426" cy="7597056"/>
          </a:xfrm>
          <a:prstGeom prst="rect">
            <a:avLst/>
          </a:prstGeom>
        </p:spPr>
      </p:pic>
      <p:sp>
        <p:nvSpPr>
          <p:cNvPr id="2" name="Title Placeholder 1"/>
          <p:cNvSpPr>
            <a:spLocks noGrp="1"/>
          </p:cNvSpPr>
          <p:nvPr>
            <p:ph type="title"/>
          </p:nvPr>
        </p:nvSpPr>
        <p:spPr>
          <a:xfrm>
            <a:off x="3" y="1"/>
            <a:ext cx="10442834" cy="1137649"/>
          </a:xfrm>
          <a:prstGeom prst="rect">
            <a:avLst/>
          </a:prstGeom>
        </p:spPr>
        <p:txBody>
          <a:bodyPr vert="horz" lIns="309422" tIns="250045" rIns="309422" bIns="0" rtlCol="0" anchor="t">
            <a:noAutofit/>
          </a:bodyPr>
          <a:lstStyle/>
          <a:p>
            <a:pPr lvl="0"/>
            <a:r>
              <a:rPr lang="en-US" dirty="0" smtClean="0"/>
              <a:t>Click to edit Master title style</a:t>
            </a:r>
            <a:endParaRPr lang="en-AU" dirty="0"/>
          </a:p>
        </p:txBody>
      </p:sp>
      <p:sp>
        <p:nvSpPr>
          <p:cNvPr id="3" name="Text Placeholder 2"/>
          <p:cNvSpPr>
            <a:spLocks noGrp="1"/>
          </p:cNvSpPr>
          <p:nvPr>
            <p:ph type="body" idx="1"/>
          </p:nvPr>
        </p:nvSpPr>
        <p:spPr>
          <a:xfrm>
            <a:off x="3" y="1137651"/>
            <a:ext cx="10442834" cy="4449342"/>
          </a:xfrm>
          <a:prstGeom prst="rect">
            <a:avLst/>
          </a:prstGeom>
        </p:spPr>
        <p:txBody>
          <a:bodyPr vert="horz" lIns="309422" tIns="237094" rIns="309422" bIns="0" rtlCol="0">
            <a:no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AU" dirty="0"/>
          </a:p>
        </p:txBody>
      </p:sp>
      <p:sp>
        <p:nvSpPr>
          <p:cNvPr id="4" name="Slide Number Placeholder 3"/>
          <p:cNvSpPr>
            <a:spLocks noGrp="1"/>
          </p:cNvSpPr>
          <p:nvPr>
            <p:ph type="sldNum" sz="quarter" idx="4"/>
          </p:nvPr>
        </p:nvSpPr>
        <p:spPr>
          <a:xfrm>
            <a:off x="9534011" y="6972323"/>
            <a:ext cx="577163" cy="300014"/>
          </a:xfrm>
          <a:prstGeom prst="rect">
            <a:avLst/>
          </a:prstGeom>
        </p:spPr>
        <p:txBody>
          <a:bodyPr vert="horz" lIns="0" tIns="0" rIns="0" bIns="0" rtlCol="0" anchor="b">
            <a:noAutofit/>
          </a:bodyPr>
          <a:lstStyle>
            <a:lvl1pPr algn="r">
              <a:defRPr sz="800" b="0">
                <a:solidFill>
                  <a:srgbClr val="333333"/>
                </a:solidFill>
                <a:latin typeface="+mn-lt"/>
              </a:defRPr>
            </a:lvl1pPr>
          </a:lstStyle>
          <a:p>
            <a:fld id="{9784CBA3-D598-4B1F-BAA3-EE14B5154290}" type="slidenum">
              <a:rPr lang="en-AU" smtClean="0"/>
              <a:pPr/>
              <a:t>‹#›</a:t>
            </a:fld>
            <a:endParaRPr lang="en-AU" dirty="0"/>
          </a:p>
        </p:txBody>
      </p:sp>
      <p:cxnSp>
        <p:nvCxnSpPr>
          <p:cNvPr id="70" name="Straight Connector 69"/>
          <p:cNvCxnSpPr/>
          <p:nvPr/>
        </p:nvCxnSpPr>
        <p:spPr>
          <a:xfrm>
            <a:off x="322188" y="6556595"/>
            <a:ext cx="9788897" cy="0"/>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115" name="Footer Placeholder 3"/>
          <p:cNvSpPr>
            <a:spLocks noGrp="1"/>
          </p:cNvSpPr>
          <p:nvPr>
            <p:ph type="ftr" sz="quarter" idx="3"/>
          </p:nvPr>
        </p:nvSpPr>
        <p:spPr>
          <a:xfrm>
            <a:off x="897274" y="6556595"/>
            <a:ext cx="8626969" cy="415728"/>
          </a:xfrm>
          <a:prstGeom prst="rect">
            <a:avLst/>
          </a:prstGeom>
        </p:spPr>
        <p:txBody>
          <a:bodyPr lIns="571535" tIns="100472" rIns="102080" bIns="51033">
            <a:noAutofit/>
          </a:bodyPr>
          <a:lstStyle>
            <a:lvl1pPr>
              <a:defRPr lang="en-AU" sz="1400" b="0">
                <a:solidFill>
                  <a:srgbClr val="333333"/>
                </a:solidFill>
                <a:latin typeface="+mn-lt"/>
                <a:cs typeface="+mn-cs"/>
              </a:defRPr>
            </a:lvl1pPr>
          </a:lstStyle>
          <a:p>
            <a:pPr>
              <a:spcBef>
                <a:spcPct val="20000"/>
              </a:spcBef>
              <a:buFont typeface="Arial" pitchFamily="34" charset="0"/>
              <a:buNone/>
            </a:pPr>
            <a:endParaRPr dirty="0" smtClean="0"/>
          </a:p>
        </p:txBody>
      </p:sp>
      <p:pic>
        <p:nvPicPr>
          <p:cNvPr id="88" name="Picture 2" descr="\\PSTUDIOTERM\Clients\TNS Global\TNS_002 Templates\4. Design\1. Assets\Logos\TNS_LOGOS\final brand jpgs\TNS_logo_rgb.jpg"/>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auto">
          <a:xfrm>
            <a:off x="323854" y="6693855"/>
            <a:ext cx="576000" cy="576000"/>
          </a:xfrm>
          <a:prstGeom prst="rect">
            <a:avLst/>
          </a:prstGeom>
          <a:noFill/>
          <a:extLst>
            <a:ext uri="{909E8E84-426E-40DD-AFC4-6F175D3DCCD1}">
              <a14:hiddenFill xmlns:a14="http://schemas.microsoft.com/office/drawing/2010/main">
                <a:solidFill>
                  <a:srgbClr val="FFFFFF"/>
                </a:solidFill>
              </a14:hiddenFill>
            </a:ext>
          </a:extLst>
        </p:spPr>
      </p:pic>
      <p:sp>
        <p:nvSpPr>
          <p:cNvPr id="11" name="TextBox 9"/>
          <p:cNvSpPr txBox="1"/>
          <p:nvPr userDrawn="1">
            <p:custDataLst>
              <p:tags r:id="rId12"/>
            </p:custDataLst>
          </p:nvPr>
        </p:nvSpPr>
        <p:spPr>
          <a:xfrm>
            <a:off x="1312342" y="7020991"/>
            <a:ext cx="2540000" cy="531000"/>
          </a:xfrm>
          <a:prstGeom prst="rect">
            <a:avLst/>
          </a:prstGeom>
          <a:noFill/>
        </p:spPr>
        <p:txBody>
          <a:bodyPr vert="horz" wrap="none" lIns="0" tIns="0" rIns="0" bIns="277368" rtlCol="0" anchor="b">
            <a:noAutofit/>
          </a:bodyPr>
          <a:lstStyle/>
          <a:p>
            <a:pPr defTabSz="1021124">
              <a:lnSpc>
                <a:spcPct val="0"/>
              </a:lnSpc>
            </a:pPr>
            <a:r>
              <a:rPr lang="en-US" sz="800" b="0" dirty="0" smtClean="0">
                <a:solidFill>
                  <a:srgbClr val="333333"/>
                </a:solidFill>
                <a:latin typeface="Verdana"/>
              </a:rPr>
              <a:t>© TNS 2016</a:t>
            </a:r>
          </a:p>
        </p:txBody>
      </p:sp>
    </p:spTree>
    <p:extLst>
      <p:ext uri="{BB962C8B-B14F-4D97-AF65-F5344CB8AC3E}">
        <p14:creationId xmlns:p14="http://schemas.microsoft.com/office/powerpoint/2010/main" val="1392483336"/>
      </p:ext>
    </p:extLst>
  </p:cSld>
  <p:clrMap bg1="lt1" tx1="dk1" bg2="lt2" tx2="dk2" accent1="accent1" accent2="accent2" accent3="accent3" accent4="accent4" accent5="accent5" accent6="accent6" hlink="hlink" folHlink="folHlink"/>
  <p:sldLayoutIdLst>
    <p:sldLayoutId id="2147483965" r:id="rId1"/>
    <p:sldLayoutId id="2147483966" r:id="rId2"/>
    <p:sldLayoutId id="2147483967" r:id="rId3"/>
    <p:sldLayoutId id="2147483968" r:id="rId4"/>
    <p:sldLayoutId id="2147483969" r:id="rId5"/>
    <p:sldLayoutId id="2147483970" r:id="rId6"/>
    <p:sldLayoutId id="2147483971" r:id="rId7"/>
    <p:sldLayoutId id="2147483972" r:id="rId8"/>
    <p:sldLayoutId id="2147483973" r:id="rId9"/>
    <p:sldLayoutId id="2147483974" r:id="rId10"/>
  </p:sldLayoutIdLst>
  <p:timing>
    <p:tnLst>
      <p:par>
        <p:cTn id="1" dur="indefinite" restart="never" nodeType="tmRoot"/>
      </p:par>
    </p:tnLst>
  </p:timing>
  <p:hf hdr="0" dt="0"/>
  <p:txStyles>
    <p:titleStyle>
      <a:lvl1pPr algn="l" defTabSz="1020716" rtl="0" eaLnBrk="1" latinLnBrk="0" hangingPunct="1">
        <a:spcBef>
          <a:spcPct val="0"/>
        </a:spcBef>
        <a:buNone/>
        <a:defRPr lang="en-AU" sz="2000" kern="1200" dirty="0">
          <a:solidFill>
            <a:srgbClr val="333333"/>
          </a:solidFill>
          <a:latin typeface="+mj-lt"/>
          <a:ea typeface="+mj-ea"/>
          <a:cs typeface="+mj-cs"/>
        </a:defRPr>
      </a:lvl1pPr>
    </p:titleStyle>
    <p:bodyStyle>
      <a:lvl1pPr marL="0" indent="0" algn="l" defTabSz="1020716" rtl="0" eaLnBrk="1" latinLnBrk="0" hangingPunct="1">
        <a:spcBef>
          <a:spcPct val="20000"/>
        </a:spcBef>
        <a:buFont typeface="Arial" pitchFamily="34" charset="0"/>
        <a:buNone/>
        <a:defRPr sz="1400" b="1" kern="1200">
          <a:solidFill>
            <a:srgbClr val="333333"/>
          </a:solidFill>
          <a:latin typeface="+mn-lt"/>
          <a:ea typeface="+mn-ea"/>
          <a:cs typeface="+mn-cs"/>
        </a:defRPr>
      </a:lvl1pPr>
      <a:lvl2pPr marL="0" indent="0" algn="l" defTabSz="1020716" rtl="0" eaLnBrk="1" latinLnBrk="0" hangingPunct="1">
        <a:spcBef>
          <a:spcPct val="20000"/>
        </a:spcBef>
        <a:buFont typeface="Arial" pitchFamily="34" charset="0"/>
        <a:buNone/>
        <a:defRPr sz="1400" kern="1200">
          <a:solidFill>
            <a:srgbClr val="333333"/>
          </a:solidFill>
          <a:latin typeface="+mn-lt"/>
          <a:ea typeface="+mn-ea"/>
          <a:cs typeface="+mn-cs"/>
        </a:defRPr>
      </a:lvl2pPr>
      <a:lvl3pPr marL="281766" indent="-281766" algn="l" defTabSz="1020716" rtl="0" eaLnBrk="1" latinLnBrk="0" hangingPunct="1">
        <a:spcBef>
          <a:spcPct val="20000"/>
        </a:spcBef>
        <a:buFont typeface="Wingdings" pitchFamily="2" charset="2"/>
        <a:buChar char=""/>
        <a:defRPr sz="1400" kern="1200">
          <a:solidFill>
            <a:srgbClr val="333333"/>
          </a:solidFill>
          <a:latin typeface="+mn-lt"/>
          <a:ea typeface="+mn-ea"/>
          <a:cs typeface="+mn-cs"/>
        </a:defRPr>
      </a:lvl3pPr>
      <a:lvl4pPr marL="567062" indent="-285316" algn="l" defTabSz="1020716" rtl="0" eaLnBrk="1" latinLnBrk="0" hangingPunct="1">
        <a:spcBef>
          <a:spcPct val="20000"/>
        </a:spcBef>
        <a:buFont typeface="Wingdings" pitchFamily="2" charset="2"/>
        <a:buChar char="n"/>
        <a:defRPr sz="1400" kern="1200">
          <a:solidFill>
            <a:srgbClr val="333333"/>
          </a:solidFill>
          <a:latin typeface="+mn-lt"/>
          <a:ea typeface="+mn-ea"/>
          <a:cs typeface="+mn-cs"/>
        </a:defRPr>
      </a:lvl4pPr>
      <a:lvl5pPr marL="848811" indent="-281766" algn="l" defTabSz="1020716" rtl="0" eaLnBrk="1" latinLnBrk="0" hangingPunct="1">
        <a:spcBef>
          <a:spcPct val="20000"/>
        </a:spcBef>
        <a:buFont typeface="Wingdings" pitchFamily="2" charset="2"/>
        <a:buChar char="n"/>
        <a:defRPr sz="1400" kern="1200">
          <a:solidFill>
            <a:srgbClr val="333333"/>
          </a:solidFill>
          <a:latin typeface="+mn-lt"/>
          <a:ea typeface="+mn-ea"/>
          <a:cs typeface="+mn-cs"/>
        </a:defRPr>
      </a:lvl5pPr>
      <a:lvl6pPr marL="2806952" indent="-255173" algn="l" defTabSz="1020716" rtl="0" eaLnBrk="1" latinLnBrk="0" hangingPunct="1">
        <a:spcBef>
          <a:spcPct val="20000"/>
        </a:spcBef>
        <a:buFont typeface="Arial" pitchFamily="34" charset="0"/>
        <a:buChar char="•"/>
        <a:defRPr sz="2300" kern="1200">
          <a:solidFill>
            <a:schemeClr val="tx1"/>
          </a:solidFill>
          <a:latin typeface="+mn-lt"/>
          <a:ea typeface="+mn-ea"/>
          <a:cs typeface="+mn-cs"/>
        </a:defRPr>
      </a:lvl6pPr>
      <a:lvl7pPr marL="3317308" indent="-255173" algn="l" defTabSz="1020716" rtl="0" eaLnBrk="1" latinLnBrk="0" hangingPunct="1">
        <a:spcBef>
          <a:spcPct val="20000"/>
        </a:spcBef>
        <a:buFont typeface="Arial" pitchFamily="34" charset="0"/>
        <a:buChar char="•"/>
        <a:defRPr sz="2300" kern="1200">
          <a:solidFill>
            <a:schemeClr val="tx1"/>
          </a:solidFill>
          <a:latin typeface="+mn-lt"/>
          <a:ea typeface="+mn-ea"/>
          <a:cs typeface="+mn-cs"/>
        </a:defRPr>
      </a:lvl7pPr>
      <a:lvl8pPr marL="3827655" indent="-255173" algn="l" defTabSz="1020716" rtl="0" eaLnBrk="1" latinLnBrk="0" hangingPunct="1">
        <a:spcBef>
          <a:spcPct val="20000"/>
        </a:spcBef>
        <a:buFont typeface="Arial" pitchFamily="34" charset="0"/>
        <a:buChar char="•"/>
        <a:defRPr sz="2300" kern="1200">
          <a:solidFill>
            <a:schemeClr val="tx1"/>
          </a:solidFill>
          <a:latin typeface="+mn-lt"/>
          <a:ea typeface="+mn-ea"/>
          <a:cs typeface="+mn-cs"/>
        </a:defRPr>
      </a:lvl8pPr>
      <a:lvl9pPr marL="4338012" indent="-255173" algn="l" defTabSz="1020716" rtl="0" eaLnBrk="1" latinLnBrk="0" hangingPunct="1">
        <a:spcBef>
          <a:spcPct val="20000"/>
        </a:spcBef>
        <a:buFont typeface="Arial" pitchFamily="34" charset="0"/>
        <a:buChar char="•"/>
        <a:defRPr sz="2300" kern="1200">
          <a:solidFill>
            <a:schemeClr val="tx1"/>
          </a:solidFill>
          <a:latin typeface="+mn-lt"/>
          <a:ea typeface="+mn-ea"/>
          <a:cs typeface="+mn-cs"/>
        </a:defRPr>
      </a:lvl9pPr>
    </p:bodyStyle>
    <p:otherStyle>
      <a:defPPr>
        <a:defRPr lang="en-US"/>
      </a:defPPr>
      <a:lvl1pPr marL="0" algn="l" defTabSz="1020716" rtl="0" eaLnBrk="1" latinLnBrk="0" hangingPunct="1">
        <a:defRPr sz="2000" kern="1200">
          <a:solidFill>
            <a:schemeClr val="tx1"/>
          </a:solidFill>
          <a:latin typeface="+mn-lt"/>
          <a:ea typeface="+mn-ea"/>
          <a:cs typeface="+mn-cs"/>
        </a:defRPr>
      </a:lvl1pPr>
      <a:lvl2pPr marL="510362" algn="l" defTabSz="1020716" rtl="0" eaLnBrk="1" latinLnBrk="0" hangingPunct="1">
        <a:defRPr sz="2000" kern="1200">
          <a:solidFill>
            <a:schemeClr val="tx1"/>
          </a:solidFill>
          <a:latin typeface="+mn-lt"/>
          <a:ea typeface="+mn-ea"/>
          <a:cs typeface="+mn-cs"/>
        </a:defRPr>
      </a:lvl2pPr>
      <a:lvl3pPr marL="1020716" algn="l" defTabSz="1020716" rtl="0" eaLnBrk="1" latinLnBrk="0" hangingPunct="1">
        <a:defRPr sz="2000" kern="1200">
          <a:solidFill>
            <a:schemeClr val="tx1"/>
          </a:solidFill>
          <a:latin typeface="+mn-lt"/>
          <a:ea typeface="+mn-ea"/>
          <a:cs typeface="+mn-cs"/>
        </a:defRPr>
      </a:lvl3pPr>
      <a:lvl4pPr marL="1531094" algn="l" defTabSz="1020716" rtl="0" eaLnBrk="1" latinLnBrk="0" hangingPunct="1">
        <a:defRPr sz="2000" kern="1200">
          <a:solidFill>
            <a:schemeClr val="tx1"/>
          </a:solidFill>
          <a:latin typeface="+mn-lt"/>
          <a:ea typeface="+mn-ea"/>
          <a:cs typeface="+mn-cs"/>
        </a:defRPr>
      </a:lvl4pPr>
      <a:lvl5pPr marL="2041415" algn="l" defTabSz="1020716" rtl="0" eaLnBrk="1" latinLnBrk="0" hangingPunct="1">
        <a:defRPr sz="2000" kern="1200">
          <a:solidFill>
            <a:schemeClr val="tx1"/>
          </a:solidFill>
          <a:latin typeface="+mn-lt"/>
          <a:ea typeface="+mn-ea"/>
          <a:cs typeface="+mn-cs"/>
        </a:defRPr>
      </a:lvl5pPr>
      <a:lvl6pPr marL="2551772" algn="l" defTabSz="1020716" rtl="0" eaLnBrk="1" latinLnBrk="0" hangingPunct="1">
        <a:defRPr sz="2000" kern="1200">
          <a:solidFill>
            <a:schemeClr val="tx1"/>
          </a:solidFill>
          <a:latin typeface="+mn-lt"/>
          <a:ea typeface="+mn-ea"/>
          <a:cs typeface="+mn-cs"/>
        </a:defRPr>
      </a:lvl6pPr>
      <a:lvl7pPr marL="3062147" algn="l" defTabSz="1020716" rtl="0" eaLnBrk="1" latinLnBrk="0" hangingPunct="1">
        <a:defRPr sz="2000" kern="1200">
          <a:solidFill>
            <a:schemeClr val="tx1"/>
          </a:solidFill>
          <a:latin typeface="+mn-lt"/>
          <a:ea typeface="+mn-ea"/>
          <a:cs typeface="+mn-cs"/>
        </a:defRPr>
      </a:lvl7pPr>
      <a:lvl8pPr marL="3572466" algn="l" defTabSz="1020716" rtl="0" eaLnBrk="1" latinLnBrk="0" hangingPunct="1">
        <a:defRPr sz="2000" kern="1200">
          <a:solidFill>
            <a:schemeClr val="tx1"/>
          </a:solidFill>
          <a:latin typeface="+mn-lt"/>
          <a:ea typeface="+mn-ea"/>
          <a:cs typeface="+mn-cs"/>
        </a:defRPr>
      </a:lvl8pPr>
      <a:lvl9pPr marL="4082834" algn="l" defTabSz="1020716" rtl="0" eaLnBrk="1" latinLnBrk="0" hangingPunct="1">
        <a:defRPr sz="20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9" name="8 Imagen"/>
          <p:cNvPicPr>
            <a:picLocks noChangeAspect="1"/>
          </p:cNvPicPr>
          <p:nvPr/>
        </p:nvPicPr>
        <p:blipFill rotWithShape="1">
          <a:blip r:embed="rId14" cstate="print">
            <a:extLst>
              <a:ext uri="{28A0092B-C50C-407E-A947-70E740481C1C}">
                <a14:useLocalDpi xmlns:a14="http://schemas.microsoft.com/office/drawing/2010/main" val="0"/>
              </a:ext>
            </a:extLst>
          </a:blip>
          <a:srcRect r="2399"/>
          <a:stretch/>
        </p:blipFill>
        <p:spPr>
          <a:xfrm>
            <a:off x="-47434" y="0"/>
            <a:ext cx="10488426" cy="7597056"/>
          </a:xfrm>
          <a:prstGeom prst="rect">
            <a:avLst/>
          </a:prstGeom>
        </p:spPr>
      </p:pic>
      <p:sp>
        <p:nvSpPr>
          <p:cNvPr id="2" name="Title Placeholder 1"/>
          <p:cNvSpPr>
            <a:spLocks noGrp="1"/>
          </p:cNvSpPr>
          <p:nvPr>
            <p:ph type="title"/>
          </p:nvPr>
        </p:nvSpPr>
        <p:spPr>
          <a:xfrm>
            <a:off x="3" y="1"/>
            <a:ext cx="10442834" cy="1137649"/>
          </a:xfrm>
          <a:prstGeom prst="rect">
            <a:avLst/>
          </a:prstGeom>
        </p:spPr>
        <p:txBody>
          <a:bodyPr vert="horz" lIns="309422" tIns="250045" rIns="309422" bIns="0" rtlCol="0" anchor="t">
            <a:noAutofit/>
          </a:bodyPr>
          <a:lstStyle/>
          <a:p>
            <a:pPr lvl="0"/>
            <a:r>
              <a:rPr lang="en-US" dirty="0" smtClean="0"/>
              <a:t>Click to edit Master title style</a:t>
            </a:r>
            <a:endParaRPr lang="en-AU" dirty="0"/>
          </a:p>
        </p:txBody>
      </p:sp>
      <p:sp>
        <p:nvSpPr>
          <p:cNvPr id="3" name="Text Placeholder 2"/>
          <p:cNvSpPr>
            <a:spLocks noGrp="1"/>
          </p:cNvSpPr>
          <p:nvPr>
            <p:ph type="body" idx="1"/>
          </p:nvPr>
        </p:nvSpPr>
        <p:spPr>
          <a:xfrm>
            <a:off x="3" y="1137651"/>
            <a:ext cx="10442834" cy="4449342"/>
          </a:xfrm>
          <a:prstGeom prst="rect">
            <a:avLst/>
          </a:prstGeom>
        </p:spPr>
        <p:txBody>
          <a:bodyPr vert="horz" lIns="309422" tIns="237094" rIns="309422" bIns="0" rtlCol="0">
            <a:no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AU" dirty="0"/>
          </a:p>
        </p:txBody>
      </p:sp>
      <p:sp>
        <p:nvSpPr>
          <p:cNvPr id="4" name="Slide Number Placeholder 3"/>
          <p:cNvSpPr>
            <a:spLocks noGrp="1"/>
          </p:cNvSpPr>
          <p:nvPr>
            <p:ph type="sldNum" sz="quarter" idx="4"/>
          </p:nvPr>
        </p:nvSpPr>
        <p:spPr>
          <a:xfrm>
            <a:off x="9534011" y="6972323"/>
            <a:ext cx="577163" cy="300014"/>
          </a:xfrm>
          <a:prstGeom prst="rect">
            <a:avLst/>
          </a:prstGeom>
        </p:spPr>
        <p:txBody>
          <a:bodyPr vert="horz" lIns="0" tIns="0" rIns="0" bIns="0" rtlCol="0" anchor="b">
            <a:noAutofit/>
          </a:bodyPr>
          <a:lstStyle>
            <a:lvl1pPr algn="r">
              <a:defRPr sz="800" b="0">
                <a:solidFill>
                  <a:srgbClr val="333333"/>
                </a:solidFill>
                <a:latin typeface="+mn-lt"/>
              </a:defRPr>
            </a:lvl1pPr>
          </a:lstStyle>
          <a:p>
            <a:fld id="{9784CBA3-D598-4B1F-BAA3-EE14B5154290}" type="slidenum">
              <a:rPr lang="en-AU" smtClean="0"/>
              <a:pPr/>
              <a:t>‹#›</a:t>
            </a:fld>
            <a:endParaRPr lang="en-AU" dirty="0"/>
          </a:p>
        </p:txBody>
      </p:sp>
      <p:cxnSp>
        <p:nvCxnSpPr>
          <p:cNvPr id="70" name="Straight Connector 69"/>
          <p:cNvCxnSpPr/>
          <p:nvPr/>
        </p:nvCxnSpPr>
        <p:spPr>
          <a:xfrm>
            <a:off x="322188" y="6556595"/>
            <a:ext cx="9788897" cy="0"/>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115" name="Footer Placeholder 3"/>
          <p:cNvSpPr>
            <a:spLocks noGrp="1"/>
          </p:cNvSpPr>
          <p:nvPr>
            <p:ph type="ftr" sz="quarter" idx="3"/>
          </p:nvPr>
        </p:nvSpPr>
        <p:spPr>
          <a:xfrm>
            <a:off x="897274" y="6556595"/>
            <a:ext cx="8626969" cy="415728"/>
          </a:xfrm>
          <a:prstGeom prst="rect">
            <a:avLst/>
          </a:prstGeom>
        </p:spPr>
        <p:txBody>
          <a:bodyPr lIns="571535" tIns="100472" rIns="102080" bIns="51033">
            <a:noAutofit/>
          </a:bodyPr>
          <a:lstStyle>
            <a:lvl1pPr>
              <a:defRPr lang="en-AU" sz="1400" b="0">
                <a:solidFill>
                  <a:srgbClr val="333333"/>
                </a:solidFill>
                <a:latin typeface="+mn-lt"/>
                <a:cs typeface="+mn-cs"/>
              </a:defRPr>
            </a:lvl1pPr>
          </a:lstStyle>
          <a:p>
            <a:pPr>
              <a:spcBef>
                <a:spcPct val="20000"/>
              </a:spcBef>
              <a:buFont typeface="Arial" pitchFamily="34" charset="0"/>
              <a:buNone/>
            </a:pPr>
            <a:endParaRPr dirty="0" smtClean="0"/>
          </a:p>
        </p:txBody>
      </p:sp>
      <p:pic>
        <p:nvPicPr>
          <p:cNvPr id="88" name="Picture 2" descr="\\PSTUDIOTERM\Clients\TNS Global\TNS_002 Templates\4. Design\1. Assets\Logos\TNS_LOGOS\final brand jpgs\TNS_logo_rgb.jpg"/>
          <p:cNvPicPr>
            <a:picLocks noChangeAspect="1" noChangeArrowheads="1"/>
          </p:cNvPicPr>
          <p:nvPr/>
        </p:nvPicPr>
        <p:blipFill>
          <a:blip r:embed="rId15" cstate="print">
            <a:extLst>
              <a:ext uri="{28A0092B-C50C-407E-A947-70E740481C1C}">
                <a14:useLocalDpi xmlns:a14="http://schemas.microsoft.com/office/drawing/2010/main" val="0"/>
              </a:ext>
            </a:extLst>
          </a:blip>
          <a:srcRect/>
          <a:stretch>
            <a:fillRect/>
          </a:stretch>
        </p:blipFill>
        <p:spPr bwMode="auto">
          <a:xfrm>
            <a:off x="323854" y="6693855"/>
            <a:ext cx="576000" cy="576000"/>
          </a:xfrm>
          <a:prstGeom prst="rect">
            <a:avLst/>
          </a:prstGeom>
          <a:noFill/>
          <a:extLst>
            <a:ext uri="{909E8E84-426E-40DD-AFC4-6F175D3DCCD1}">
              <a14:hiddenFill xmlns:a14="http://schemas.microsoft.com/office/drawing/2010/main">
                <a:solidFill>
                  <a:srgbClr val="FFFFFF"/>
                </a:solidFill>
              </a14:hiddenFill>
            </a:ext>
          </a:extLst>
        </p:spPr>
      </p:pic>
      <p:sp>
        <p:nvSpPr>
          <p:cNvPr id="10" name="TextBox 9"/>
          <p:cNvSpPr txBox="1"/>
          <p:nvPr userDrawn="1">
            <p:custDataLst>
              <p:tags r:id="rId13"/>
            </p:custDataLst>
          </p:nvPr>
        </p:nvSpPr>
        <p:spPr>
          <a:xfrm>
            <a:off x="1290884" y="7020991"/>
            <a:ext cx="2540000" cy="531000"/>
          </a:xfrm>
          <a:prstGeom prst="rect">
            <a:avLst/>
          </a:prstGeom>
          <a:noFill/>
        </p:spPr>
        <p:txBody>
          <a:bodyPr vert="horz" wrap="none" lIns="0" tIns="0" rIns="0" bIns="277341" rtlCol="0" anchor="b">
            <a:noAutofit/>
          </a:bodyPr>
          <a:lstStyle/>
          <a:p>
            <a:pPr>
              <a:lnSpc>
                <a:spcPct val="0"/>
              </a:lnSpc>
            </a:pPr>
            <a:r>
              <a:rPr lang="en-US" sz="800" b="0" dirty="0" smtClean="0">
                <a:solidFill>
                  <a:srgbClr val="333333"/>
                </a:solidFill>
                <a:latin typeface="Verdana"/>
              </a:rPr>
              <a:t>© TNS 2016</a:t>
            </a:r>
          </a:p>
        </p:txBody>
      </p:sp>
    </p:spTree>
    <p:extLst>
      <p:ext uri="{BB962C8B-B14F-4D97-AF65-F5344CB8AC3E}">
        <p14:creationId xmlns:p14="http://schemas.microsoft.com/office/powerpoint/2010/main" val="3068031993"/>
      </p:ext>
    </p:extLst>
  </p:cSld>
  <p:clrMap bg1="lt1" tx1="dk1" bg2="lt2" tx2="dk2" accent1="accent1" accent2="accent2" accent3="accent3" accent4="accent4" accent5="accent5" accent6="accent6" hlink="hlink" folHlink="folHlink"/>
  <p:sldLayoutIdLst>
    <p:sldLayoutId id="2147483982" r:id="rId1"/>
    <p:sldLayoutId id="2147483983" r:id="rId2"/>
    <p:sldLayoutId id="2147483984" r:id="rId3"/>
    <p:sldLayoutId id="2147483985" r:id="rId4"/>
    <p:sldLayoutId id="2147483986" r:id="rId5"/>
    <p:sldLayoutId id="2147483987" r:id="rId6"/>
    <p:sldLayoutId id="2147483988" r:id="rId7"/>
    <p:sldLayoutId id="2147483989" r:id="rId8"/>
    <p:sldLayoutId id="2147483990" r:id="rId9"/>
    <p:sldLayoutId id="2147483991" r:id="rId10"/>
    <p:sldLayoutId id="2147483992" r:id="rId11"/>
  </p:sldLayoutIdLst>
  <p:timing>
    <p:tnLst>
      <p:par>
        <p:cTn id="1" dur="indefinite" restart="never" nodeType="tmRoot"/>
      </p:par>
    </p:tnLst>
  </p:timing>
  <p:hf hdr="0" dt="0"/>
  <p:txStyles>
    <p:titleStyle>
      <a:lvl1pPr algn="l" defTabSz="1020716" rtl="0" eaLnBrk="1" latinLnBrk="0" hangingPunct="1">
        <a:spcBef>
          <a:spcPct val="0"/>
        </a:spcBef>
        <a:buNone/>
        <a:defRPr lang="en-AU" sz="2000" kern="1200" dirty="0">
          <a:solidFill>
            <a:srgbClr val="333333"/>
          </a:solidFill>
          <a:latin typeface="+mj-lt"/>
          <a:ea typeface="+mj-ea"/>
          <a:cs typeface="+mj-cs"/>
        </a:defRPr>
      </a:lvl1pPr>
    </p:titleStyle>
    <p:bodyStyle>
      <a:lvl1pPr marL="0" indent="0" algn="l" defTabSz="1020716" rtl="0" eaLnBrk="1" latinLnBrk="0" hangingPunct="1">
        <a:spcBef>
          <a:spcPct val="20000"/>
        </a:spcBef>
        <a:buFont typeface="Arial" pitchFamily="34" charset="0"/>
        <a:buNone/>
        <a:defRPr sz="1400" b="1" kern="1200">
          <a:solidFill>
            <a:srgbClr val="333333"/>
          </a:solidFill>
          <a:latin typeface="+mn-lt"/>
          <a:ea typeface="+mn-ea"/>
          <a:cs typeface="+mn-cs"/>
        </a:defRPr>
      </a:lvl1pPr>
      <a:lvl2pPr marL="0" indent="0" algn="l" defTabSz="1020716" rtl="0" eaLnBrk="1" latinLnBrk="0" hangingPunct="1">
        <a:spcBef>
          <a:spcPct val="20000"/>
        </a:spcBef>
        <a:buFont typeface="Arial" pitchFamily="34" charset="0"/>
        <a:buNone/>
        <a:defRPr sz="1400" kern="1200">
          <a:solidFill>
            <a:srgbClr val="333333"/>
          </a:solidFill>
          <a:latin typeface="+mn-lt"/>
          <a:ea typeface="+mn-ea"/>
          <a:cs typeface="+mn-cs"/>
        </a:defRPr>
      </a:lvl2pPr>
      <a:lvl3pPr marL="281766" indent="-281766" algn="l" defTabSz="1020716" rtl="0" eaLnBrk="1" latinLnBrk="0" hangingPunct="1">
        <a:spcBef>
          <a:spcPct val="20000"/>
        </a:spcBef>
        <a:buFont typeface="Wingdings" pitchFamily="2" charset="2"/>
        <a:buChar char=""/>
        <a:defRPr sz="1400" kern="1200">
          <a:solidFill>
            <a:srgbClr val="333333"/>
          </a:solidFill>
          <a:latin typeface="+mn-lt"/>
          <a:ea typeface="+mn-ea"/>
          <a:cs typeface="+mn-cs"/>
        </a:defRPr>
      </a:lvl3pPr>
      <a:lvl4pPr marL="567062" indent="-285316" algn="l" defTabSz="1020716" rtl="0" eaLnBrk="1" latinLnBrk="0" hangingPunct="1">
        <a:spcBef>
          <a:spcPct val="20000"/>
        </a:spcBef>
        <a:buFont typeface="Wingdings" pitchFamily="2" charset="2"/>
        <a:buChar char="n"/>
        <a:defRPr sz="1400" kern="1200">
          <a:solidFill>
            <a:srgbClr val="333333"/>
          </a:solidFill>
          <a:latin typeface="+mn-lt"/>
          <a:ea typeface="+mn-ea"/>
          <a:cs typeface="+mn-cs"/>
        </a:defRPr>
      </a:lvl4pPr>
      <a:lvl5pPr marL="848811" indent="-281766" algn="l" defTabSz="1020716" rtl="0" eaLnBrk="1" latinLnBrk="0" hangingPunct="1">
        <a:spcBef>
          <a:spcPct val="20000"/>
        </a:spcBef>
        <a:buFont typeface="Wingdings" pitchFamily="2" charset="2"/>
        <a:buChar char="n"/>
        <a:defRPr sz="1400" kern="1200">
          <a:solidFill>
            <a:srgbClr val="333333"/>
          </a:solidFill>
          <a:latin typeface="+mn-lt"/>
          <a:ea typeface="+mn-ea"/>
          <a:cs typeface="+mn-cs"/>
        </a:defRPr>
      </a:lvl5pPr>
      <a:lvl6pPr marL="2806952" indent="-255173" algn="l" defTabSz="1020716" rtl="0" eaLnBrk="1" latinLnBrk="0" hangingPunct="1">
        <a:spcBef>
          <a:spcPct val="20000"/>
        </a:spcBef>
        <a:buFont typeface="Arial" pitchFamily="34" charset="0"/>
        <a:buChar char="•"/>
        <a:defRPr sz="2300" kern="1200">
          <a:solidFill>
            <a:schemeClr val="tx1"/>
          </a:solidFill>
          <a:latin typeface="+mn-lt"/>
          <a:ea typeface="+mn-ea"/>
          <a:cs typeface="+mn-cs"/>
        </a:defRPr>
      </a:lvl6pPr>
      <a:lvl7pPr marL="3317308" indent="-255173" algn="l" defTabSz="1020716" rtl="0" eaLnBrk="1" latinLnBrk="0" hangingPunct="1">
        <a:spcBef>
          <a:spcPct val="20000"/>
        </a:spcBef>
        <a:buFont typeface="Arial" pitchFamily="34" charset="0"/>
        <a:buChar char="•"/>
        <a:defRPr sz="2300" kern="1200">
          <a:solidFill>
            <a:schemeClr val="tx1"/>
          </a:solidFill>
          <a:latin typeface="+mn-lt"/>
          <a:ea typeface="+mn-ea"/>
          <a:cs typeface="+mn-cs"/>
        </a:defRPr>
      </a:lvl7pPr>
      <a:lvl8pPr marL="3827655" indent="-255173" algn="l" defTabSz="1020716" rtl="0" eaLnBrk="1" latinLnBrk="0" hangingPunct="1">
        <a:spcBef>
          <a:spcPct val="20000"/>
        </a:spcBef>
        <a:buFont typeface="Arial" pitchFamily="34" charset="0"/>
        <a:buChar char="•"/>
        <a:defRPr sz="2300" kern="1200">
          <a:solidFill>
            <a:schemeClr val="tx1"/>
          </a:solidFill>
          <a:latin typeface="+mn-lt"/>
          <a:ea typeface="+mn-ea"/>
          <a:cs typeface="+mn-cs"/>
        </a:defRPr>
      </a:lvl8pPr>
      <a:lvl9pPr marL="4338012" indent="-255173" algn="l" defTabSz="1020716" rtl="0" eaLnBrk="1" latinLnBrk="0" hangingPunct="1">
        <a:spcBef>
          <a:spcPct val="20000"/>
        </a:spcBef>
        <a:buFont typeface="Arial" pitchFamily="34" charset="0"/>
        <a:buChar char="•"/>
        <a:defRPr sz="2300" kern="1200">
          <a:solidFill>
            <a:schemeClr val="tx1"/>
          </a:solidFill>
          <a:latin typeface="+mn-lt"/>
          <a:ea typeface="+mn-ea"/>
          <a:cs typeface="+mn-cs"/>
        </a:defRPr>
      </a:lvl9pPr>
    </p:bodyStyle>
    <p:otherStyle>
      <a:defPPr>
        <a:defRPr lang="en-US"/>
      </a:defPPr>
      <a:lvl1pPr marL="0" algn="l" defTabSz="1020716" rtl="0" eaLnBrk="1" latinLnBrk="0" hangingPunct="1">
        <a:defRPr sz="2000" kern="1200">
          <a:solidFill>
            <a:schemeClr val="tx1"/>
          </a:solidFill>
          <a:latin typeface="+mn-lt"/>
          <a:ea typeface="+mn-ea"/>
          <a:cs typeface="+mn-cs"/>
        </a:defRPr>
      </a:lvl1pPr>
      <a:lvl2pPr marL="510362" algn="l" defTabSz="1020716" rtl="0" eaLnBrk="1" latinLnBrk="0" hangingPunct="1">
        <a:defRPr sz="2000" kern="1200">
          <a:solidFill>
            <a:schemeClr val="tx1"/>
          </a:solidFill>
          <a:latin typeface="+mn-lt"/>
          <a:ea typeface="+mn-ea"/>
          <a:cs typeface="+mn-cs"/>
        </a:defRPr>
      </a:lvl2pPr>
      <a:lvl3pPr marL="1020716" algn="l" defTabSz="1020716" rtl="0" eaLnBrk="1" latinLnBrk="0" hangingPunct="1">
        <a:defRPr sz="2000" kern="1200">
          <a:solidFill>
            <a:schemeClr val="tx1"/>
          </a:solidFill>
          <a:latin typeface="+mn-lt"/>
          <a:ea typeface="+mn-ea"/>
          <a:cs typeface="+mn-cs"/>
        </a:defRPr>
      </a:lvl3pPr>
      <a:lvl4pPr marL="1531094" algn="l" defTabSz="1020716" rtl="0" eaLnBrk="1" latinLnBrk="0" hangingPunct="1">
        <a:defRPr sz="2000" kern="1200">
          <a:solidFill>
            <a:schemeClr val="tx1"/>
          </a:solidFill>
          <a:latin typeface="+mn-lt"/>
          <a:ea typeface="+mn-ea"/>
          <a:cs typeface="+mn-cs"/>
        </a:defRPr>
      </a:lvl4pPr>
      <a:lvl5pPr marL="2041415" algn="l" defTabSz="1020716" rtl="0" eaLnBrk="1" latinLnBrk="0" hangingPunct="1">
        <a:defRPr sz="2000" kern="1200">
          <a:solidFill>
            <a:schemeClr val="tx1"/>
          </a:solidFill>
          <a:latin typeface="+mn-lt"/>
          <a:ea typeface="+mn-ea"/>
          <a:cs typeface="+mn-cs"/>
        </a:defRPr>
      </a:lvl5pPr>
      <a:lvl6pPr marL="2551772" algn="l" defTabSz="1020716" rtl="0" eaLnBrk="1" latinLnBrk="0" hangingPunct="1">
        <a:defRPr sz="2000" kern="1200">
          <a:solidFill>
            <a:schemeClr val="tx1"/>
          </a:solidFill>
          <a:latin typeface="+mn-lt"/>
          <a:ea typeface="+mn-ea"/>
          <a:cs typeface="+mn-cs"/>
        </a:defRPr>
      </a:lvl6pPr>
      <a:lvl7pPr marL="3062147" algn="l" defTabSz="1020716" rtl="0" eaLnBrk="1" latinLnBrk="0" hangingPunct="1">
        <a:defRPr sz="2000" kern="1200">
          <a:solidFill>
            <a:schemeClr val="tx1"/>
          </a:solidFill>
          <a:latin typeface="+mn-lt"/>
          <a:ea typeface="+mn-ea"/>
          <a:cs typeface="+mn-cs"/>
        </a:defRPr>
      </a:lvl7pPr>
      <a:lvl8pPr marL="3572466" algn="l" defTabSz="1020716" rtl="0" eaLnBrk="1" latinLnBrk="0" hangingPunct="1">
        <a:defRPr sz="2000" kern="1200">
          <a:solidFill>
            <a:schemeClr val="tx1"/>
          </a:solidFill>
          <a:latin typeface="+mn-lt"/>
          <a:ea typeface="+mn-ea"/>
          <a:cs typeface="+mn-cs"/>
        </a:defRPr>
      </a:lvl8pPr>
      <a:lvl9pPr marL="4082834" algn="l" defTabSz="1020716" rtl="0" eaLnBrk="1" latinLnBrk="0" hangingPunct="1">
        <a:defRPr sz="20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9" name="8 Imagen"/>
          <p:cNvPicPr>
            <a:picLocks noChangeAspect="1"/>
          </p:cNvPicPr>
          <p:nvPr/>
        </p:nvPicPr>
        <p:blipFill rotWithShape="1">
          <a:blip r:embed="rId14" cstate="print">
            <a:extLst>
              <a:ext uri="{28A0092B-C50C-407E-A947-70E740481C1C}">
                <a14:useLocalDpi xmlns:a14="http://schemas.microsoft.com/office/drawing/2010/main" val="0"/>
              </a:ext>
            </a:extLst>
          </a:blip>
          <a:srcRect r="2399"/>
          <a:stretch/>
        </p:blipFill>
        <p:spPr>
          <a:xfrm>
            <a:off x="-47434" y="0"/>
            <a:ext cx="10488426" cy="7597056"/>
          </a:xfrm>
          <a:prstGeom prst="rect">
            <a:avLst/>
          </a:prstGeom>
        </p:spPr>
      </p:pic>
      <p:sp>
        <p:nvSpPr>
          <p:cNvPr id="2" name="Title Placeholder 1"/>
          <p:cNvSpPr>
            <a:spLocks noGrp="1"/>
          </p:cNvSpPr>
          <p:nvPr>
            <p:ph type="title"/>
          </p:nvPr>
        </p:nvSpPr>
        <p:spPr>
          <a:xfrm>
            <a:off x="3" y="1"/>
            <a:ext cx="10442834" cy="1137649"/>
          </a:xfrm>
          <a:prstGeom prst="rect">
            <a:avLst/>
          </a:prstGeom>
        </p:spPr>
        <p:txBody>
          <a:bodyPr vert="horz" lIns="309453" tIns="250070" rIns="309453" bIns="0" rtlCol="0" anchor="t">
            <a:noAutofit/>
          </a:bodyPr>
          <a:lstStyle/>
          <a:p>
            <a:pPr lvl="0"/>
            <a:r>
              <a:rPr lang="en-US" dirty="0" smtClean="0"/>
              <a:t>Click to edit Master title style</a:t>
            </a:r>
            <a:endParaRPr lang="en-AU" dirty="0"/>
          </a:p>
        </p:txBody>
      </p:sp>
      <p:sp>
        <p:nvSpPr>
          <p:cNvPr id="3" name="Text Placeholder 2"/>
          <p:cNvSpPr>
            <a:spLocks noGrp="1"/>
          </p:cNvSpPr>
          <p:nvPr>
            <p:ph type="body" idx="1"/>
          </p:nvPr>
        </p:nvSpPr>
        <p:spPr>
          <a:xfrm>
            <a:off x="3" y="1137651"/>
            <a:ext cx="10442834" cy="4449342"/>
          </a:xfrm>
          <a:prstGeom prst="rect">
            <a:avLst/>
          </a:prstGeom>
        </p:spPr>
        <p:txBody>
          <a:bodyPr vert="horz" lIns="309453" tIns="237117" rIns="309453" bIns="0" rtlCol="0">
            <a:no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AU" dirty="0"/>
          </a:p>
        </p:txBody>
      </p:sp>
      <p:sp>
        <p:nvSpPr>
          <p:cNvPr id="4" name="Slide Number Placeholder 3"/>
          <p:cNvSpPr>
            <a:spLocks noGrp="1"/>
          </p:cNvSpPr>
          <p:nvPr>
            <p:ph type="sldNum" sz="quarter" idx="4"/>
          </p:nvPr>
        </p:nvSpPr>
        <p:spPr>
          <a:xfrm>
            <a:off x="9534006" y="6972323"/>
            <a:ext cx="577163" cy="300014"/>
          </a:xfrm>
          <a:prstGeom prst="rect">
            <a:avLst/>
          </a:prstGeom>
        </p:spPr>
        <p:txBody>
          <a:bodyPr vert="horz" lIns="0" tIns="0" rIns="0" bIns="0" rtlCol="0" anchor="b">
            <a:noAutofit/>
          </a:bodyPr>
          <a:lstStyle>
            <a:lvl1pPr algn="r">
              <a:defRPr sz="800" b="0">
                <a:solidFill>
                  <a:srgbClr val="333333"/>
                </a:solidFill>
                <a:latin typeface="+mn-lt"/>
              </a:defRPr>
            </a:lvl1pPr>
          </a:lstStyle>
          <a:p>
            <a:pPr defTabSz="1021124"/>
            <a:fld id="{9784CBA3-D598-4B1F-BAA3-EE14B5154290}" type="slidenum">
              <a:rPr lang="en-AU" smtClean="0"/>
              <a:pPr defTabSz="1021124"/>
              <a:t>‹#›</a:t>
            </a:fld>
            <a:endParaRPr lang="en-AU" dirty="0"/>
          </a:p>
        </p:txBody>
      </p:sp>
      <p:cxnSp>
        <p:nvCxnSpPr>
          <p:cNvPr id="70" name="Straight Connector 69"/>
          <p:cNvCxnSpPr/>
          <p:nvPr/>
        </p:nvCxnSpPr>
        <p:spPr>
          <a:xfrm>
            <a:off x="322188" y="6556595"/>
            <a:ext cx="9788897" cy="0"/>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115" name="Footer Placeholder 3"/>
          <p:cNvSpPr>
            <a:spLocks noGrp="1"/>
          </p:cNvSpPr>
          <p:nvPr>
            <p:ph type="ftr" sz="quarter" idx="3"/>
          </p:nvPr>
        </p:nvSpPr>
        <p:spPr>
          <a:xfrm>
            <a:off x="897274" y="6556595"/>
            <a:ext cx="8626969" cy="415728"/>
          </a:xfrm>
          <a:prstGeom prst="rect">
            <a:avLst/>
          </a:prstGeom>
        </p:spPr>
        <p:txBody>
          <a:bodyPr lIns="571592" tIns="100481" rIns="102090" bIns="51039">
            <a:noAutofit/>
          </a:bodyPr>
          <a:lstStyle>
            <a:lvl1pPr>
              <a:defRPr lang="en-AU" sz="1400" b="0">
                <a:solidFill>
                  <a:srgbClr val="333333"/>
                </a:solidFill>
                <a:latin typeface="+mn-lt"/>
                <a:cs typeface="+mn-cs"/>
              </a:defRPr>
            </a:lvl1pPr>
          </a:lstStyle>
          <a:p>
            <a:pPr defTabSz="1021124">
              <a:spcBef>
                <a:spcPct val="20000"/>
              </a:spcBef>
            </a:pPr>
            <a:endParaRPr lang="es-ES" dirty="0" smtClean="0"/>
          </a:p>
        </p:txBody>
      </p:sp>
      <p:pic>
        <p:nvPicPr>
          <p:cNvPr id="88" name="Picture 2" descr="\\PSTUDIOTERM\Clients\TNS Global\TNS_002 Templates\4. Design\1. Assets\Logos\TNS_LOGOS\final brand jpgs\TNS_logo_rgb.jpg"/>
          <p:cNvPicPr>
            <a:picLocks noChangeAspect="1" noChangeArrowheads="1"/>
          </p:cNvPicPr>
          <p:nvPr/>
        </p:nvPicPr>
        <p:blipFill>
          <a:blip r:embed="rId15" cstate="print">
            <a:extLst>
              <a:ext uri="{28A0092B-C50C-407E-A947-70E740481C1C}">
                <a14:useLocalDpi xmlns:a14="http://schemas.microsoft.com/office/drawing/2010/main" val="0"/>
              </a:ext>
            </a:extLst>
          </a:blip>
          <a:srcRect/>
          <a:stretch>
            <a:fillRect/>
          </a:stretch>
        </p:blipFill>
        <p:spPr bwMode="auto">
          <a:xfrm>
            <a:off x="323854" y="6693855"/>
            <a:ext cx="576000" cy="576000"/>
          </a:xfrm>
          <a:prstGeom prst="rect">
            <a:avLst/>
          </a:prstGeom>
          <a:noFill/>
          <a:extLst>
            <a:ext uri="{909E8E84-426E-40DD-AFC4-6F175D3DCCD1}">
              <a14:hiddenFill xmlns:a14="http://schemas.microsoft.com/office/drawing/2010/main">
                <a:solidFill>
                  <a:srgbClr val="FFFFFF"/>
                </a:solidFill>
              </a14:hiddenFill>
            </a:ext>
          </a:extLst>
        </p:spPr>
      </p:pic>
      <p:sp>
        <p:nvSpPr>
          <p:cNvPr id="10" name="TextBox 9"/>
          <p:cNvSpPr txBox="1"/>
          <p:nvPr userDrawn="1">
            <p:custDataLst>
              <p:tags r:id="rId13"/>
            </p:custDataLst>
          </p:nvPr>
        </p:nvSpPr>
        <p:spPr>
          <a:xfrm>
            <a:off x="1312342" y="7020991"/>
            <a:ext cx="2540000" cy="531000"/>
          </a:xfrm>
          <a:prstGeom prst="rect">
            <a:avLst/>
          </a:prstGeom>
          <a:noFill/>
        </p:spPr>
        <p:txBody>
          <a:bodyPr vert="horz" wrap="none" lIns="0" tIns="0" rIns="0" bIns="277368" rtlCol="0" anchor="b">
            <a:noAutofit/>
          </a:bodyPr>
          <a:lstStyle/>
          <a:p>
            <a:pPr defTabSz="1021124">
              <a:lnSpc>
                <a:spcPct val="0"/>
              </a:lnSpc>
            </a:pPr>
            <a:r>
              <a:rPr lang="en-US" sz="800" b="0" dirty="0" smtClean="0">
                <a:solidFill>
                  <a:srgbClr val="333333"/>
                </a:solidFill>
                <a:latin typeface="Verdana"/>
              </a:rPr>
              <a:t>© TNS 2016</a:t>
            </a:r>
          </a:p>
        </p:txBody>
      </p:sp>
    </p:spTree>
    <p:extLst>
      <p:ext uri="{BB962C8B-B14F-4D97-AF65-F5344CB8AC3E}">
        <p14:creationId xmlns:p14="http://schemas.microsoft.com/office/powerpoint/2010/main" val="2351668282"/>
      </p:ext>
    </p:extLst>
  </p:cSld>
  <p:clrMap bg1="lt1" tx1="dk1" bg2="lt2" tx2="dk2" accent1="accent1" accent2="accent2" accent3="accent3" accent4="accent4" accent5="accent5" accent6="accent6" hlink="hlink" folHlink="folHlink"/>
  <p:sldLayoutIdLst>
    <p:sldLayoutId id="2147483994" r:id="rId1"/>
    <p:sldLayoutId id="2147483995" r:id="rId2"/>
    <p:sldLayoutId id="2147483996" r:id="rId3"/>
    <p:sldLayoutId id="2147483997" r:id="rId4"/>
    <p:sldLayoutId id="2147483998" r:id="rId5"/>
    <p:sldLayoutId id="2147483999" r:id="rId6"/>
    <p:sldLayoutId id="2147484000" r:id="rId7"/>
    <p:sldLayoutId id="2147484001" r:id="rId8"/>
    <p:sldLayoutId id="2147484002" r:id="rId9"/>
    <p:sldLayoutId id="2147484004" r:id="rId10"/>
    <p:sldLayoutId id="2147484005" r:id="rId11"/>
  </p:sldLayoutIdLst>
  <p:timing>
    <p:tnLst>
      <p:par>
        <p:cTn id="1" dur="indefinite" restart="never" nodeType="tmRoot"/>
      </p:par>
    </p:tnLst>
  </p:timing>
  <p:hf hdr="0" dt="0"/>
  <p:txStyles>
    <p:titleStyle>
      <a:lvl1pPr algn="l" defTabSz="1020818" rtl="0" eaLnBrk="1" latinLnBrk="0" hangingPunct="1">
        <a:spcBef>
          <a:spcPct val="0"/>
        </a:spcBef>
        <a:buNone/>
        <a:defRPr lang="en-AU" sz="2000" kern="1200" dirty="0">
          <a:solidFill>
            <a:srgbClr val="333333"/>
          </a:solidFill>
          <a:latin typeface="+mj-lt"/>
          <a:ea typeface="+mj-ea"/>
          <a:cs typeface="+mj-cs"/>
        </a:defRPr>
      </a:lvl1pPr>
    </p:titleStyle>
    <p:bodyStyle>
      <a:lvl1pPr marL="0" indent="0" algn="l" defTabSz="1020818" rtl="0" eaLnBrk="1" latinLnBrk="0" hangingPunct="1">
        <a:spcBef>
          <a:spcPct val="20000"/>
        </a:spcBef>
        <a:buFont typeface="Arial" pitchFamily="34" charset="0"/>
        <a:buNone/>
        <a:defRPr sz="1400" b="1" kern="1200">
          <a:solidFill>
            <a:srgbClr val="333333"/>
          </a:solidFill>
          <a:latin typeface="+mn-lt"/>
          <a:ea typeface="+mn-ea"/>
          <a:cs typeface="+mn-cs"/>
        </a:defRPr>
      </a:lvl1pPr>
      <a:lvl2pPr marL="0" indent="0" algn="l" defTabSz="1020818" rtl="0" eaLnBrk="1" latinLnBrk="0" hangingPunct="1">
        <a:spcBef>
          <a:spcPct val="20000"/>
        </a:spcBef>
        <a:buFont typeface="Arial" pitchFamily="34" charset="0"/>
        <a:buNone/>
        <a:defRPr sz="1400" kern="1200">
          <a:solidFill>
            <a:srgbClr val="333333"/>
          </a:solidFill>
          <a:latin typeface="+mn-lt"/>
          <a:ea typeface="+mn-ea"/>
          <a:cs typeface="+mn-cs"/>
        </a:defRPr>
      </a:lvl2pPr>
      <a:lvl3pPr marL="281795" indent="-281795" algn="l" defTabSz="1020818" rtl="0" eaLnBrk="1" latinLnBrk="0" hangingPunct="1">
        <a:spcBef>
          <a:spcPct val="20000"/>
        </a:spcBef>
        <a:buFont typeface="Wingdings" pitchFamily="2" charset="2"/>
        <a:buChar char=""/>
        <a:defRPr sz="1400" kern="1200">
          <a:solidFill>
            <a:srgbClr val="333333"/>
          </a:solidFill>
          <a:latin typeface="+mn-lt"/>
          <a:ea typeface="+mn-ea"/>
          <a:cs typeface="+mn-cs"/>
        </a:defRPr>
      </a:lvl3pPr>
      <a:lvl4pPr marL="567119" indent="-285344" algn="l" defTabSz="1020818" rtl="0" eaLnBrk="1" latinLnBrk="0" hangingPunct="1">
        <a:spcBef>
          <a:spcPct val="20000"/>
        </a:spcBef>
        <a:buFont typeface="Wingdings" pitchFamily="2" charset="2"/>
        <a:buChar char="n"/>
        <a:defRPr sz="1400" kern="1200">
          <a:solidFill>
            <a:srgbClr val="333333"/>
          </a:solidFill>
          <a:latin typeface="+mn-lt"/>
          <a:ea typeface="+mn-ea"/>
          <a:cs typeface="+mn-cs"/>
        </a:defRPr>
      </a:lvl4pPr>
      <a:lvl5pPr marL="848896" indent="-281795" algn="l" defTabSz="1020818" rtl="0" eaLnBrk="1" latinLnBrk="0" hangingPunct="1">
        <a:spcBef>
          <a:spcPct val="20000"/>
        </a:spcBef>
        <a:buFont typeface="Wingdings" pitchFamily="2" charset="2"/>
        <a:buChar char="n"/>
        <a:defRPr sz="1400" kern="1200">
          <a:solidFill>
            <a:srgbClr val="333333"/>
          </a:solidFill>
          <a:latin typeface="+mn-lt"/>
          <a:ea typeface="+mn-ea"/>
          <a:cs typeface="+mn-cs"/>
        </a:defRPr>
      </a:lvl5pPr>
      <a:lvl6pPr marL="2807232" indent="-255198" algn="l" defTabSz="1020818" rtl="0" eaLnBrk="1" latinLnBrk="0" hangingPunct="1">
        <a:spcBef>
          <a:spcPct val="20000"/>
        </a:spcBef>
        <a:buFont typeface="Arial" pitchFamily="34" charset="0"/>
        <a:buChar char="•"/>
        <a:defRPr sz="2300" kern="1200">
          <a:solidFill>
            <a:schemeClr val="tx1"/>
          </a:solidFill>
          <a:latin typeface="+mn-lt"/>
          <a:ea typeface="+mn-ea"/>
          <a:cs typeface="+mn-cs"/>
        </a:defRPr>
      </a:lvl6pPr>
      <a:lvl7pPr marL="3317639" indent="-255198" algn="l" defTabSz="1020818" rtl="0" eaLnBrk="1" latinLnBrk="0" hangingPunct="1">
        <a:spcBef>
          <a:spcPct val="20000"/>
        </a:spcBef>
        <a:buFont typeface="Arial" pitchFamily="34" charset="0"/>
        <a:buChar char="•"/>
        <a:defRPr sz="2300" kern="1200">
          <a:solidFill>
            <a:schemeClr val="tx1"/>
          </a:solidFill>
          <a:latin typeface="+mn-lt"/>
          <a:ea typeface="+mn-ea"/>
          <a:cs typeface="+mn-cs"/>
        </a:defRPr>
      </a:lvl7pPr>
      <a:lvl8pPr marL="3828038" indent="-255198" algn="l" defTabSz="1020818" rtl="0" eaLnBrk="1" latinLnBrk="0" hangingPunct="1">
        <a:spcBef>
          <a:spcPct val="20000"/>
        </a:spcBef>
        <a:buFont typeface="Arial" pitchFamily="34" charset="0"/>
        <a:buChar char="•"/>
        <a:defRPr sz="2300" kern="1200">
          <a:solidFill>
            <a:schemeClr val="tx1"/>
          </a:solidFill>
          <a:latin typeface="+mn-lt"/>
          <a:ea typeface="+mn-ea"/>
          <a:cs typeface="+mn-cs"/>
        </a:defRPr>
      </a:lvl8pPr>
      <a:lvl9pPr marL="4338446" indent="-255198" algn="l" defTabSz="1020818" rtl="0" eaLnBrk="1" latinLnBrk="0" hangingPunct="1">
        <a:spcBef>
          <a:spcPct val="20000"/>
        </a:spcBef>
        <a:buFont typeface="Arial" pitchFamily="34" charset="0"/>
        <a:buChar char="•"/>
        <a:defRPr sz="2300" kern="1200">
          <a:solidFill>
            <a:schemeClr val="tx1"/>
          </a:solidFill>
          <a:latin typeface="+mn-lt"/>
          <a:ea typeface="+mn-ea"/>
          <a:cs typeface="+mn-cs"/>
        </a:defRPr>
      </a:lvl9pPr>
    </p:bodyStyle>
    <p:otherStyle>
      <a:defPPr>
        <a:defRPr lang="en-US"/>
      </a:defPPr>
      <a:lvl1pPr marL="0" algn="l" defTabSz="1020818" rtl="0" eaLnBrk="1" latinLnBrk="0" hangingPunct="1">
        <a:defRPr sz="2000" kern="1200">
          <a:solidFill>
            <a:schemeClr val="tx1"/>
          </a:solidFill>
          <a:latin typeface="+mn-lt"/>
          <a:ea typeface="+mn-ea"/>
          <a:cs typeface="+mn-cs"/>
        </a:defRPr>
      </a:lvl1pPr>
      <a:lvl2pPr marL="510413" algn="l" defTabSz="1020818" rtl="0" eaLnBrk="1" latinLnBrk="0" hangingPunct="1">
        <a:defRPr sz="2000" kern="1200">
          <a:solidFill>
            <a:schemeClr val="tx1"/>
          </a:solidFill>
          <a:latin typeface="+mn-lt"/>
          <a:ea typeface="+mn-ea"/>
          <a:cs typeface="+mn-cs"/>
        </a:defRPr>
      </a:lvl2pPr>
      <a:lvl3pPr marL="1020818" algn="l" defTabSz="1020818" rtl="0" eaLnBrk="1" latinLnBrk="0" hangingPunct="1">
        <a:defRPr sz="2000" kern="1200">
          <a:solidFill>
            <a:schemeClr val="tx1"/>
          </a:solidFill>
          <a:latin typeface="+mn-lt"/>
          <a:ea typeface="+mn-ea"/>
          <a:cs typeface="+mn-cs"/>
        </a:defRPr>
      </a:lvl3pPr>
      <a:lvl4pPr marL="1531247" algn="l" defTabSz="1020818" rtl="0" eaLnBrk="1" latinLnBrk="0" hangingPunct="1">
        <a:defRPr sz="2000" kern="1200">
          <a:solidFill>
            <a:schemeClr val="tx1"/>
          </a:solidFill>
          <a:latin typeface="+mn-lt"/>
          <a:ea typeface="+mn-ea"/>
          <a:cs typeface="+mn-cs"/>
        </a:defRPr>
      </a:lvl4pPr>
      <a:lvl5pPr marL="2041619" algn="l" defTabSz="1020818" rtl="0" eaLnBrk="1" latinLnBrk="0" hangingPunct="1">
        <a:defRPr sz="2000" kern="1200">
          <a:solidFill>
            <a:schemeClr val="tx1"/>
          </a:solidFill>
          <a:latin typeface="+mn-lt"/>
          <a:ea typeface="+mn-ea"/>
          <a:cs typeface="+mn-cs"/>
        </a:defRPr>
      </a:lvl5pPr>
      <a:lvl6pPr marL="2552028" algn="l" defTabSz="1020818" rtl="0" eaLnBrk="1" latinLnBrk="0" hangingPunct="1">
        <a:defRPr sz="2000" kern="1200">
          <a:solidFill>
            <a:schemeClr val="tx1"/>
          </a:solidFill>
          <a:latin typeface="+mn-lt"/>
          <a:ea typeface="+mn-ea"/>
          <a:cs typeface="+mn-cs"/>
        </a:defRPr>
      </a:lvl6pPr>
      <a:lvl7pPr marL="3062453" algn="l" defTabSz="1020818" rtl="0" eaLnBrk="1" latinLnBrk="0" hangingPunct="1">
        <a:defRPr sz="2000" kern="1200">
          <a:solidFill>
            <a:schemeClr val="tx1"/>
          </a:solidFill>
          <a:latin typeface="+mn-lt"/>
          <a:ea typeface="+mn-ea"/>
          <a:cs typeface="+mn-cs"/>
        </a:defRPr>
      </a:lvl7pPr>
      <a:lvl8pPr marL="3572823" algn="l" defTabSz="1020818" rtl="0" eaLnBrk="1" latinLnBrk="0" hangingPunct="1">
        <a:defRPr sz="2000" kern="1200">
          <a:solidFill>
            <a:schemeClr val="tx1"/>
          </a:solidFill>
          <a:latin typeface="+mn-lt"/>
          <a:ea typeface="+mn-ea"/>
          <a:cs typeface="+mn-cs"/>
        </a:defRPr>
      </a:lvl8pPr>
      <a:lvl9pPr marL="4083243" algn="l" defTabSz="1020818" rtl="0" eaLnBrk="1" latinLnBrk="0" hangingPunct="1">
        <a:defRPr sz="20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9" name="8 Imagen"/>
          <p:cNvPicPr>
            <a:picLocks noChangeAspect="1"/>
          </p:cNvPicPr>
          <p:nvPr/>
        </p:nvPicPr>
        <p:blipFill rotWithShape="1">
          <a:blip r:embed="rId14" cstate="print">
            <a:extLst>
              <a:ext uri="{28A0092B-C50C-407E-A947-70E740481C1C}">
                <a14:useLocalDpi xmlns:a14="http://schemas.microsoft.com/office/drawing/2010/main" val="0"/>
              </a:ext>
            </a:extLst>
          </a:blip>
          <a:srcRect r="2399"/>
          <a:stretch/>
        </p:blipFill>
        <p:spPr>
          <a:xfrm>
            <a:off x="-47434" y="0"/>
            <a:ext cx="10488426" cy="7597056"/>
          </a:xfrm>
          <a:prstGeom prst="rect">
            <a:avLst/>
          </a:prstGeom>
        </p:spPr>
      </p:pic>
      <p:sp>
        <p:nvSpPr>
          <p:cNvPr id="2" name="Title Placeholder 1"/>
          <p:cNvSpPr>
            <a:spLocks noGrp="1"/>
          </p:cNvSpPr>
          <p:nvPr>
            <p:ph type="title"/>
          </p:nvPr>
        </p:nvSpPr>
        <p:spPr>
          <a:xfrm>
            <a:off x="3" y="1"/>
            <a:ext cx="10442834" cy="1137649"/>
          </a:xfrm>
          <a:prstGeom prst="rect">
            <a:avLst/>
          </a:prstGeom>
        </p:spPr>
        <p:txBody>
          <a:bodyPr vert="horz" lIns="309360" tIns="249995" rIns="309360" bIns="0" rtlCol="0" anchor="t">
            <a:noAutofit/>
          </a:bodyPr>
          <a:lstStyle/>
          <a:p>
            <a:pPr lvl="0"/>
            <a:r>
              <a:rPr lang="en-US" dirty="0" smtClean="0"/>
              <a:t>Click to edit Master title style</a:t>
            </a:r>
            <a:endParaRPr lang="en-AU" dirty="0"/>
          </a:p>
        </p:txBody>
      </p:sp>
      <p:sp>
        <p:nvSpPr>
          <p:cNvPr id="3" name="Text Placeholder 2"/>
          <p:cNvSpPr>
            <a:spLocks noGrp="1"/>
          </p:cNvSpPr>
          <p:nvPr>
            <p:ph type="body" idx="1"/>
          </p:nvPr>
        </p:nvSpPr>
        <p:spPr>
          <a:xfrm>
            <a:off x="3" y="1137651"/>
            <a:ext cx="10442834" cy="4449342"/>
          </a:xfrm>
          <a:prstGeom prst="rect">
            <a:avLst/>
          </a:prstGeom>
        </p:spPr>
        <p:txBody>
          <a:bodyPr vert="horz" lIns="309360" tIns="237047" rIns="309360" bIns="0" rtlCol="0">
            <a:no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AU" dirty="0"/>
          </a:p>
        </p:txBody>
      </p:sp>
      <p:sp>
        <p:nvSpPr>
          <p:cNvPr id="4" name="Slide Number Placeholder 3"/>
          <p:cNvSpPr>
            <a:spLocks noGrp="1"/>
          </p:cNvSpPr>
          <p:nvPr>
            <p:ph type="sldNum" sz="quarter" idx="4"/>
          </p:nvPr>
        </p:nvSpPr>
        <p:spPr>
          <a:xfrm>
            <a:off x="9534011" y="6972323"/>
            <a:ext cx="577163" cy="300014"/>
          </a:xfrm>
          <a:prstGeom prst="rect">
            <a:avLst/>
          </a:prstGeom>
        </p:spPr>
        <p:txBody>
          <a:bodyPr vert="horz" lIns="0" tIns="0" rIns="0" bIns="0" rtlCol="0" anchor="b">
            <a:noAutofit/>
          </a:bodyPr>
          <a:lstStyle>
            <a:lvl1pPr algn="r">
              <a:defRPr sz="800" b="0">
                <a:solidFill>
                  <a:srgbClr val="333333"/>
                </a:solidFill>
                <a:latin typeface="+mn-lt"/>
              </a:defRPr>
            </a:lvl1pPr>
          </a:lstStyle>
          <a:p>
            <a:pPr defTabSz="1020818"/>
            <a:fld id="{9784CBA3-D598-4B1F-BAA3-EE14B5154290}" type="slidenum">
              <a:rPr lang="en-AU" smtClean="0"/>
              <a:pPr defTabSz="1020818"/>
              <a:t>‹#›</a:t>
            </a:fld>
            <a:endParaRPr lang="en-AU" dirty="0"/>
          </a:p>
        </p:txBody>
      </p:sp>
      <p:cxnSp>
        <p:nvCxnSpPr>
          <p:cNvPr id="70" name="Straight Connector 69"/>
          <p:cNvCxnSpPr/>
          <p:nvPr/>
        </p:nvCxnSpPr>
        <p:spPr>
          <a:xfrm>
            <a:off x="322188" y="6556595"/>
            <a:ext cx="9788897" cy="0"/>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115" name="Footer Placeholder 3"/>
          <p:cNvSpPr>
            <a:spLocks noGrp="1"/>
          </p:cNvSpPr>
          <p:nvPr>
            <p:ph type="ftr" sz="quarter" idx="3"/>
          </p:nvPr>
        </p:nvSpPr>
        <p:spPr>
          <a:xfrm>
            <a:off x="897274" y="6556595"/>
            <a:ext cx="8626969" cy="415728"/>
          </a:xfrm>
          <a:prstGeom prst="rect">
            <a:avLst/>
          </a:prstGeom>
        </p:spPr>
        <p:txBody>
          <a:bodyPr lIns="571421" tIns="100454" rIns="102060" bIns="51023">
            <a:noAutofit/>
          </a:bodyPr>
          <a:lstStyle>
            <a:lvl1pPr>
              <a:defRPr lang="en-AU" sz="1400" b="0">
                <a:solidFill>
                  <a:srgbClr val="333333"/>
                </a:solidFill>
                <a:latin typeface="+mn-lt"/>
                <a:cs typeface="+mn-cs"/>
              </a:defRPr>
            </a:lvl1pPr>
          </a:lstStyle>
          <a:p>
            <a:pPr defTabSz="1020818">
              <a:spcBef>
                <a:spcPct val="20000"/>
              </a:spcBef>
            </a:pPr>
            <a:endParaRPr lang="es-ES" dirty="0" smtClean="0"/>
          </a:p>
        </p:txBody>
      </p:sp>
      <p:pic>
        <p:nvPicPr>
          <p:cNvPr id="88" name="Picture 2" descr="\\PSTUDIOTERM\Clients\TNS Global\TNS_002 Templates\4. Design\1. Assets\Logos\TNS_LOGOS\final brand jpgs\TNS_logo_rgb.jpg"/>
          <p:cNvPicPr>
            <a:picLocks noChangeAspect="1" noChangeArrowheads="1"/>
          </p:cNvPicPr>
          <p:nvPr/>
        </p:nvPicPr>
        <p:blipFill>
          <a:blip r:embed="rId15" cstate="print">
            <a:extLst>
              <a:ext uri="{28A0092B-C50C-407E-A947-70E740481C1C}">
                <a14:useLocalDpi xmlns:a14="http://schemas.microsoft.com/office/drawing/2010/main" val="0"/>
              </a:ext>
            </a:extLst>
          </a:blip>
          <a:srcRect/>
          <a:stretch>
            <a:fillRect/>
          </a:stretch>
        </p:blipFill>
        <p:spPr bwMode="auto">
          <a:xfrm>
            <a:off x="323854" y="6693855"/>
            <a:ext cx="576000" cy="576000"/>
          </a:xfrm>
          <a:prstGeom prst="rect">
            <a:avLst/>
          </a:prstGeom>
          <a:noFill/>
          <a:extLst>
            <a:ext uri="{909E8E84-426E-40DD-AFC4-6F175D3DCCD1}">
              <a14:hiddenFill xmlns:a14="http://schemas.microsoft.com/office/drawing/2010/main">
                <a:solidFill>
                  <a:srgbClr val="FFFFFF"/>
                </a:solidFill>
              </a14:hiddenFill>
            </a:ext>
          </a:extLst>
        </p:spPr>
      </p:pic>
      <p:sp>
        <p:nvSpPr>
          <p:cNvPr id="11" name="TextBox 9"/>
          <p:cNvSpPr txBox="1"/>
          <p:nvPr userDrawn="1">
            <p:custDataLst>
              <p:tags r:id="rId13"/>
            </p:custDataLst>
          </p:nvPr>
        </p:nvSpPr>
        <p:spPr>
          <a:xfrm>
            <a:off x="1312342" y="7020991"/>
            <a:ext cx="2540000" cy="531000"/>
          </a:xfrm>
          <a:prstGeom prst="rect">
            <a:avLst/>
          </a:prstGeom>
          <a:noFill/>
        </p:spPr>
        <p:txBody>
          <a:bodyPr vert="horz" wrap="none" lIns="0" tIns="0" rIns="0" bIns="277368" rtlCol="0" anchor="b">
            <a:noAutofit/>
          </a:bodyPr>
          <a:lstStyle/>
          <a:p>
            <a:pPr defTabSz="1021124">
              <a:lnSpc>
                <a:spcPct val="0"/>
              </a:lnSpc>
            </a:pPr>
            <a:r>
              <a:rPr lang="en-US" sz="800" b="0" dirty="0" smtClean="0">
                <a:solidFill>
                  <a:srgbClr val="333333"/>
                </a:solidFill>
                <a:latin typeface="Verdana"/>
              </a:rPr>
              <a:t>© TNS 2016</a:t>
            </a:r>
          </a:p>
        </p:txBody>
      </p:sp>
    </p:spTree>
    <p:extLst>
      <p:ext uri="{BB962C8B-B14F-4D97-AF65-F5344CB8AC3E}">
        <p14:creationId xmlns:p14="http://schemas.microsoft.com/office/powerpoint/2010/main" val="3855698559"/>
      </p:ext>
    </p:extLst>
  </p:cSld>
  <p:clrMap bg1="lt1" tx1="dk1" bg2="lt2" tx2="dk2" accent1="accent1" accent2="accent2" accent3="accent3" accent4="accent4" accent5="accent5" accent6="accent6" hlink="hlink" folHlink="folHlink"/>
  <p:sldLayoutIdLst>
    <p:sldLayoutId id="2147484007" r:id="rId1"/>
    <p:sldLayoutId id="2147484008" r:id="rId2"/>
    <p:sldLayoutId id="2147484009" r:id="rId3"/>
    <p:sldLayoutId id="2147484010" r:id="rId4"/>
    <p:sldLayoutId id="2147484011" r:id="rId5"/>
    <p:sldLayoutId id="2147484012" r:id="rId6"/>
    <p:sldLayoutId id="2147484013" r:id="rId7"/>
    <p:sldLayoutId id="2147484014" r:id="rId8"/>
    <p:sldLayoutId id="2147484015" r:id="rId9"/>
    <p:sldLayoutId id="2147484017" r:id="rId10"/>
    <p:sldLayoutId id="2147484018" r:id="rId11"/>
  </p:sldLayoutIdLst>
  <p:timing>
    <p:tnLst>
      <p:par>
        <p:cTn id="1" dur="indefinite" restart="never" nodeType="tmRoot"/>
      </p:par>
    </p:tnLst>
  </p:timing>
  <p:hf hdr="0" dt="0"/>
  <p:txStyles>
    <p:titleStyle>
      <a:lvl1pPr algn="l" defTabSz="1020512" rtl="0" eaLnBrk="1" latinLnBrk="0" hangingPunct="1">
        <a:spcBef>
          <a:spcPct val="0"/>
        </a:spcBef>
        <a:buNone/>
        <a:defRPr lang="en-AU" sz="2000" kern="1200" dirty="0">
          <a:solidFill>
            <a:srgbClr val="333333"/>
          </a:solidFill>
          <a:latin typeface="+mj-lt"/>
          <a:ea typeface="+mj-ea"/>
          <a:cs typeface="+mj-cs"/>
        </a:defRPr>
      </a:lvl1pPr>
    </p:titleStyle>
    <p:bodyStyle>
      <a:lvl1pPr marL="0" indent="0" algn="l" defTabSz="1020512" rtl="0" eaLnBrk="1" latinLnBrk="0" hangingPunct="1">
        <a:spcBef>
          <a:spcPct val="20000"/>
        </a:spcBef>
        <a:buFont typeface="Arial" pitchFamily="34" charset="0"/>
        <a:buNone/>
        <a:defRPr sz="1400" b="1" kern="1200">
          <a:solidFill>
            <a:srgbClr val="333333"/>
          </a:solidFill>
          <a:latin typeface="+mn-lt"/>
          <a:ea typeface="+mn-ea"/>
          <a:cs typeface="+mn-cs"/>
        </a:defRPr>
      </a:lvl1pPr>
      <a:lvl2pPr marL="0" indent="0" algn="l" defTabSz="1020512" rtl="0" eaLnBrk="1" latinLnBrk="0" hangingPunct="1">
        <a:spcBef>
          <a:spcPct val="20000"/>
        </a:spcBef>
        <a:buFont typeface="Arial" pitchFamily="34" charset="0"/>
        <a:buNone/>
        <a:defRPr sz="1400" kern="1200">
          <a:solidFill>
            <a:srgbClr val="333333"/>
          </a:solidFill>
          <a:latin typeface="+mn-lt"/>
          <a:ea typeface="+mn-ea"/>
          <a:cs typeface="+mn-cs"/>
        </a:defRPr>
      </a:lvl2pPr>
      <a:lvl3pPr marL="281710" indent="-281710" algn="l" defTabSz="1020512" rtl="0" eaLnBrk="1" latinLnBrk="0" hangingPunct="1">
        <a:spcBef>
          <a:spcPct val="20000"/>
        </a:spcBef>
        <a:buFont typeface="Wingdings" pitchFamily="2" charset="2"/>
        <a:buChar char=""/>
        <a:defRPr sz="1400" kern="1200">
          <a:solidFill>
            <a:srgbClr val="333333"/>
          </a:solidFill>
          <a:latin typeface="+mn-lt"/>
          <a:ea typeface="+mn-ea"/>
          <a:cs typeface="+mn-cs"/>
        </a:defRPr>
      </a:lvl3pPr>
      <a:lvl4pPr marL="566949" indent="-285260" algn="l" defTabSz="1020512" rtl="0" eaLnBrk="1" latinLnBrk="0" hangingPunct="1">
        <a:spcBef>
          <a:spcPct val="20000"/>
        </a:spcBef>
        <a:buFont typeface="Wingdings" pitchFamily="2" charset="2"/>
        <a:buChar char="n"/>
        <a:defRPr sz="1400" kern="1200">
          <a:solidFill>
            <a:srgbClr val="333333"/>
          </a:solidFill>
          <a:latin typeface="+mn-lt"/>
          <a:ea typeface="+mn-ea"/>
          <a:cs typeface="+mn-cs"/>
        </a:defRPr>
      </a:lvl4pPr>
      <a:lvl5pPr marL="848642" indent="-281710" algn="l" defTabSz="1020512" rtl="0" eaLnBrk="1" latinLnBrk="0" hangingPunct="1">
        <a:spcBef>
          <a:spcPct val="20000"/>
        </a:spcBef>
        <a:buFont typeface="Wingdings" pitchFamily="2" charset="2"/>
        <a:buChar char="n"/>
        <a:defRPr sz="1400" kern="1200">
          <a:solidFill>
            <a:srgbClr val="333333"/>
          </a:solidFill>
          <a:latin typeface="+mn-lt"/>
          <a:ea typeface="+mn-ea"/>
          <a:cs typeface="+mn-cs"/>
        </a:defRPr>
      </a:lvl5pPr>
      <a:lvl6pPr marL="2806390" indent="-255123" algn="l" defTabSz="1020512" rtl="0" eaLnBrk="1" latinLnBrk="0" hangingPunct="1">
        <a:spcBef>
          <a:spcPct val="20000"/>
        </a:spcBef>
        <a:buFont typeface="Arial" pitchFamily="34" charset="0"/>
        <a:buChar char="•"/>
        <a:defRPr sz="2300" kern="1200">
          <a:solidFill>
            <a:schemeClr val="tx1"/>
          </a:solidFill>
          <a:latin typeface="+mn-lt"/>
          <a:ea typeface="+mn-ea"/>
          <a:cs typeface="+mn-cs"/>
        </a:defRPr>
      </a:lvl6pPr>
      <a:lvl7pPr marL="3316644" indent="-255123" algn="l" defTabSz="1020512" rtl="0" eaLnBrk="1" latinLnBrk="0" hangingPunct="1">
        <a:spcBef>
          <a:spcPct val="20000"/>
        </a:spcBef>
        <a:buFont typeface="Arial" pitchFamily="34" charset="0"/>
        <a:buChar char="•"/>
        <a:defRPr sz="2300" kern="1200">
          <a:solidFill>
            <a:schemeClr val="tx1"/>
          </a:solidFill>
          <a:latin typeface="+mn-lt"/>
          <a:ea typeface="+mn-ea"/>
          <a:cs typeface="+mn-cs"/>
        </a:defRPr>
      </a:lvl7pPr>
      <a:lvl8pPr marL="3826890" indent="-255123" algn="l" defTabSz="1020512" rtl="0" eaLnBrk="1" latinLnBrk="0" hangingPunct="1">
        <a:spcBef>
          <a:spcPct val="20000"/>
        </a:spcBef>
        <a:buFont typeface="Arial" pitchFamily="34" charset="0"/>
        <a:buChar char="•"/>
        <a:defRPr sz="2300" kern="1200">
          <a:solidFill>
            <a:schemeClr val="tx1"/>
          </a:solidFill>
          <a:latin typeface="+mn-lt"/>
          <a:ea typeface="+mn-ea"/>
          <a:cs typeface="+mn-cs"/>
        </a:defRPr>
      </a:lvl8pPr>
      <a:lvl9pPr marL="4337144" indent="-255123" algn="l" defTabSz="1020512" rtl="0" eaLnBrk="1" latinLnBrk="0" hangingPunct="1">
        <a:spcBef>
          <a:spcPct val="20000"/>
        </a:spcBef>
        <a:buFont typeface="Arial" pitchFamily="34" charset="0"/>
        <a:buChar char="•"/>
        <a:defRPr sz="2300" kern="1200">
          <a:solidFill>
            <a:schemeClr val="tx1"/>
          </a:solidFill>
          <a:latin typeface="+mn-lt"/>
          <a:ea typeface="+mn-ea"/>
          <a:cs typeface="+mn-cs"/>
        </a:defRPr>
      </a:lvl9pPr>
    </p:bodyStyle>
    <p:otherStyle>
      <a:defPPr>
        <a:defRPr lang="en-US"/>
      </a:defPPr>
      <a:lvl1pPr marL="0" algn="l" defTabSz="1020512" rtl="0" eaLnBrk="1" latinLnBrk="0" hangingPunct="1">
        <a:defRPr sz="2000" kern="1200">
          <a:solidFill>
            <a:schemeClr val="tx1"/>
          </a:solidFill>
          <a:latin typeface="+mn-lt"/>
          <a:ea typeface="+mn-ea"/>
          <a:cs typeface="+mn-cs"/>
        </a:defRPr>
      </a:lvl1pPr>
      <a:lvl2pPr marL="510260" algn="l" defTabSz="1020512" rtl="0" eaLnBrk="1" latinLnBrk="0" hangingPunct="1">
        <a:defRPr sz="2000" kern="1200">
          <a:solidFill>
            <a:schemeClr val="tx1"/>
          </a:solidFill>
          <a:latin typeface="+mn-lt"/>
          <a:ea typeface="+mn-ea"/>
          <a:cs typeface="+mn-cs"/>
        </a:defRPr>
      </a:lvl2pPr>
      <a:lvl3pPr marL="1020512" algn="l" defTabSz="1020512" rtl="0" eaLnBrk="1" latinLnBrk="0" hangingPunct="1">
        <a:defRPr sz="2000" kern="1200">
          <a:solidFill>
            <a:schemeClr val="tx1"/>
          </a:solidFill>
          <a:latin typeface="+mn-lt"/>
          <a:ea typeface="+mn-ea"/>
          <a:cs typeface="+mn-cs"/>
        </a:defRPr>
      </a:lvl3pPr>
      <a:lvl4pPr marL="1530788" algn="l" defTabSz="1020512" rtl="0" eaLnBrk="1" latinLnBrk="0" hangingPunct="1">
        <a:defRPr sz="2000" kern="1200">
          <a:solidFill>
            <a:schemeClr val="tx1"/>
          </a:solidFill>
          <a:latin typeface="+mn-lt"/>
          <a:ea typeface="+mn-ea"/>
          <a:cs typeface="+mn-cs"/>
        </a:defRPr>
      </a:lvl4pPr>
      <a:lvl5pPr marL="2041007" algn="l" defTabSz="1020512" rtl="0" eaLnBrk="1" latinLnBrk="0" hangingPunct="1">
        <a:defRPr sz="2000" kern="1200">
          <a:solidFill>
            <a:schemeClr val="tx1"/>
          </a:solidFill>
          <a:latin typeface="+mn-lt"/>
          <a:ea typeface="+mn-ea"/>
          <a:cs typeface="+mn-cs"/>
        </a:defRPr>
      </a:lvl5pPr>
      <a:lvl6pPr marL="2551262" algn="l" defTabSz="1020512" rtl="0" eaLnBrk="1" latinLnBrk="0" hangingPunct="1">
        <a:defRPr sz="2000" kern="1200">
          <a:solidFill>
            <a:schemeClr val="tx1"/>
          </a:solidFill>
          <a:latin typeface="+mn-lt"/>
          <a:ea typeface="+mn-ea"/>
          <a:cs typeface="+mn-cs"/>
        </a:defRPr>
      </a:lvl6pPr>
      <a:lvl7pPr marL="3061535" algn="l" defTabSz="1020512" rtl="0" eaLnBrk="1" latinLnBrk="0" hangingPunct="1">
        <a:defRPr sz="2000" kern="1200">
          <a:solidFill>
            <a:schemeClr val="tx1"/>
          </a:solidFill>
          <a:latin typeface="+mn-lt"/>
          <a:ea typeface="+mn-ea"/>
          <a:cs typeface="+mn-cs"/>
        </a:defRPr>
      </a:lvl7pPr>
      <a:lvl8pPr marL="3571751" algn="l" defTabSz="1020512" rtl="0" eaLnBrk="1" latinLnBrk="0" hangingPunct="1">
        <a:defRPr sz="2000" kern="1200">
          <a:solidFill>
            <a:schemeClr val="tx1"/>
          </a:solidFill>
          <a:latin typeface="+mn-lt"/>
          <a:ea typeface="+mn-ea"/>
          <a:cs typeface="+mn-cs"/>
        </a:defRPr>
      </a:lvl8pPr>
      <a:lvl9pPr marL="4082018" algn="l" defTabSz="1020512" rtl="0" eaLnBrk="1" latinLnBrk="0" hangingPunct="1">
        <a:defRPr sz="20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31" name="30 Imagen"/>
          <p:cNvPicPr>
            <a:picLocks noChangeAspect="1"/>
          </p:cNvPicPr>
          <p:nvPr/>
        </p:nvPicPr>
        <p:blipFill rotWithShape="1">
          <a:blip r:embed="rId14" cstate="print">
            <a:extLst>
              <a:ext uri="{28A0092B-C50C-407E-A947-70E740481C1C}">
                <a14:useLocalDpi xmlns:a14="http://schemas.microsoft.com/office/drawing/2010/main" val="0"/>
              </a:ext>
            </a:extLst>
          </a:blip>
          <a:srcRect r="2399"/>
          <a:stretch/>
        </p:blipFill>
        <p:spPr>
          <a:xfrm>
            <a:off x="-47434" y="0"/>
            <a:ext cx="10488426" cy="7597056"/>
          </a:xfrm>
          <a:prstGeom prst="rect">
            <a:avLst/>
          </a:prstGeom>
        </p:spPr>
      </p:pic>
      <p:pic>
        <p:nvPicPr>
          <p:cNvPr id="28" name="Picture 2" descr="C:\Users\AndrewA\Desktop\TNS_logo_rgb.jpg"/>
          <p:cNvPicPr>
            <a:picLocks noChangeAspect="1" noChangeArrowheads="1"/>
          </p:cNvPicPr>
          <p:nvPr/>
        </p:nvPicPr>
        <p:blipFill>
          <a:blip r:embed="rId15" cstate="email">
            <a:extLst>
              <a:ext uri="{28A0092B-C50C-407E-A947-70E740481C1C}">
                <a14:useLocalDpi xmlns:a14="http://schemas.microsoft.com/office/drawing/2010/main" val="0"/>
              </a:ext>
            </a:extLst>
          </a:blip>
          <a:srcRect/>
          <a:stretch>
            <a:fillRect/>
          </a:stretch>
        </p:blipFill>
        <p:spPr bwMode="auto">
          <a:xfrm>
            <a:off x="321785" y="6694482"/>
            <a:ext cx="575488" cy="555683"/>
          </a:xfrm>
          <a:prstGeom prst="rect">
            <a:avLst/>
          </a:prstGeom>
          <a:noFill/>
          <a:extLst>
            <a:ext uri="{909E8E84-426E-40DD-AFC4-6F175D3DCCD1}">
              <a14:hiddenFill xmlns:a14="http://schemas.microsoft.com/office/drawing/2010/main">
                <a:solidFill>
                  <a:srgbClr val="FFFFFF"/>
                </a:solidFill>
              </a14:hiddenFill>
            </a:ext>
          </a:extLst>
        </p:spPr>
      </p:pic>
      <p:sp>
        <p:nvSpPr>
          <p:cNvPr id="2" name="Title Placeholder 1"/>
          <p:cNvSpPr>
            <a:spLocks noGrp="1"/>
          </p:cNvSpPr>
          <p:nvPr>
            <p:ph type="title"/>
          </p:nvPr>
        </p:nvSpPr>
        <p:spPr>
          <a:xfrm>
            <a:off x="321786" y="5"/>
            <a:ext cx="9789296" cy="1416740"/>
          </a:xfrm>
          <a:prstGeom prst="rect">
            <a:avLst/>
          </a:prstGeom>
          <a:noFill/>
        </p:spPr>
        <p:txBody>
          <a:bodyPr vert="horz" lIns="0" tIns="233052" rIns="0" bIns="0" rtlCol="0" anchor="t">
            <a:noAutofit/>
          </a:bodyPr>
          <a:lstStyle/>
          <a:p>
            <a:r>
              <a:rPr lang="en-US" smtClean="0"/>
              <a:t>Click to edit Master title style</a:t>
            </a:r>
            <a:endParaRPr lang="en-AU" dirty="0"/>
          </a:p>
        </p:txBody>
      </p:sp>
      <p:cxnSp>
        <p:nvCxnSpPr>
          <p:cNvPr id="70" name="Straight Connector 69"/>
          <p:cNvCxnSpPr/>
          <p:nvPr>
            <p:custDataLst>
              <p:tags r:id="rId12"/>
            </p:custDataLst>
          </p:nvPr>
        </p:nvCxnSpPr>
        <p:spPr>
          <a:xfrm>
            <a:off x="322188" y="6556595"/>
            <a:ext cx="9788897" cy="0"/>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grpSp>
        <p:nvGrpSpPr>
          <p:cNvPr id="3" name="Group 9" hidden="1"/>
          <p:cNvGrpSpPr/>
          <p:nvPr/>
        </p:nvGrpSpPr>
        <p:grpSpPr bwMode="gray">
          <a:xfrm>
            <a:off x="-1523322" y="-573942"/>
            <a:ext cx="12244163" cy="7145810"/>
            <a:chOff x="-1334173" y="-520575"/>
            <a:chExt cx="10723183" cy="6481191"/>
          </a:xfrm>
        </p:grpSpPr>
        <p:grpSp>
          <p:nvGrpSpPr>
            <p:cNvPr id="4" name="Group 48" hidden="1"/>
            <p:cNvGrpSpPr/>
            <p:nvPr/>
          </p:nvGrpSpPr>
          <p:grpSpPr bwMode="gray">
            <a:xfrm>
              <a:off x="-1334173" y="-520575"/>
              <a:ext cx="10723183" cy="6481191"/>
              <a:chOff x="-1334173" y="-520575"/>
              <a:chExt cx="10723183" cy="6481191"/>
            </a:xfrm>
          </p:grpSpPr>
          <p:grpSp>
            <p:nvGrpSpPr>
              <p:cNvPr id="5" name="Group 13" hidden="1"/>
              <p:cNvGrpSpPr/>
              <p:nvPr userDrawn="1"/>
            </p:nvGrpSpPr>
            <p:grpSpPr bwMode="gray">
              <a:xfrm>
                <a:off x="-1334173" y="1144393"/>
                <a:ext cx="1327930" cy="4816223"/>
                <a:chOff x="-1334173" y="1144393"/>
                <a:chExt cx="1327930" cy="4816223"/>
              </a:xfrm>
            </p:grpSpPr>
            <p:grpSp>
              <p:nvGrpSpPr>
                <p:cNvPr id="6" name="Group 7" hidden="1"/>
                <p:cNvGrpSpPr/>
                <p:nvPr userDrawn="1"/>
              </p:nvGrpSpPr>
              <p:grpSpPr bwMode="gray">
                <a:xfrm>
                  <a:off x="-1334173" y="4419403"/>
                  <a:ext cx="1327930" cy="279151"/>
                  <a:chOff x="-1334173" y="4419403"/>
                  <a:chExt cx="1327930" cy="279151"/>
                </a:xfrm>
              </p:grpSpPr>
              <p:cxnSp>
                <p:nvCxnSpPr>
                  <p:cNvPr id="68" name="Straight Connector 67" hidden="1"/>
                  <p:cNvCxnSpPr/>
                  <p:nvPr userDrawn="1"/>
                </p:nvCxnSpPr>
                <p:spPr bwMode="gray">
                  <a:xfrm>
                    <a:off x="-261843" y="4558982"/>
                    <a:ext cx="255600" cy="0"/>
                  </a:xfrm>
                  <a:prstGeom prst="line">
                    <a:avLst/>
                  </a:prstGeom>
                  <a:ln w="12700">
                    <a:solidFill>
                      <a:schemeClr val="accent3"/>
                    </a:solidFill>
                  </a:ln>
                </p:spPr>
                <p:style>
                  <a:lnRef idx="1">
                    <a:schemeClr val="accent1"/>
                  </a:lnRef>
                  <a:fillRef idx="0">
                    <a:schemeClr val="accent1"/>
                  </a:fillRef>
                  <a:effectRef idx="0">
                    <a:schemeClr val="accent1"/>
                  </a:effectRef>
                  <a:fontRef idx="minor">
                    <a:schemeClr val="tx1"/>
                  </a:fontRef>
                </p:style>
              </p:cxnSp>
              <p:sp>
                <p:nvSpPr>
                  <p:cNvPr id="69" name="TextBox 68" hidden="1"/>
                  <p:cNvSpPr txBox="1"/>
                  <p:nvPr userDrawn="1"/>
                </p:nvSpPr>
                <p:spPr bwMode="gray">
                  <a:xfrm>
                    <a:off x="-1334173" y="4419403"/>
                    <a:ext cx="1072330" cy="279151"/>
                  </a:xfrm>
                  <a:prstGeom prst="rect">
                    <a:avLst/>
                  </a:prstGeom>
                  <a:solidFill>
                    <a:schemeClr val="bg1"/>
                  </a:solidFill>
                </p:spPr>
                <p:txBody>
                  <a:bodyPr wrap="square" lIns="0" tIns="0" rIns="0" bIns="0" rtlCol="0" anchor="ctr">
                    <a:spAutoFit/>
                  </a:bodyPr>
                  <a:lstStyle/>
                  <a:p>
                    <a:pPr algn="ctr"/>
                    <a:r>
                      <a:rPr lang="en-AU" sz="1000" dirty="0" smtClean="0">
                        <a:solidFill>
                          <a:prstClr val="black">
                            <a:lumMod val="85000"/>
                            <a:lumOff val="15000"/>
                          </a:prstClr>
                        </a:solidFill>
                        <a:latin typeface="Verdana"/>
                      </a:rPr>
                      <a:t>3.14</a:t>
                    </a:r>
                    <a:br>
                      <a:rPr lang="en-AU" sz="1000" dirty="0" smtClean="0">
                        <a:solidFill>
                          <a:prstClr val="black">
                            <a:lumMod val="85000"/>
                            <a:lumOff val="15000"/>
                          </a:prstClr>
                        </a:solidFill>
                        <a:latin typeface="Verdana"/>
                      </a:rPr>
                    </a:br>
                    <a:r>
                      <a:rPr lang="en-AU" sz="1000" dirty="0" smtClean="0">
                        <a:solidFill>
                          <a:prstClr val="black">
                            <a:lumMod val="85000"/>
                            <a:lumOff val="15000"/>
                          </a:prstClr>
                        </a:solidFill>
                        <a:latin typeface="Verdana"/>
                      </a:rPr>
                      <a:t>X AXIS</a:t>
                    </a:r>
                    <a:endParaRPr lang="en-AU" sz="1000" dirty="0">
                      <a:solidFill>
                        <a:prstClr val="black">
                          <a:lumMod val="85000"/>
                          <a:lumOff val="15000"/>
                        </a:prstClr>
                      </a:solidFill>
                      <a:latin typeface="Verdana"/>
                    </a:endParaRPr>
                  </a:p>
                </p:txBody>
              </p:sp>
            </p:grpSp>
            <p:grpSp>
              <p:nvGrpSpPr>
                <p:cNvPr id="7" name="Group 58" hidden="1"/>
                <p:cNvGrpSpPr/>
                <p:nvPr userDrawn="1"/>
              </p:nvGrpSpPr>
              <p:grpSpPr bwMode="gray">
                <a:xfrm>
                  <a:off x="-1334173" y="5681465"/>
                  <a:ext cx="1327930" cy="279151"/>
                  <a:chOff x="-1334173" y="5681465"/>
                  <a:chExt cx="1327930" cy="279151"/>
                </a:xfrm>
              </p:grpSpPr>
              <p:cxnSp>
                <p:nvCxnSpPr>
                  <p:cNvPr id="66" name="Straight Connector 65" hidden="1"/>
                  <p:cNvCxnSpPr/>
                  <p:nvPr userDrawn="1"/>
                </p:nvCxnSpPr>
                <p:spPr bwMode="gray">
                  <a:xfrm>
                    <a:off x="-261843" y="5821044"/>
                    <a:ext cx="255600" cy="0"/>
                  </a:xfrm>
                  <a:prstGeom prst="line">
                    <a:avLst/>
                  </a:prstGeom>
                  <a:ln w="12700">
                    <a:solidFill>
                      <a:schemeClr val="accent3"/>
                    </a:solidFill>
                  </a:ln>
                </p:spPr>
                <p:style>
                  <a:lnRef idx="1">
                    <a:schemeClr val="accent1"/>
                  </a:lnRef>
                  <a:fillRef idx="0">
                    <a:schemeClr val="accent1"/>
                  </a:fillRef>
                  <a:effectRef idx="0">
                    <a:schemeClr val="accent1"/>
                  </a:effectRef>
                  <a:fontRef idx="minor">
                    <a:schemeClr val="tx1"/>
                  </a:fontRef>
                </p:style>
              </p:cxnSp>
              <p:sp>
                <p:nvSpPr>
                  <p:cNvPr id="67" name="TextBox 66" hidden="1"/>
                  <p:cNvSpPr txBox="1"/>
                  <p:nvPr userDrawn="1"/>
                </p:nvSpPr>
                <p:spPr bwMode="gray">
                  <a:xfrm>
                    <a:off x="-1334173" y="5681465"/>
                    <a:ext cx="1072330" cy="279151"/>
                  </a:xfrm>
                  <a:prstGeom prst="rect">
                    <a:avLst/>
                  </a:prstGeom>
                  <a:solidFill>
                    <a:schemeClr val="bg1"/>
                  </a:solidFill>
                </p:spPr>
                <p:txBody>
                  <a:bodyPr wrap="square" lIns="0" tIns="0" rIns="0" bIns="0" rtlCol="0" anchor="ctr">
                    <a:spAutoFit/>
                  </a:bodyPr>
                  <a:lstStyle/>
                  <a:p>
                    <a:pPr algn="ctr"/>
                    <a:r>
                      <a:rPr lang="en-AU" sz="1000" dirty="0" smtClean="0">
                        <a:solidFill>
                          <a:prstClr val="black">
                            <a:lumMod val="85000"/>
                            <a:lumOff val="15000"/>
                          </a:prstClr>
                        </a:solidFill>
                        <a:latin typeface="Verdana"/>
                      </a:rPr>
                      <a:t>6.65</a:t>
                    </a:r>
                    <a:br>
                      <a:rPr lang="en-AU" sz="1000" dirty="0" smtClean="0">
                        <a:solidFill>
                          <a:prstClr val="black">
                            <a:lumMod val="85000"/>
                            <a:lumOff val="15000"/>
                          </a:prstClr>
                        </a:solidFill>
                        <a:latin typeface="Verdana"/>
                      </a:rPr>
                    </a:br>
                    <a:r>
                      <a:rPr lang="en-AU" sz="1000" dirty="0" smtClean="0">
                        <a:solidFill>
                          <a:prstClr val="black">
                            <a:lumMod val="85000"/>
                            <a:lumOff val="15000"/>
                          </a:prstClr>
                        </a:solidFill>
                        <a:latin typeface="Verdana"/>
                      </a:rPr>
                      <a:t>BASE MARGIN</a:t>
                    </a:r>
                    <a:endParaRPr lang="en-AU" sz="1000" dirty="0">
                      <a:solidFill>
                        <a:prstClr val="black">
                          <a:lumMod val="85000"/>
                          <a:lumOff val="15000"/>
                        </a:prstClr>
                      </a:solidFill>
                      <a:latin typeface="Verdana"/>
                    </a:endParaRPr>
                  </a:p>
                </p:txBody>
              </p:sp>
            </p:grpSp>
            <p:grpSp>
              <p:nvGrpSpPr>
                <p:cNvPr id="9" name="Group 5" hidden="1"/>
                <p:cNvGrpSpPr/>
                <p:nvPr userDrawn="1"/>
              </p:nvGrpSpPr>
              <p:grpSpPr bwMode="gray">
                <a:xfrm>
                  <a:off x="-1334173" y="1144393"/>
                  <a:ext cx="1327930" cy="279151"/>
                  <a:chOff x="-1334173" y="1144393"/>
                  <a:chExt cx="1327930" cy="279151"/>
                </a:xfrm>
              </p:grpSpPr>
              <p:cxnSp>
                <p:nvCxnSpPr>
                  <p:cNvPr id="64" name="Straight Connector 63" hidden="1"/>
                  <p:cNvCxnSpPr/>
                  <p:nvPr userDrawn="1"/>
                </p:nvCxnSpPr>
                <p:spPr bwMode="gray">
                  <a:xfrm>
                    <a:off x="-261843" y="1283969"/>
                    <a:ext cx="255600" cy="0"/>
                  </a:xfrm>
                  <a:prstGeom prst="line">
                    <a:avLst/>
                  </a:prstGeom>
                  <a:ln w="12700">
                    <a:solidFill>
                      <a:schemeClr val="accent3"/>
                    </a:solidFill>
                  </a:ln>
                </p:spPr>
                <p:style>
                  <a:lnRef idx="1">
                    <a:schemeClr val="accent1"/>
                  </a:lnRef>
                  <a:fillRef idx="0">
                    <a:schemeClr val="accent1"/>
                  </a:fillRef>
                  <a:effectRef idx="0">
                    <a:schemeClr val="accent1"/>
                  </a:effectRef>
                  <a:fontRef idx="minor">
                    <a:schemeClr val="tx1"/>
                  </a:fontRef>
                </p:style>
              </p:cxnSp>
              <p:sp>
                <p:nvSpPr>
                  <p:cNvPr id="65" name="TextBox 64" hidden="1"/>
                  <p:cNvSpPr txBox="1"/>
                  <p:nvPr userDrawn="1"/>
                </p:nvSpPr>
                <p:spPr bwMode="gray">
                  <a:xfrm>
                    <a:off x="-1334173" y="1144393"/>
                    <a:ext cx="1072330" cy="279151"/>
                  </a:xfrm>
                  <a:prstGeom prst="rect">
                    <a:avLst/>
                  </a:prstGeom>
                  <a:solidFill>
                    <a:schemeClr val="bg1"/>
                  </a:solidFill>
                </p:spPr>
                <p:txBody>
                  <a:bodyPr wrap="square" lIns="0" tIns="0" rIns="0" bIns="0" rtlCol="0" anchor="ctr">
                    <a:spAutoFit/>
                  </a:bodyPr>
                  <a:lstStyle/>
                  <a:p>
                    <a:pPr algn="ctr"/>
                    <a:r>
                      <a:rPr lang="en-AU" sz="1000" dirty="0" smtClean="0">
                        <a:solidFill>
                          <a:prstClr val="black">
                            <a:lumMod val="85000"/>
                            <a:lumOff val="15000"/>
                          </a:prstClr>
                        </a:solidFill>
                        <a:latin typeface="Verdana"/>
                      </a:rPr>
                      <a:t>5.95</a:t>
                    </a:r>
                  </a:p>
                  <a:p>
                    <a:pPr algn="ctr"/>
                    <a:r>
                      <a:rPr lang="en-AU" sz="1000" dirty="0" smtClean="0">
                        <a:solidFill>
                          <a:prstClr val="black">
                            <a:lumMod val="85000"/>
                            <a:lumOff val="15000"/>
                          </a:prstClr>
                        </a:solidFill>
                        <a:latin typeface="Verdana"/>
                      </a:rPr>
                      <a:t>TOP MARGIN</a:t>
                    </a:r>
                    <a:endParaRPr lang="en-AU" sz="1000" dirty="0">
                      <a:solidFill>
                        <a:prstClr val="black">
                          <a:lumMod val="85000"/>
                          <a:lumOff val="15000"/>
                        </a:prstClr>
                      </a:solidFill>
                      <a:latin typeface="Verdana"/>
                    </a:endParaRPr>
                  </a:p>
                </p:txBody>
              </p:sp>
            </p:grpSp>
            <p:grpSp>
              <p:nvGrpSpPr>
                <p:cNvPr id="10" name="Group 8" hidden="1"/>
                <p:cNvGrpSpPr/>
                <p:nvPr userDrawn="1"/>
              </p:nvGrpSpPr>
              <p:grpSpPr bwMode="gray">
                <a:xfrm>
                  <a:off x="-1334173" y="1658740"/>
                  <a:ext cx="1327930" cy="279151"/>
                  <a:chOff x="-1334173" y="1658740"/>
                  <a:chExt cx="1327930" cy="279151"/>
                </a:xfrm>
              </p:grpSpPr>
              <p:cxnSp>
                <p:nvCxnSpPr>
                  <p:cNvPr id="62" name="Straight Connector 61" hidden="1"/>
                  <p:cNvCxnSpPr/>
                  <p:nvPr userDrawn="1"/>
                </p:nvCxnSpPr>
                <p:spPr bwMode="gray">
                  <a:xfrm>
                    <a:off x="-261843" y="1798319"/>
                    <a:ext cx="255600" cy="0"/>
                  </a:xfrm>
                  <a:prstGeom prst="line">
                    <a:avLst/>
                  </a:prstGeom>
                  <a:ln w="12700">
                    <a:solidFill>
                      <a:schemeClr val="accent3"/>
                    </a:solidFill>
                  </a:ln>
                </p:spPr>
                <p:style>
                  <a:lnRef idx="1">
                    <a:schemeClr val="accent1"/>
                  </a:lnRef>
                  <a:fillRef idx="0">
                    <a:schemeClr val="accent1"/>
                  </a:fillRef>
                  <a:effectRef idx="0">
                    <a:schemeClr val="accent1"/>
                  </a:effectRef>
                  <a:fontRef idx="minor">
                    <a:schemeClr val="tx1"/>
                  </a:fontRef>
                </p:style>
              </p:cxnSp>
              <p:sp>
                <p:nvSpPr>
                  <p:cNvPr id="63" name="TextBox 62" hidden="1"/>
                  <p:cNvSpPr txBox="1"/>
                  <p:nvPr userDrawn="1"/>
                </p:nvSpPr>
                <p:spPr bwMode="gray">
                  <a:xfrm>
                    <a:off x="-1334173" y="1658740"/>
                    <a:ext cx="1072330" cy="279151"/>
                  </a:xfrm>
                  <a:prstGeom prst="rect">
                    <a:avLst/>
                  </a:prstGeom>
                  <a:solidFill>
                    <a:schemeClr val="bg1"/>
                  </a:solidFill>
                </p:spPr>
                <p:txBody>
                  <a:bodyPr wrap="square" lIns="0" tIns="0" rIns="0" bIns="0" rtlCol="0" anchor="ctr">
                    <a:spAutoFit/>
                  </a:bodyPr>
                  <a:lstStyle/>
                  <a:p>
                    <a:pPr algn="ctr"/>
                    <a:r>
                      <a:rPr lang="en-AU" sz="1000" dirty="0" smtClean="0">
                        <a:solidFill>
                          <a:prstClr val="black">
                            <a:lumMod val="85000"/>
                            <a:lumOff val="15000"/>
                          </a:prstClr>
                        </a:solidFill>
                        <a:latin typeface="Verdana"/>
                      </a:rPr>
                      <a:t>4.52</a:t>
                    </a:r>
                    <a:br>
                      <a:rPr lang="en-AU" sz="1000" dirty="0" smtClean="0">
                        <a:solidFill>
                          <a:prstClr val="black">
                            <a:lumMod val="85000"/>
                            <a:lumOff val="15000"/>
                          </a:prstClr>
                        </a:solidFill>
                        <a:latin typeface="Verdana"/>
                      </a:rPr>
                    </a:br>
                    <a:r>
                      <a:rPr lang="en-AU" sz="1000" dirty="0" smtClean="0">
                        <a:solidFill>
                          <a:prstClr val="black">
                            <a:lumMod val="85000"/>
                            <a:lumOff val="15000"/>
                          </a:prstClr>
                        </a:solidFill>
                        <a:latin typeface="Verdana"/>
                      </a:rPr>
                      <a:t>CHART TOP</a:t>
                    </a:r>
                    <a:endParaRPr lang="en-AU" sz="1000" dirty="0">
                      <a:solidFill>
                        <a:prstClr val="black">
                          <a:lumMod val="85000"/>
                          <a:lumOff val="15000"/>
                        </a:prstClr>
                      </a:solidFill>
                      <a:latin typeface="Verdana"/>
                    </a:endParaRPr>
                  </a:p>
                </p:txBody>
              </p:sp>
            </p:grpSp>
          </p:grpSp>
          <p:grpSp>
            <p:nvGrpSpPr>
              <p:cNvPr id="11" name="Group 6" hidden="1"/>
              <p:cNvGrpSpPr/>
              <p:nvPr userDrawn="1"/>
            </p:nvGrpSpPr>
            <p:grpSpPr bwMode="gray">
              <a:xfrm>
                <a:off x="-253905" y="-520575"/>
                <a:ext cx="9642915" cy="520575"/>
                <a:chOff x="-253905" y="-520575"/>
                <a:chExt cx="9642915" cy="520575"/>
              </a:xfrm>
            </p:grpSpPr>
            <p:grpSp>
              <p:nvGrpSpPr>
                <p:cNvPr id="12" name="Group 51" hidden="1"/>
                <p:cNvGrpSpPr/>
                <p:nvPr userDrawn="1"/>
              </p:nvGrpSpPr>
              <p:grpSpPr bwMode="gray">
                <a:xfrm>
                  <a:off x="-253905" y="-520575"/>
                  <a:ext cx="1072330" cy="520575"/>
                  <a:chOff x="-250415" y="-520575"/>
                  <a:chExt cx="1072330" cy="520575"/>
                </a:xfrm>
              </p:grpSpPr>
              <p:cxnSp>
                <p:nvCxnSpPr>
                  <p:cNvPr id="56" name="Straight Connector 55" hidden="1"/>
                  <p:cNvCxnSpPr/>
                  <p:nvPr userDrawn="1"/>
                </p:nvCxnSpPr>
                <p:spPr bwMode="gray">
                  <a:xfrm>
                    <a:off x="285750" y="-252000"/>
                    <a:ext cx="0" cy="252000"/>
                  </a:xfrm>
                  <a:prstGeom prst="line">
                    <a:avLst/>
                  </a:prstGeom>
                  <a:ln w="12700">
                    <a:solidFill>
                      <a:schemeClr val="accent3"/>
                    </a:solidFill>
                  </a:ln>
                </p:spPr>
                <p:style>
                  <a:lnRef idx="1">
                    <a:schemeClr val="accent1"/>
                  </a:lnRef>
                  <a:fillRef idx="0">
                    <a:schemeClr val="accent1"/>
                  </a:fillRef>
                  <a:effectRef idx="0">
                    <a:schemeClr val="accent1"/>
                  </a:effectRef>
                  <a:fontRef idx="minor">
                    <a:schemeClr val="tx1"/>
                  </a:fontRef>
                </p:style>
              </p:cxnSp>
              <p:sp>
                <p:nvSpPr>
                  <p:cNvPr id="57" name="TextBox 56" hidden="1"/>
                  <p:cNvSpPr txBox="1"/>
                  <p:nvPr userDrawn="1"/>
                </p:nvSpPr>
                <p:spPr bwMode="gray">
                  <a:xfrm>
                    <a:off x="-250415" y="-520575"/>
                    <a:ext cx="1072330" cy="251236"/>
                  </a:xfrm>
                  <a:prstGeom prst="rect">
                    <a:avLst/>
                  </a:prstGeom>
                  <a:solidFill>
                    <a:schemeClr val="bg1"/>
                  </a:solidFill>
                </p:spPr>
                <p:txBody>
                  <a:bodyPr wrap="square" lIns="0" tIns="0" rIns="0" bIns="0" rtlCol="0" anchor="ctr">
                    <a:spAutoFit/>
                  </a:bodyPr>
                  <a:lstStyle>
                    <a:defPPr>
                      <a:defRPr lang="en-AU"/>
                    </a:defPPr>
                    <a:lvl1pPr algn="ctr">
                      <a:defRPr sz="900">
                        <a:solidFill>
                          <a:schemeClr val="tx1">
                            <a:lumMod val="85000"/>
                            <a:lumOff val="15000"/>
                          </a:schemeClr>
                        </a:solidFill>
                        <a:latin typeface="+mn-lt"/>
                      </a:defRPr>
                    </a:lvl1pPr>
                  </a:lstStyle>
                  <a:p>
                    <a:r>
                      <a:rPr lang="en-AU" dirty="0" smtClean="0">
                        <a:solidFill>
                          <a:prstClr val="black">
                            <a:lumMod val="85000"/>
                            <a:lumOff val="15000"/>
                          </a:prstClr>
                        </a:solidFill>
                      </a:rPr>
                      <a:t>11.90</a:t>
                    </a:r>
                    <a:br>
                      <a:rPr lang="en-AU" dirty="0" smtClean="0">
                        <a:solidFill>
                          <a:prstClr val="black">
                            <a:lumMod val="85000"/>
                            <a:lumOff val="15000"/>
                          </a:prstClr>
                        </a:solidFill>
                      </a:rPr>
                    </a:br>
                    <a:r>
                      <a:rPr lang="en-AU" dirty="0" smtClean="0">
                        <a:solidFill>
                          <a:prstClr val="black">
                            <a:lumMod val="85000"/>
                            <a:lumOff val="15000"/>
                          </a:prstClr>
                        </a:solidFill>
                      </a:rPr>
                      <a:t>LEFT MARGIN</a:t>
                    </a:r>
                    <a:endParaRPr lang="en-AU" dirty="0">
                      <a:solidFill>
                        <a:prstClr val="black">
                          <a:lumMod val="85000"/>
                          <a:lumOff val="15000"/>
                        </a:prstClr>
                      </a:solidFill>
                    </a:endParaRPr>
                  </a:p>
                </p:txBody>
              </p:sp>
            </p:grpSp>
            <p:grpSp>
              <p:nvGrpSpPr>
                <p:cNvPr id="13" name="Group 2" hidden="1"/>
                <p:cNvGrpSpPr/>
                <p:nvPr userDrawn="1"/>
              </p:nvGrpSpPr>
              <p:grpSpPr bwMode="gray">
                <a:xfrm>
                  <a:off x="8316680" y="-520575"/>
                  <a:ext cx="1072330" cy="516118"/>
                  <a:chOff x="7804969" y="-520575"/>
                  <a:chExt cx="1072330" cy="516118"/>
                </a:xfrm>
              </p:grpSpPr>
              <p:cxnSp>
                <p:nvCxnSpPr>
                  <p:cNvPr id="54" name="Straight Connector 53" hidden="1"/>
                  <p:cNvCxnSpPr/>
                  <p:nvPr userDrawn="1"/>
                </p:nvCxnSpPr>
                <p:spPr bwMode="gray">
                  <a:xfrm>
                    <a:off x="8341134" y="-256457"/>
                    <a:ext cx="0" cy="252000"/>
                  </a:xfrm>
                  <a:prstGeom prst="line">
                    <a:avLst/>
                  </a:prstGeom>
                  <a:ln w="12700">
                    <a:solidFill>
                      <a:schemeClr val="accent3"/>
                    </a:solidFill>
                  </a:ln>
                </p:spPr>
                <p:style>
                  <a:lnRef idx="1">
                    <a:schemeClr val="accent1"/>
                  </a:lnRef>
                  <a:fillRef idx="0">
                    <a:schemeClr val="accent1"/>
                  </a:fillRef>
                  <a:effectRef idx="0">
                    <a:schemeClr val="accent1"/>
                  </a:effectRef>
                  <a:fontRef idx="minor">
                    <a:schemeClr val="tx1"/>
                  </a:fontRef>
                </p:style>
              </p:cxnSp>
              <p:sp>
                <p:nvSpPr>
                  <p:cNvPr id="55" name="TextBox 54" hidden="1"/>
                  <p:cNvSpPr txBox="1"/>
                  <p:nvPr userDrawn="1"/>
                </p:nvSpPr>
                <p:spPr bwMode="gray">
                  <a:xfrm>
                    <a:off x="7804969" y="-520575"/>
                    <a:ext cx="1072330" cy="251236"/>
                  </a:xfrm>
                  <a:prstGeom prst="rect">
                    <a:avLst/>
                  </a:prstGeom>
                  <a:solidFill>
                    <a:schemeClr val="bg1"/>
                  </a:solidFill>
                </p:spPr>
                <p:txBody>
                  <a:bodyPr wrap="square" lIns="0" tIns="0" rIns="0" bIns="0" rtlCol="0" anchor="ctr">
                    <a:spAutoFit/>
                  </a:bodyPr>
                  <a:lstStyle>
                    <a:defPPr>
                      <a:defRPr lang="en-AU"/>
                    </a:defPPr>
                    <a:lvl1pPr algn="ctr">
                      <a:defRPr sz="900">
                        <a:solidFill>
                          <a:schemeClr val="tx1">
                            <a:lumMod val="85000"/>
                            <a:lumOff val="15000"/>
                          </a:schemeClr>
                        </a:solidFill>
                        <a:latin typeface="+mn-lt"/>
                      </a:defRPr>
                    </a:lvl1pPr>
                  </a:lstStyle>
                  <a:p>
                    <a:r>
                      <a:rPr lang="en-AU" dirty="0" smtClean="0">
                        <a:solidFill>
                          <a:prstClr val="black">
                            <a:lumMod val="85000"/>
                            <a:lumOff val="15000"/>
                          </a:prstClr>
                        </a:solidFill>
                      </a:rPr>
                      <a:t>11.90</a:t>
                    </a:r>
                  </a:p>
                  <a:p>
                    <a:r>
                      <a:rPr lang="en-AU" dirty="0" smtClean="0">
                        <a:solidFill>
                          <a:prstClr val="black">
                            <a:lumMod val="85000"/>
                            <a:lumOff val="15000"/>
                          </a:prstClr>
                        </a:solidFill>
                      </a:rPr>
                      <a:t>RIGHT MARGIN</a:t>
                    </a:r>
                    <a:endParaRPr lang="en-AU" dirty="0">
                      <a:solidFill>
                        <a:prstClr val="black">
                          <a:lumMod val="85000"/>
                          <a:lumOff val="15000"/>
                        </a:prstClr>
                      </a:solidFill>
                    </a:endParaRPr>
                  </a:p>
                </p:txBody>
              </p:sp>
            </p:grpSp>
          </p:grpSp>
        </p:grpSp>
        <p:sp>
          <p:nvSpPr>
            <p:cNvPr id="34" name="TextBox 33" hidden="1"/>
            <p:cNvSpPr txBox="1"/>
            <p:nvPr userDrawn="1"/>
          </p:nvSpPr>
          <p:spPr bwMode="gray">
            <a:xfrm>
              <a:off x="438150" y="-513015"/>
              <a:ext cx="8248650" cy="251236"/>
            </a:xfrm>
            <a:prstGeom prst="rect">
              <a:avLst/>
            </a:prstGeom>
            <a:noFill/>
          </p:spPr>
          <p:txBody>
            <a:bodyPr wrap="square" lIns="0" tIns="0" rIns="0" bIns="0" rtlCol="0" anchor="b">
              <a:spAutoFit/>
            </a:bodyPr>
            <a:lstStyle/>
            <a:p>
              <a:pPr algn="ctr"/>
              <a:r>
                <a:rPr lang="en-GB" b="0" dirty="0" smtClean="0">
                  <a:solidFill>
                    <a:srgbClr val="333333"/>
                  </a:solidFill>
                  <a:latin typeface="Verdana"/>
                </a:rPr>
                <a:t>DO NOT ALTER SLIDE MASTERS – THIS IS A TNS APPROVED TEMPLATE</a:t>
              </a:r>
            </a:p>
          </p:txBody>
        </p:sp>
      </p:grpSp>
      <p:sp>
        <p:nvSpPr>
          <p:cNvPr id="32" name="Slide Number Placeholder 5"/>
          <p:cNvSpPr>
            <a:spLocks noGrp="1"/>
          </p:cNvSpPr>
          <p:nvPr>
            <p:ph type="sldNum" sz="quarter" idx="4"/>
          </p:nvPr>
        </p:nvSpPr>
        <p:spPr>
          <a:xfrm>
            <a:off x="5292583" y="6948983"/>
            <a:ext cx="577163" cy="300014"/>
          </a:xfrm>
          <a:prstGeom prst="rect">
            <a:avLst/>
          </a:prstGeom>
        </p:spPr>
        <p:txBody>
          <a:bodyPr lIns="90810" tIns="45405" rIns="90810" bIns="45405"/>
          <a:lstStyle>
            <a:lvl1pPr>
              <a:defRPr sz="1200"/>
            </a:lvl1pPr>
          </a:lstStyle>
          <a:p>
            <a:fld id="{5AF57F2D-FD0A-4A42-A2E3-927C55E4DECA}" type="slidenum">
              <a:rPr lang="en-US" smtClean="0">
                <a:solidFill>
                  <a:prstClr val="black">
                    <a:tint val="75000"/>
                  </a:prstClr>
                </a:solidFill>
              </a:rPr>
              <a:pPr/>
              <a:t>‹#›</a:t>
            </a:fld>
            <a:endParaRPr lang="en-US" dirty="0">
              <a:solidFill>
                <a:prstClr val="black">
                  <a:tint val="75000"/>
                </a:prstClr>
              </a:solidFill>
            </a:endParaRPr>
          </a:p>
        </p:txBody>
      </p:sp>
      <p:sp>
        <p:nvSpPr>
          <p:cNvPr id="33" name="TextBox 9"/>
          <p:cNvSpPr txBox="1"/>
          <p:nvPr userDrawn="1">
            <p:custDataLst>
              <p:tags r:id="rId13"/>
            </p:custDataLst>
          </p:nvPr>
        </p:nvSpPr>
        <p:spPr>
          <a:xfrm>
            <a:off x="1312342" y="7020991"/>
            <a:ext cx="2540000" cy="531000"/>
          </a:xfrm>
          <a:prstGeom prst="rect">
            <a:avLst/>
          </a:prstGeom>
          <a:noFill/>
        </p:spPr>
        <p:txBody>
          <a:bodyPr vert="horz" wrap="none" lIns="0" tIns="0" rIns="0" bIns="277368" rtlCol="0" anchor="b">
            <a:noAutofit/>
          </a:bodyPr>
          <a:lstStyle/>
          <a:p>
            <a:pPr defTabSz="1021124">
              <a:lnSpc>
                <a:spcPct val="0"/>
              </a:lnSpc>
            </a:pPr>
            <a:r>
              <a:rPr lang="en-US" sz="800" b="0" dirty="0" smtClean="0">
                <a:solidFill>
                  <a:srgbClr val="333333"/>
                </a:solidFill>
                <a:latin typeface="Verdana"/>
              </a:rPr>
              <a:t>© TNS 2016</a:t>
            </a:r>
          </a:p>
        </p:txBody>
      </p:sp>
    </p:spTree>
    <p:extLst>
      <p:ext uri="{BB962C8B-B14F-4D97-AF65-F5344CB8AC3E}">
        <p14:creationId xmlns:p14="http://schemas.microsoft.com/office/powerpoint/2010/main" val="498590300"/>
      </p:ext>
    </p:extLst>
  </p:cSld>
  <p:clrMap bg1="lt1" tx1="dk1" bg2="lt2" tx2="dk2" accent1="accent1" accent2="accent2" accent3="accent3" accent4="accent4" accent5="accent5" accent6="accent6" hlink="hlink" folHlink="folHlink"/>
  <p:sldLayoutIdLst>
    <p:sldLayoutId id="2147484020" r:id="rId1"/>
    <p:sldLayoutId id="2147484021" r:id="rId2"/>
    <p:sldLayoutId id="2147484023" r:id="rId3"/>
    <p:sldLayoutId id="2147484024" r:id="rId4"/>
    <p:sldLayoutId id="2147484025" r:id="rId5"/>
    <p:sldLayoutId id="2147484026" r:id="rId6"/>
    <p:sldLayoutId id="2147484027" r:id="rId7"/>
    <p:sldLayoutId id="2147484028" r:id="rId8"/>
    <p:sldLayoutId id="2147484029" r:id="rId9"/>
    <p:sldLayoutId id="2147484030" r:id="rId10"/>
  </p:sldLayoutIdLst>
  <p:timing>
    <p:tnLst>
      <p:par>
        <p:cTn id="1" dur="indefinite" restart="never" nodeType="tmRoot"/>
      </p:par>
    </p:tnLst>
  </p:timing>
  <p:hf hdr="0" ftr="0" dt="0"/>
  <p:txStyles>
    <p:titleStyle>
      <a:lvl1pPr algn="l" defTabSz="1020614" rtl="0" eaLnBrk="1" latinLnBrk="0" hangingPunct="1">
        <a:spcBef>
          <a:spcPct val="0"/>
        </a:spcBef>
        <a:buNone/>
        <a:defRPr sz="2300" kern="1200">
          <a:solidFill>
            <a:srgbClr val="333333"/>
          </a:solidFill>
          <a:latin typeface="+mj-lt"/>
          <a:ea typeface="+mj-ea"/>
          <a:cs typeface="+mj-cs"/>
        </a:defRPr>
      </a:lvl1pPr>
    </p:titleStyle>
    <p:bodyStyle>
      <a:lvl1pPr marL="0" indent="0" algn="l" defTabSz="1020614" rtl="0" eaLnBrk="1" latinLnBrk="0" hangingPunct="1">
        <a:spcBef>
          <a:spcPct val="20000"/>
        </a:spcBef>
        <a:buFont typeface="Arial" pitchFamily="34" charset="0"/>
        <a:buNone/>
        <a:defRPr sz="1800" b="1" kern="1200">
          <a:solidFill>
            <a:schemeClr val="tx1">
              <a:lumMod val="85000"/>
              <a:lumOff val="15000"/>
            </a:schemeClr>
          </a:solidFill>
          <a:latin typeface="+mn-lt"/>
          <a:ea typeface="+mn-ea"/>
          <a:cs typeface="+mn-cs"/>
        </a:defRPr>
      </a:lvl1pPr>
      <a:lvl2pPr marL="0" indent="0" algn="l" defTabSz="1020614" rtl="0" eaLnBrk="1" latinLnBrk="0" hangingPunct="1">
        <a:spcBef>
          <a:spcPct val="20000"/>
        </a:spcBef>
        <a:buFont typeface="Arial" pitchFamily="34" charset="0"/>
        <a:buNone/>
        <a:defRPr sz="1800" kern="1200">
          <a:solidFill>
            <a:schemeClr val="tx1">
              <a:lumMod val="85000"/>
              <a:lumOff val="15000"/>
            </a:schemeClr>
          </a:solidFill>
          <a:latin typeface="+mn-lt"/>
          <a:ea typeface="+mn-ea"/>
          <a:cs typeface="+mn-cs"/>
        </a:defRPr>
      </a:lvl2pPr>
      <a:lvl3pPr marL="281738" indent="-281738" algn="l" defTabSz="1020614" rtl="0" eaLnBrk="1" latinLnBrk="0" hangingPunct="1">
        <a:spcBef>
          <a:spcPct val="20000"/>
        </a:spcBef>
        <a:buFont typeface="Wingdings" pitchFamily="2" charset="2"/>
        <a:buChar char=""/>
        <a:defRPr sz="1800" kern="1200">
          <a:solidFill>
            <a:schemeClr val="tx1">
              <a:lumMod val="85000"/>
              <a:lumOff val="15000"/>
            </a:schemeClr>
          </a:solidFill>
          <a:latin typeface="+mn-lt"/>
          <a:ea typeface="+mn-ea"/>
          <a:cs typeface="+mn-cs"/>
        </a:defRPr>
      </a:lvl3pPr>
      <a:lvl4pPr marL="567006" indent="-285288" algn="l" defTabSz="1020614" rtl="0" eaLnBrk="1" latinLnBrk="0" hangingPunct="1">
        <a:spcBef>
          <a:spcPct val="20000"/>
        </a:spcBef>
        <a:buFont typeface="Wingdings" pitchFamily="2" charset="2"/>
        <a:buChar char="n"/>
        <a:defRPr sz="1800" kern="1200">
          <a:solidFill>
            <a:schemeClr val="tx1">
              <a:lumMod val="85000"/>
              <a:lumOff val="15000"/>
            </a:schemeClr>
          </a:solidFill>
          <a:latin typeface="+mn-lt"/>
          <a:ea typeface="+mn-ea"/>
          <a:cs typeface="+mn-cs"/>
        </a:defRPr>
      </a:lvl4pPr>
      <a:lvl5pPr marL="848726" indent="-281738" algn="l" defTabSz="1020614" rtl="0" eaLnBrk="1" latinLnBrk="0" hangingPunct="1">
        <a:spcBef>
          <a:spcPct val="20000"/>
        </a:spcBef>
        <a:buFont typeface="Wingdings" pitchFamily="2" charset="2"/>
        <a:buChar char="n"/>
        <a:defRPr sz="1800" kern="1200">
          <a:solidFill>
            <a:schemeClr val="tx1">
              <a:lumMod val="85000"/>
              <a:lumOff val="15000"/>
            </a:schemeClr>
          </a:solidFill>
          <a:latin typeface="+mn-lt"/>
          <a:ea typeface="+mn-ea"/>
          <a:cs typeface="+mn-cs"/>
        </a:defRPr>
      </a:lvl5pPr>
      <a:lvl6pPr marL="2806671" indent="-255148" algn="l" defTabSz="1020614" rtl="0" eaLnBrk="1" latinLnBrk="0" hangingPunct="1">
        <a:spcBef>
          <a:spcPct val="20000"/>
        </a:spcBef>
        <a:buFont typeface="Arial" pitchFamily="34" charset="0"/>
        <a:buChar char="•"/>
        <a:defRPr sz="2300" kern="1200">
          <a:solidFill>
            <a:schemeClr val="tx1"/>
          </a:solidFill>
          <a:latin typeface="+mn-lt"/>
          <a:ea typeface="+mn-ea"/>
          <a:cs typeface="+mn-cs"/>
        </a:defRPr>
      </a:lvl6pPr>
      <a:lvl7pPr marL="3316976" indent="-255148" algn="l" defTabSz="1020614" rtl="0" eaLnBrk="1" latinLnBrk="0" hangingPunct="1">
        <a:spcBef>
          <a:spcPct val="20000"/>
        </a:spcBef>
        <a:buFont typeface="Arial" pitchFamily="34" charset="0"/>
        <a:buChar char="•"/>
        <a:defRPr sz="2300" kern="1200">
          <a:solidFill>
            <a:schemeClr val="tx1"/>
          </a:solidFill>
          <a:latin typeface="+mn-lt"/>
          <a:ea typeface="+mn-ea"/>
          <a:cs typeface="+mn-cs"/>
        </a:defRPr>
      </a:lvl7pPr>
      <a:lvl8pPr marL="3827273" indent="-255148" algn="l" defTabSz="1020614" rtl="0" eaLnBrk="1" latinLnBrk="0" hangingPunct="1">
        <a:spcBef>
          <a:spcPct val="20000"/>
        </a:spcBef>
        <a:buFont typeface="Arial" pitchFamily="34" charset="0"/>
        <a:buChar char="•"/>
        <a:defRPr sz="2300" kern="1200">
          <a:solidFill>
            <a:schemeClr val="tx1"/>
          </a:solidFill>
          <a:latin typeface="+mn-lt"/>
          <a:ea typeface="+mn-ea"/>
          <a:cs typeface="+mn-cs"/>
        </a:defRPr>
      </a:lvl8pPr>
      <a:lvl9pPr marL="4337578" indent="-255148" algn="l" defTabSz="1020614" rtl="0" eaLnBrk="1" latinLnBrk="0" hangingPunct="1">
        <a:spcBef>
          <a:spcPct val="20000"/>
        </a:spcBef>
        <a:buFont typeface="Arial" pitchFamily="34" charset="0"/>
        <a:buChar char="•"/>
        <a:defRPr sz="2300" kern="1200">
          <a:solidFill>
            <a:schemeClr val="tx1"/>
          </a:solidFill>
          <a:latin typeface="+mn-lt"/>
          <a:ea typeface="+mn-ea"/>
          <a:cs typeface="+mn-cs"/>
        </a:defRPr>
      </a:lvl9pPr>
    </p:bodyStyle>
    <p:otherStyle>
      <a:defPPr>
        <a:defRPr lang="en-US"/>
      </a:defPPr>
      <a:lvl1pPr marL="0" algn="l" defTabSz="1020614" rtl="0" eaLnBrk="1" latinLnBrk="0" hangingPunct="1">
        <a:defRPr sz="2000" kern="1200">
          <a:solidFill>
            <a:schemeClr val="tx1"/>
          </a:solidFill>
          <a:latin typeface="+mn-lt"/>
          <a:ea typeface="+mn-ea"/>
          <a:cs typeface="+mn-cs"/>
        </a:defRPr>
      </a:lvl1pPr>
      <a:lvl2pPr marL="510311" algn="l" defTabSz="1020614" rtl="0" eaLnBrk="1" latinLnBrk="0" hangingPunct="1">
        <a:defRPr sz="2000" kern="1200">
          <a:solidFill>
            <a:schemeClr val="tx1"/>
          </a:solidFill>
          <a:latin typeface="+mn-lt"/>
          <a:ea typeface="+mn-ea"/>
          <a:cs typeface="+mn-cs"/>
        </a:defRPr>
      </a:lvl2pPr>
      <a:lvl3pPr marL="1020614" algn="l" defTabSz="1020614" rtl="0" eaLnBrk="1" latinLnBrk="0" hangingPunct="1">
        <a:defRPr sz="2000" kern="1200">
          <a:solidFill>
            <a:schemeClr val="tx1"/>
          </a:solidFill>
          <a:latin typeface="+mn-lt"/>
          <a:ea typeface="+mn-ea"/>
          <a:cs typeface="+mn-cs"/>
        </a:defRPr>
      </a:lvl3pPr>
      <a:lvl4pPr marL="1530941" algn="l" defTabSz="1020614" rtl="0" eaLnBrk="1" latinLnBrk="0" hangingPunct="1">
        <a:defRPr sz="2000" kern="1200">
          <a:solidFill>
            <a:schemeClr val="tx1"/>
          </a:solidFill>
          <a:latin typeface="+mn-lt"/>
          <a:ea typeface="+mn-ea"/>
          <a:cs typeface="+mn-cs"/>
        </a:defRPr>
      </a:lvl4pPr>
      <a:lvl5pPr marL="2041211" algn="l" defTabSz="1020614" rtl="0" eaLnBrk="1" latinLnBrk="0" hangingPunct="1">
        <a:defRPr sz="2000" kern="1200">
          <a:solidFill>
            <a:schemeClr val="tx1"/>
          </a:solidFill>
          <a:latin typeface="+mn-lt"/>
          <a:ea typeface="+mn-ea"/>
          <a:cs typeface="+mn-cs"/>
        </a:defRPr>
      </a:lvl5pPr>
      <a:lvl6pPr marL="2551517" algn="l" defTabSz="1020614" rtl="0" eaLnBrk="1" latinLnBrk="0" hangingPunct="1">
        <a:defRPr sz="2000" kern="1200">
          <a:solidFill>
            <a:schemeClr val="tx1"/>
          </a:solidFill>
          <a:latin typeface="+mn-lt"/>
          <a:ea typeface="+mn-ea"/>
          <a:cs typeface="+mn-cs"/>
        </a:defRPr>
      </a:lvl6pPr>
      <a:lvl7pPr marL="3061841" algn="l" defTabSz="1020614" rtl="0" eaLnBrk="1" latinLnBrk="0" hangingPunct="1">
        <a:defRPr sz="2000" kern="1200">
          <a:solidFill>
            <a:schemeClr val="tx1"/>
          </a:solidFill>
          <a:latin typeface="+mn-lt"/>
          <a:ea typeface="+mn-ea"/>
          <a:cs typeface="+mn-cs"/>
        </a:defRPr>
      </a:lvl7pPr>
      <a:lvl8pPr marL="3572109" algn="l" defTabSz="1020614" rtl="0" eaLnBrk="1" latinLnBrk="0" hangingPunct="1">
        <a:defRPr sz="2000" kern="1200">
          <a:solidFill>
            <a:schemeClr val="tx1"/>
          </a:solidFill>
          <a:latin typeface="+mn-lt"/>
          <a:ea typeface="+mn-ea"/>
          <a:cs typeface="+mn-cs"/>
        </a:defRPr>
      </a:lvl8pPr>
      <a:lvl9pPr marL="4082426" algn="l" defTabSz="1020614" rtl="0" eaLnBrk="1" latinLnBrk="0" hangingPunct="1">
        <a:defRPr sz="20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31" name="30 Imagen"/>
          <p:cNvPicPr>
            <a:picLocks noChangeAspect="1"/>
          </p:cNvPicPr>
          <p:nvPr/>
        </p:nvPicPr>
        <p:blipFill rotWithShape="1">
          <a:blip r:embed="rId14" cstate="print">
            <a:extLst>
              <a:ext uri="{28A0092B-C50C-407E-A947-70E740481C1C}">
                <a14:useLocalDpi xmlns:a14="http://schemas.microsoft.com/office/drawing/2010/main" val="0"/>
              </a:ext>
            </a:extLst>
          </a:blip>
          <a:srcRect r="2399"/>
          <a:stretch/>
        </p:blipFill>
        <p:spPr>
          <a:xfrm>
            <a:off x="-47434" y="0"/>
            <a:ext cx="10488426" cy="7597056"/>
          </a:xfrm>
          <a:prstGeom prst="rect">
            <a:avLst/>
          </a:prstGeom>
        </p:spPr>
      </p:pic>
      <p:pic>
        <p:nvPicPr>
          <p:cNvPr id="28" name="Picture 2" descr="C:\Users\AndrewA\Desktop\TNS_logo_rgb.jpg"/>
          <p:cNvPicPr>
            <a:picLocks noChangeAspect="1" noChangeArrowheads="1"/>
          </p:cNvPicPr>
          <p:nvPr/>
        </p:nvPicPr>
        <p:blipFill>
          <a:blip r:embed="rId15" cstate="email">
            <a:extLst>
              <a:ext uri="{28A0092B-C50C-407E-A947-70E740481C1C}">
                <a14:useLocalDpi xmlns:a14="http://schemas.microsoft.com/office/drawing/2010/main" val="0"/>
              </a:ext>
            </a:extLst>
          </a:blip>
          <a:srcRect/>
          <a:stretch>
            <a:fillRect/>
          </a:stretch>
        </p:blipFill>
        <p:spPr bwMode="auto">
          <a:xfrm>
            <a:off x="321785" y="6694482"/>
            <a:ext cx="575488" cy="555683"/>
          </a:xfrm>
          <a:prstGeom prst="rect">
            <a:avLst/>
          </a:prstGeom>
          <a:noFill/>
          <a:extLst>
            <a:ext uri="{909E8E84-426E-40DD-AFC4-6F175D3DCCD1}">
              <a14:hiddenFill xmlns:a14="http://schemas.microsoft.com/office/drawing/2010/main">
                <a:solidFill>
                  <a:srgbClr val="FFFFFF"/>
                </a:solidFill>
              </a14:hiddenFill>
            </a:ext>
          </a:extLst>
        </p:spPr>
      </p:pic>
      <p:sp>
        <p:nvSpPr>
          <p:cNvPr id="2" name="Title Placeholder 1"/>
          <p:cNvSpPr>
            <a:spLocks noGrp="1"/>
          </p:cNvSpPr>
          <p:nvPr>
            <p:ph type="title"/>
          </p:nvPr>
        </p:nvSpPr>
        <p:spPr>
          <a:xfrm>
            <a:off x="321786" y="5"/>
            <a:ext cx="9789296" cy="1416740"/>
          </a:xfrm>
          <a:prstGeom prst="rect">
            <a:avLst/>
          </a:prstGeom>
          <a:noFill/>
        </p:spPr>
        <p:txBody>
          <a:bodyPr vert="horz" lIns="0" tIns="232913" rIns="0" bIns="0" rtlCol="0" anchor="t">
            <a:noAutofit/>
          </a:bodyPr>
          <a:lstStyle/>
          <a:p>
            <a:r>
              <a:rPr lang="en-US" smtClean="0"/>
              <a:t>Click to edit Master title style</a:t>
            </a:r>
            <a:endParaRPr lang="en-AU" dirty="0"/>
          </a:p>
        </p:txBody>
      </p:sp>
      <p:cxnSp>
        <p:nvCxnSpPr>
          <p:cNvPr id="70" name="Straight Connector 69"/>
          <p:cNvCxnSpPr/>
          <p:nvPr>
            <p:custDataLst>
              <p:tags r:id="rId12"/>
            </p:custDataLst>
          </p:nvPr>
        </p:nvCxnSpPr>
        <p:spPr>
          <a:xfrm>
            <a:off x="322188" y="6556595"/>
            <a:ext cx="9788897" cy="0"/>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grpSp>
        <p:nvGrpSpPr>
          <p:cNvPr id="3" name="Group 9" hidden="1"/>
          <p:cNvGrpSpPr/>
          <p:nvPr/>
        </p:nvGrpSpPr>
        <p:grpSpPr bwMode="gray">
          <a:xfrm>
            <a:off x="-1523315" y="-596390"/>
            <a:ext cx="12244163" cy="7168254"/>
            <a:chOff x="-1334173" y="-540930"/>
            <a:chExt cx="10723183" cy="6501546"/>
          </a:xfrm>
        </p:grpSpPr>
        <p:grpSp>
          <p:nvGrpSpPr>
            <p:cNvPr id="4" name="Group 48" hidden="1"/>
            <p:cNvGrpSpPr/>
            <p:nvPr/>
          </p:nvGrpSpPr>
          <p:grpSpPr bwMode="gray">
            <a:xfrm>
              <a:off x="-1334173" y="-520575"/>
              <a:ext cx="10723183" cy="6481191"/>
              <a:chOff x="-1334173" y="-520575"/>
              <a:chExt cx="10723183" cy="6481191"/>
            </a:xfrm>
          </p:grpSpPr>
          <p:grpSp>
            <p:nvGrpSpPr>
              <p:cNvPr id="5" name="Group 13" hidden="1"/>
              <p:cNvGrpSpPr/>
              <p:nvPr userDrawn="1"/>
            </p:nvGrpSpPr>
            <p:grpSpPr bwMode="gray">
              <a:xfrm>
                <a:off x="-1334173" y="1144393"/>
                <a:ext cx="1327930" cy="4816223"/>
                <a:chOff x="-1334173" y="1144393"/>
                <a:chExt cx="1327930" cy="4816223"/>
              </a:xfrm>
            </p:grpSpPr>
            <p:grpSp>
              <p:nvGrpSpPr>
                <p:cNvPr id="6" name="Group 7" hidden="1"/>
                <p:cNvGrpSpPr/>
                <p:nvPr userDrawn="1"/>
              </p:nvGrpSpPr>
              <p:grpSpPr bwMode="gray">
                <a:xfrm>
                  <a:off x="-1334173" y="4419403"/>
                  <a:ext cx="1327930" cy="279151"/>
                  <a:chOff x="-1334173" y="4419403"/>
                  <a:chExt cx="1327930" cy="279151"/>
                </a:xfrm>
              </p:grpSpPr>
              <p:cxnSp>
                <p:nvCxnSpPr>
                  <p:cNvPr id="68" name="Straight Connector 67" hidden="1"/>
                  <p:cNvCxnSpPr/>
                  <p:nvPr userDrawn="1"/>
                </p:nvCxnSpPr>
                <p:spPr bwMode="gray">
                  <a:xfrm>
                    <a:off x="-261843" y="4558982"/>
                    <a:ext cx="255600" cy="0"/>
                  </a:xfrm>
                  <a:prstGeom prst="line">
                    <a:avLst/>
                  </a:prstGeom>
                  <a:ln w="12700">
                    <a:solidFill>
                      <a:schemeClr val="accent3"/>
                    </a:solidFill>
                  </a:ln>
                </p:spPr>
                <p:style>
                  <a:lnRef idx="1">
                    <a:schemeClr val="accent1"/>
                  </a:lnRef>
                  <a:fillRef idx="0">
                    <a:schemeClr val="accent1"/>
                  </a:fillRef>
                  <a:effectRef idx="0">
                    <a:schemeClr val="accent1"/>
                  </a:effectRef>
                  <a:fontRef idx="minor">
                    <a:schemeClr val="tx1"/>
                  </a:fontRef>
                </p:style>
              </p:cxnSp>
              <p:sp>
                <p:nvSpPr>
                  <p:cNvPr id="69" name="TextBox 68" hidden="1"/>
                  <p:cNvSpPr txBox="1"/>
                  <p:nvPr userDrawn="1"/>
                </p:nvSpPr>
                <p:spPr bwMode="gray">
                  <a:xfrm>
                    <a:off x="-1334173" y="4419403"/>
                    <a:ext cx="1072330" cy="279151"/>
                  </a:xfrm>
                  <a:prstGeom prst="rect">
                    <a:avLst/>
                  </a:prstGeom>
                  <a:solidFill>
                    <a:schemeClr val="bg1"/>
                  </a:solidFill>
                </p:spPr>
                <p:txBody>
                  <a:bodyPr wrap="square" lIns="0" tIns="0" rIns="0" bIns="0" rtlCol="0" anchor="ctr">
                    <a:spAutoFit/>
                  </a:bodyPr>
                  <a:lstStyle/>
                  <a:p>
                    <a:pPr algn="ctr" defTabSz="1021634"/>
                    <a:r>
                      <a:rPr lang="en-AU" sz="1000" dirty="0" smtClean="0">
                        <a:solidFill>
                          <a:prstClr val="black">
                            <a:lumMod val="85000"/>
                            <a:lumOff val="15000"/>
                          </a:prstClr>
                        </a:solidFill>
                        <a:latin typeface="Verdana"/>
                      </a:rPr>
                      <a:t>3.14</a:t>
                    </a:r>
                    <a:br>
                      <a:rPr lang="en-AU" sz="1000" dirty="0" smtClean="0">
                        <a:solidFill>
                          <a:prstClr val="black">
                            <a:lumMod val="85000"/>
                            <a:lumOff val="15000"/>
                          </a:prstClr>
                        </a:solidFill>
                        <a:latin typeface="Verdana"/>
                      </a:rPr>
                    </a:br>
                    <a:r>
                      <a:rPr lang="en-AU" sz="1000" dirty="0" smtClean="0">
                        <a:solidFill>
                          <a:prstClr val="black">
                            <a:lumMod val="85000"/>
                            <a:lumOff val="15000"/>
                          </a:prstClr>
                        </a:solidFill>
                        <a:latin typeface="Verdana"/>
                      </a:rPr>
                      <a:t>X AXIS</a:t>
                    </a:r>
                    <a:endParaRPr lang="en-AU" sz="1000" dirty="0">
                      <a:solidFill>
                        <a:prstClr val="black">
                          <a:lumMod val="85000"/>
                          <a:lumOff val="15000"/>
                        </a:prstClr>
                      </a:solidFill>
                      <a:latin typeface="Verdana"/>
                    </a:endParaRPr>
                  </a:p>
                </p:txBody>
              </p:sp>
            </p:grpSp>
            <p:grpSp>
              <p:nvGrpSpPr>
                <p:cNvPr id="7" name="Group 58" hidden="1"/>
                <p:cNvGrpSpPr/>
                <p:nvPr userDrawn="1"/>
              </p:nvGrpSpPr>
              <p:grpSpPr bwMode="gray">
                <a:xfrm>
                  <a:off x="-1334173" y="5681465"/>
                  <a:ext cx="1327930" cy="279151"/>
                  <a:chOff x="-1334173" y="5681465"/>
                  <a:chExt cx="1327930" cy="279151"/>
                </a:xfrm>
              </p:grpSpPr>
              <p:cxnSp>
                <p:nvCxnSpPr>
                  <p:cNvPr id="66" name="Straight Connector 65" hidden="1"/>
                  <p:cNvCxnSpPr/>
                  <p:nvPr userDrawn="1"/>
                </p:nvCxnSpPr>
                <p:spPr bwMode="gray">
                  <a:xfrm>
                    <a:off x="-261843" y="5821044"/>
                    <a:ext cx="255600" cy="0"/>
                  </a:xfrm>
                  <a:prstGeom prst="line">
                    <a:avLst/>
                  </a:prstGeom>
                  <a:ln w="12700">
                    <a:solidFill>
                      <a:schemeClr val="accent3"/>
                    </a:solidFill>
                  </a:ln>
                </p:spPr>
                <p:style>
                  <a:lnRef idx="1">
                    <a:schemeClr val="accent1"/>
                  </a:lnRef>
                  <a:fillRef idx="0">
                    <a:schemeClr val="accent1"/>
                  </a:fillRef>
                  <a:effectRef idx="0">
                    <a:schemeClr val="accent1"/>
                  </a:effectRef>
                  <a:fontRef idx="minor">
                    <a:schemeClr val="tx1"/>
                  </a:fontRef>
                </p:style>
              </p:cxnSp>
              <p:sp>
                <p:nvSpPr>
                  <p:cNvPr id="67" name="TextBox 66" hidden="1"/>
                  <p:cNvSpPr txBox="1"/>
                  <p:nvPr userDrawn="1"/>
                </p:nvSpPr>
                <p:spPr bwMode="gray">
                  <a:xfrm>
                    <a:off x="-1334173" y="5681465"/>
                    <a:ext cx="1072330" cy="279151"/>
                  </a:xfrm>
                  <a:prstGeom prst="rect">
                    <a:avLst/>
                  </a:prstGeom>
                  <a:solidFill>
                    <a:schemeClr val="bg1"/>
                  </a:solidFill>
                </p:spPr>
                <p:txBody>
                  <a:bodyPr wrap="square" lIns="0" tIns="0" rIns="0" bIns="0" rtlCol="0" anchor="ctr">
                    <a:spAutoFit/>
                  </a:bodyPr>
                  <a:lstStyle/>
                  <a:p>
                    <a:pPr algn="ctr" defTabSz="1021634"/>
                    <a:r>
                      <a:rPr lang="en-AU" sz="1000" dirty="0" smtClean="0">
                        <a:solidFill>
                          <a:prstClr val="black">
                            <a:lumMod val="85000"/>
                            <a:lumOff val="15000"/>
                          </a:prstClr>
                        </a:solidFill>
                        <a:latin typeface="Verdana"/>
                      </a:rPr>
                      <a:t>6.65</a:t>
                    </a:r>
                    <a:br>
                      <a:rPr lang="en-AU" sz="1000" dirty="0" smtClean="0">
                        <a:solidFill>
                          <a:prstClr val="black">
                            <a:lumMod val="85000"/>
                            <a:lumOff val="15000"/>
                          </a:prstClr>
                        </a:solidFill>
                        <a:latin typeface="Verdana"/>
                      </a:rPr>
                    </a:br>
                    <a:r>
                      <a:rPr lang="en-AU" sz="1000" dirty="0" smtClean="0">
                        <a:solidFill>
                          <a:prstClr val="black">
                            <a:lumMod val="85000"/>
                            <a:lumOff val="15000"/>
                          </a:prstClr>
                        </a:solidFill>
                        <a:latin typeface="Verdana"/>
                      </a:rPr>
                      <a:t>BASE MARGIN</a:t>
                    </a:r>
                    <a:endParaRPr lang="en-AU" sz="1000" dirty="0">
                      <a:solidFill>
                        <a:prstClr val="black">
                          <a:lumMod val="85000"/>
                          <a:lumOff val="15000"/>
                        </a:prstClr>
                      </a:solidFill>
                      <a:latin typeface="Verdana"/>
                    </a:endParaRPr>
                  </a:p>
                </p:txBody>
              </p:sp>
            </p:grpSp>
            <p:grpSp>
              <p:nvGrpSpPr>
                <p:cNvPr id="9" name="Group 5" hidden="1"/>
                <p:cNvGrpSpPr/>
                <p:nvPr userDrawn="1"/>
              </p:nvGrpSpPr>
              <p:grpSpPr bwMode="gray">
                <a:xfrm>
                  <a:off x="-1334173" y="1144393"/>
                  <a:ext cx="1327930" cy="279151"/>
                  <a:chOff x="-1334173" y="1144393"/>
                  <a:chExt cx="1327930" cy="279151"/>
                </a:xfrm>
              </p:grpSpPr>
              <p:cxnSp>
                <p:nvCxnSpPr>
                  <p:cNvPr id="64" name="Straight Connector 63" hidden="1"/>
                  <p:cNvCxnSpPr/>
                  <p:nvPr userDrawn="1"/>
                </p:nvCxnSpPr>
                <p:spPr bwMode="gray">
                  <a:xfrm>
                    <a:off x="-261843" y="1283969"/>
                    <a:ext cx="255600" cy="0"/>
                  </a:xfrm>
                  <a:prstGeom prst="line">
                    <a:avLst/>
                  </a:prstGeom>
                  <a:ln w="12700">
                    <a:solidFill>
                      <a:schemeClr val="accent3"/>
                    </a:solidFill>
                  </a:ln>
                </p:spPr>
                <p:style>
                  <a:lnRef idx="1">
                    <a:schemeClr val="accent1"/>
                  </a:lnRef>
                  <a:fillRef idx="0">
                    <a:schemeClr val="accent1"/>
                  </a:fillRef>
                  <a:effectRef idx="0">
                    <a:schemeClr val="accent1"/>
                  </a:effectRef>
                  <a:fontRef idx="minor">
                    <a:schemeClr val="tx1"/>
                  </a:fontRef>
                </p:style>
              </p:cxnSp>
              <p:sp>
                <p:nvSpPr>
                  <p:cNvPr id="65" name="TextBox 64" hidden="1"/>
                  <p:cNvSpPr txBox="1"/>
                  <p:nvPr userDrawn="1"/>
                </p:nvSpPr>
                <p:spPr bwMode="gray">
                  <a:xfrm>
                    <a:off x="-1334173" y="1144393"/>
                    <a:ext cx="1072330" cy="279151"/>
                  </a:xfrm>
                  <a:prstGeom prst="rect">
                    <a:avLst/>
                  </a:prstGeom>
                  <a:solidFill>
                    <a:schemeClr val="bg1"/>
                  </a:solidFill>
                </p:spPr>
                <p:txBody>
                  <a:bodyPr wrap="square" lIns="0" tIns="0" rIns="0" bIns="0" rtlCol="0" anchor="ctr">
                    <a:spAutoFit/>
                  </a:bodyPr>
                  <a:lstStyle/>
                  <a:p>
                    <a:pPr algn="ctr" defTabSz="1021634"/>
                    <a:r>
                      <a:rPr lang="en-AU" sz="1000" dirty="0" smtClean="0">
                        <a:solidFill>
                          <a:prstClr val="black">
                            <a:lumMod val="85000"/>
                            <a:lumOff val="15000"/>
                          </a:prstClr>
                        </a:solidFill>
                        <a:latin typeface="Verdana"/>
                      </a:rPr>
                      <a:t>5.95</a:t>
                    </a:r>
                  </a:p>
                  <a:p>
                    <a:pPr algn="ctr" defTabSz="1021634"/>
                    <a:r>
                      <a:rPr lang="en-AU" sz="1000" dirty="0" smtClean="0">
                        <a:solidFill>
                          <a:prstClr val="black">
                            <a:lumMod val="85000"/>
                            <a:lumOff val="15000"/>
                          </a:prstClr>
                        </a:solidFill>
                        <a:latin typeface="Verdana"/>
                      </a:rPr>
                      <a:t>TOP MARGIN</a:t>
                    </a:r>
                    <a:endParaRPr lang="en-AU" sz="1000" dirty="0">
                      <a:solidFill>
                        <a:prstClr val="black">
                          <a:lumMod val="85000"/>
                          <a:lumOff val="15000"/>
                        </a:prstClr>
                      </a:solidFill>
                      <a:latin typeface="Verdana"/>
                    </a:endParaRPr>
                  </a:p>
                </p:txBody>
              </p:sp>
            </p:grpSp>
            <p:grpSp>
              <p:nvGrpSpPr>
                <p:cNvPr id="10" name="Group 8" hidden="1"/>
                <p:cNvGrpSpPr/>
                <p:nvPr userDrawn="1"/>
              </p:nvGrpSpPr>
              <p:grpSpPr bwMode="gray">
                <a:xfrm>
                  <a:off x="-1334173" y="1658740"/>
                  <a:ext cx="1327930" cy="279151"/>
                  <a:chOff x="-1334173" y="1658740"/>
                  <a:chExt cx="1327930" cy="279151"/>
                </a:xfrm>
              </p:grpSpPr>
              <p:cxnSp>
                <p:nvCxnSpPr>
                  <p:cNvPr id="62" name="Straight Connector 61" hidden="1"/>
                  <p:cNvCxnSpPr/>
                  <p:nvPr userDrawn="1"/>
                </p:nvCxnSpPr>
                <p:spPr bwMode="gray">
                  <a:xfrm>
                    <a:off x="-261843" y="1798319"/>
                    <a:ext cx="255600" cy="0"/>
                  </a:xfrm>
                  <a:prstGeom prst="line">
                    <a:avLst/>
                  </a:prstGeom>
                  <a:ln w="12700">
                    <a:solidFill>
                      <a:schemeClr val="accent3"/>
                    </a:solidFill>
                  </a:ln>
                </p:spPr>
                <p:style>
                  <a:lnRef idx="1">
                    <a:schemeClr val="accent1"/>
                  </a:lnRef>
                  <a:fillRef idx="0">
                    <a:schemeClr val="accent1"/>
                  </a:fillRef>
                  <a:effectRef idx="0">
                    <a:schemeClr val="accent1"/>
                  </a:effectRef>
                  <a:fontRef idx="minor">
                    <a:schemeClr val="tx1"/>
                  </a:fontRef>
                </p:style>
              </p:cxnSp>
              <p:sp>
                <p:nvSpPr>
                  <p:cNvPr id="63" name="TextBox 62" hidden="1"/>
                  <p:cNvSpPr txBox="1"/>
                  <p:nvPr userDrawn="1"/>
                </p:nvSpPr>
                <p:spPr bwMode="gray">
                  <a:xfrm>
                    <a:off x="-1334173" y="1658740"/>
                    <a:ext cx="1072330" cy="279151"/>
                  </a:xfrm>
                  <a:prstGeom prst="rect">
                    <a:avLst/>
                  </a:prstGeom>
                  <a:solidFill>
                    <a:schemeClr val="bg1"/>
                  </a:solidFill>
                </p:spPr>
                <p:txBody>
                  <a:bodyPr wrap="square" lIns="0" tIns="0" rIns="0" bIns="0" rtlCol="0" anchor="ctr">
                    <a:spAutoFit/>
                  </a:bodyPr>
                  <a:lstStyle/>
                  <a:p>
                    <a:pPr algn="ctr" defTabSz="1021634"/>
                    <a:r>
                      <a:rPr lang="en-AU" sz="1000" dirty="0" smtClean="0">
                        <a:solidFill>
                          <a:prstClr val="black">
                            <a:lumMod val="85000"/>
                            <a:lumOff val="15000"/>
                          </a:prstClr>
                        </a:solidFill>
                        <a:latin typeface="Verdana"/>
                      </a:rPr>
                      <a:t>4.52</a:t>
                    </a:r>
                    <a:br>
                      <a:rPr lang="en-AU" sz="1000" dirty="0" smtClean="0">
                        <a:solidFill>
                          <a:prstClr val="black">
                            <a:lumMod val="85000"/>
                            <a:lumOff val="15000"/>
                          </a:prstClr>
                        </a:solidFill>
                        <a:latin typeface="Verdana"/>
                      </a:rPr>
                    </a:br>
                    <a:r>
                      <a:rPr lang="en-AU" sz="1000" dirty="0" smtClean="0">
                        <a:solidFill>
                          <a:prstClr val="black">
                            <a:lumMod val="85000"/>
                            <a:lumOff val="15000"/>
                          </a:prstClr>
                        </a:solidFill>
                        <a:latin typeface="Verdana"/>
                      </a:rPr>
                      <a:t>CHART TOP</a:t>
                    </a:r>
                    <a:endParaRPr lang="en-AU" sz="1000" dirty="0">
                      <a:solidFill>
                        <a:prstClr val="black">
                          <a:lumMod val="85000"/>
                          <a:lumOff val="15000"/>
                        </a:prstClr>
                      </a:solidFill>
                      <a:latin typeface="Verdana"/>
                    </a:endParaRPr>
                  </a:p>
                </p:txBody>
              </p:sp>
            </p:grpSp>
          </p:grpSp>
          <p:grpSp>
            <p:nvGrpSpPr>
              <p:cNvPr id="11" name="Group 6" hidden="1"/>
              <p:cNvGrpSpPr/>
              <p:nvPr userDrawn="1"/>
            </p:nvGrpSpPr>
            <p:grpSpPr bwMode="gray">
              <a:xfrm>
                <a:off x="-253905" y="-520575"/>
                <a:ext cx="9642915" cy="520575"/>
                <a:chOff x="-253905" y="-520575"/>
                <a:chExt cx="9642915" cy="520575"/>
              </a:xfrm>
            </p:grpSpPr>
            <p:grpSp>
              <p:nvGrpSpPr>
                <p:cNvPr id="12" name="Group 51" hidden="1"/>
                <p:cNvGrpSpPr/>
                <p:nvPr userDrawn="1"/>
              </p:nvGrpSpPr>
              <p:grpSpPr bwMode="gray">
                <a:xfrm>
                  <a:off x="-253905" y="-520575"/>
                  <a:ext cx="1072330" cy="520575"/>
                  <a:chOff x="-250415" y="-520575"/>
                  <a:chExt cx="1072330" cy="520575"/>
                </a:xfrm>
              </p:grpSpPr>
              <p:cxnSp>
                <p:nvCxnSpPr>
                  <p:cNvPr id="56" name="Straight Connector 55" hidden="1"/>
                  <p:cNvCxnSpPr/>
                  <p:nvPr userDrawn="1"/>
                </p:nvCxnSpPr>
                <p:spPr bwMode="gray">
                  <a:xfrm>
                    <a:off x="285750" y="-252000"/>
                    <a:ext cx="0" cy="252000"/>
                  </a:xfrm>
                  <a:prstGeom prst="line">
                    <a:avLst/>
                  </a:prstGeom>
                  <a:ln w="12700">
                    <a:solidFill>
                      <a:schemeClr val="accent3"/>
                    </a:solidFill>
                  </a:ln>
                </p:spPr>
                <p:style>
                  <a:lnRef idx="1">
                    <a:schemeClr val="accent1"/>
                  </a:lnRef>
                  <a:fillRef idx="0">
                    <a:schemeClr val="accent1"/>
                  </a:fillRef>
                  <a:effectRef idx="0">
                    <a:schemeClr val="accent1"/>
                  </a:effectRef>
                  <a:fontRef idx="minor">
                    <a:schemeClr val="tx1"/>
                  </a:fontRef>
                </p:style>
              </p:cxnSp>
              <p:sp>
                <p:nvSpPr>
                  <p:cNvPr id="57" name="TextBox 56" hidden="1"/>
                  <p:cNvSpPr txBox="1"/>
                  <p:nvPr userDrawn="1"/>
                </p:nvSpPr>
                <p:spPr bwMode="gray">
                  <a:xfrm>
                    <a:off x="-250415" y="-520575"/>
                    <a:ext cx="1072330" cy="251236"/>
                  </a:xfrm>
                  <a:prstGeom prst="rect">
                    <a:avLst/>
                  </a:prstGeom>
                  <a:solidFill>
                    <a:schemeClr val="bg1"/>
                  </a:solidFill>
                </p:spPr>
                <p:txBody>
                  <a:bodyPr wrap="square" lIns="0" tIns="0" rIns="0" bIns="0" rtlCol="0" anchor="ctr">
                    <a:spAutoFit/>
                  </a:bodyPr>
                  <a:lstStyle>
                    <a:defPPr>
                      <a:defRPr lang="en-AU"/>
                    </a:defPPr>
                    <a:lvl1pPr algn="ctr">
                      <a:defRPr sz="900">
                        <a:solidFill>
                          <a:schemeClr val="tx1">
                            <a:lumMod val="85000"/>
                            <a:lumOff val="15000"/>
                          </a:schemeClr>
                        </a:solidFill>
                        <a:latin typeface="+mn-lt"/>
                      </a:defRPr>
                    </a:lvl1pPr>
                  </a:lstStyle>
                  <a:p>
                    <a:pPr defTabSz="1021634"/>
                    <a:r>
                      <a:rPr lang="en-AU" dirty="0" smtClean="0">
                        <a:solidFill>
                          <a:prstClr val="black">
                            <a:lumMod val="85000"/>
                            <a:lumOff val="15000"/>
                          </a:prstClr>
                        </a:solidFill>
                      </a:rPr>
                      <a:t>11.90</a:t>
                    </a:r>
                    <a:br>
                      <a:rPr lang="en-AU" dirty="0" smtClean="0">
                        <a:solidFill>
                          <a:prstClr val="black">
                            <a:lumMod val="85000"/>
                            <a:lumOff val="15000"/>
                          </a:prstClr>
                        </a:solidFill>
                      </a:rPr>
                    </a:br>
                    <a:r>
                      <a:rPr lang="en-AU" dirty="0" smtClean="0">
                        <a:solidFill>
                          <a:prstClr val="black">
                            <a:lumMod val="85000"/>
                            <a:lumOff val="15000"/>
                          </a:prstClr>
                        </a:solidFill>
                      </a:rPr>
                      <a:t>LEFT MARGIN</a:t>
                    </a:r>
                    <a:endParaRPr lang="en-AU" dirty="0">
                      <a:solidFill>
                        <a:prstClr val="black">
                          <a:lumMod val="85000"/>
                          <a:lumOff val="15000"/>
                        </a:prstClr>
                      </a:solidFill>
                    </a:endParaRPr>
                  </a:p>
                </p:txBody>
              </p:sp>
            </p:grpSp>
            <p:grpSp>
              <p:nvGrpSpPr>
                <p:cNvPr id="13" name="Group 2" hidden="1"/>
                <p:cNvGrpSpPr/>
                <p:nvPr userDrawn="1"/>
              </p:nvGrpSpPr>
              <p:grpSpPr bwMode="gray">
                <a:xfrm>
                  <a:off x="8316680" y="-520575"/>
                  <a:ext cx="1072330" cy="516118"/>
                  <a:chOff x="7804969" y="-520575"/>
                  <a:chExt cx="1072330" cy="516118"/>
                </a:xfrm>
              </p:grpSpPr>
              <p:cxnSp>
                <p:nvCxnSpPr>
                  <p:cNvPr id="54" name="Straight Connector 53" hidden="1"/>
                  <p:cNvCxnSpPr/>
                  <p:nvPr userDrawn="1"/>
                </p:nvCxnSpPr>
                <p:spPr bwMode="gray">
                  <a:xfrm>
                    <a:off x="8341134" y="-256457"/>
                    <a:ext cx="0" cy="252000"/>
                  </a:xfrm>
                  <a:prstGeom prst="line">
                    <a:avLst/>
                  </a:prstGeom>
                  <a:ln w="12700">
                    <a:solidFill>
                      <a:schemeClr val="accent3"/>
                    </a:solidFill>
                  </a:ln>
                </p:spPr>
                <p:style>
                  <a:lnRef idx="1">
                    <a:schemeClr val="accent1"/>
                  </a:lnRef>
                  <a:fillRef idx="0">
                    <a:schemeClr val="accent1"/>
                  </a:fillRef>
                  <a:effectRef idx="0">
                    <a:schemeClr val="accent1"/>
                  </a:effectRef>
                  <a:fontRef idx="minor">
                    <a:schemeClr val="tx1"/>
                  </a:fontRef>
                </p:style>
              </p:cxnSp>
              <p:sp>
                <p:nvSpPr>
                  <p:cNvPr id="55" name="TextBox 54" hidden="1"/>
                  <p:cNvSpPr txBox="1"/>
                  <p:nvPr userDrawn="1"/>
                </p:nvSpPr>
                <p:spPr bwMode="gray">
                  <a:xfrm>
                    <a:off x="7804969" y="-520575"/>
                    <a:ext cx="1072330" cy="251236"/>
                  </a:xfrm>
                  <a:prstGeom prst="rect">
                    <a:avLst/>
                  </a:prstGeom>
                  <a:solidFill>
                    <a:schemeClr val="bg1"/>
                  </a:solidFill>
                </p:spPr>
                <p:txBody>
                  <a:bodyPr wrap="square" lIns="0" tIns="0" rIns="0" bIns="0" rtlCol="0" anchor="ctr">
                    <a:spAutoFit/>
                  </a:bodyPr>
                  <a:lstStyle>
                    <a:defPPr>
                      <a:defRPr lang="en-AU"/>
                    </a:defPPr>
                    <a:lvl1pPr algn="ctr">
                      <a:defRPr sz="900">
                        <a:solidFill>
                          <a:schemeClr val="tx1">
                            <a:lumMod val="85000"/>
                            <a:lumOff val="15000"/>
                          </a:schemeClr>
                        </a:solidFill>
                        <a:latin typeface="+mn-lt"/>
                      </a:defRPr>
                    </a:lvl1pPr>
                  </a:lstStyle>
                  <a:p>
                    <a:pPr defTabSz="1021634"/>
                    <a:r>
                      <a:rPr lang="en-AU" dirty="0" smtClean="0">
                        <a:solidFill>
                          <a:prstClr val="black">
                            <a:lumMod val="85000"/>
                            <a:lumOff val="15000"/>
                          </a:prstClr>
                        </a:solidFill>
                      </a:rPr>
                      <a:t>11.90</a:t>
                    </a:r>
                  </a:p>
                  <a:p>
                    <a:pPr defTabSz="1021634"/>
                    <a:r>
                      <a:rPr lang="en-AU" dirty="0" smtClean="0">
                        <a:solidFill>
                          <a:prstClr val="black">
                            <a:lumMod val="85000"/>
                            <a:lumOff val="15000"/>
                          </a:prstClr>
                        </a:solidFill>
                      </a:rPr>
                      <a:t>RIGHT MARGIN</a:t>
                    </a:r>
                    <a:endParaRPr lang="en-AU" dirty="0">
                      <a:solidFill>
                        <a:prstClr val="black">
                          <a:lumMod val="85000"/>
                          <a:lumOff val="15000"/>
                        </a:prstClr>
                      </a:solidFill>
                    </a:endParaRPr>
                  </a:p>
                </p:txBody>
              </p:sp>
            </p:grpSp>
          </p:grpSp>
        </p:grpSp>
        <p:sp>
          <p:nvSpPr>
            <p:cNvPr id="34" name="TextBox 33" hidden="1"/>
            <p:cNvSpPr txBox="1"/>
            <p:nvPr userDrawn="1"/>
          </p:nvSpPr>
          <p:spPr bwMode="gray">
            <a:xfrm>
              <a:off x="438150" y="-540930"/>
              <a:ext cx="8248650" cy="279151"/>
            </a:xfrm>
            <a:prstGeom prst="rect">
              <a:avLst/>
            </a:prstGeom>
            <a:noFill/>
          </p:spPr>
          <p:txBody>
            <a:bodyPr wrap="square" lIns="0" tIns="0" rIns="0" bIns="0" rtlCol="0" anchor="b">
              <a:spAutoFit/>
            </a:bodyPr>
            <a:lstStyle/>
            <a:p>
              <a:pPr algn="ctr" defTabSz="1021634"/>
              <a:r>
                <a:rPr lang="en-GB" sz="2000" b="0" dirty="0" smtClean="0">
                  <a:solidFill>
                    <a:srgbClr val="333333"/>
                  </a:solidFill>
                  <a:latin typeface="Verdana"/>
                </a:rPr>
                <a:t>DO NOT ALTER SLIDE MASTERS – THIS IS A TNS APPROVED TEMPLATE</a:t>
              </a:r>
            </a:p>
          </p:txBody>
        </p:sp>
      </p:grpSp>
      <p:sp>
        <p:nvSpPr>
          <p:cNvPr id="32" name="Slide Number Placeholder 5"/>
          <p:cNvSpPr>
            <a:spLocks noGrp="1"/>
          </p:cNvSpPr>
          <p:nvPr>
            <p:ph type="sldNum" sz="quarter" idx="4"/>
          </p:nvPr>
        </p:nvSpPr>
        <p:spPr>
          <a:xfrm>
            <a:off x="5292590" y="6948983"/>
            <a:ext cx="577163" cy="300014"/>
          </a:xfrm>
          <a:prstGeom prst="rect">
            <a:avLst/>
          </a:prstGeom>
        </p:spPr>
        <p:txBody>
          <a:bodyPr lIns="90756" tIns="45378" rIns="90756" bIns="45378"/>
          <a:lstStyle>
            <a:lvl1pPr>
              <a:defRPr sz="1200"/>
            </a:lvl1pPr>
          </a:lstStyle>
          <a:p>
            <a:pPr defTabSz="1021634"/>
            <a:fld id="{5AF57F2D-FD0A-4A42-A2E3-927C55E4DECA}" type="slidenum">
              <a:rPr lang="en-US" smtClean="0">
                <a:solidFill>
                  <a:prstClr val="black">
                    <a:tint val="75000"/>
                  </a:prstClr>
                </a:solidFill>
              </a:rPr>
              <a:pPr defTabSz="1021634"/>
              <a:t>‹#›</a:t>
            </a:fld>
            <a:endParaRPr lang="en-US" dirty="0">
              <a:solidFill>
                <a:prstClr val="black">
                  <a:tint val="75000"/>
                </a:prstClr>
              </a:solidFill>
            </a:endParaRPr>
          </a:p>
        </p:txBody>
      </p:sp>
      <p:sp>
        <p:nvSpPr>
          <p:cNvPr id="33" name="TextBox 9"/>
          <p:cNvSpPr txBox="1"/>
          <p:nvPr userDrawn="1">
            <p:custDataLst>
              <p:tags r:id="rId13"/>
            </p:custDataLst>
          </p:nvPr>
        </p:nvSpPr>
        <p:spPr>
          <a:xfrm>
            <a:off x="1312342" y="7020991"/>
            <a:ext cx="2540000" cy="531000"/>
          </a:xfrm>
          <a:prstGeom prst="rect">
            <a:avLst/>
          </a:prstGeom>
          <a:noFill/>
        </p:spPr>
        <p:txBody>
          <a:bodyPr vert="horz" wrap="none" lIns="0" tIns="0" rIns="0" bIns="277368" rtlCol="0" anchor="b">
            <a:noAutofit/>
          </a:bodyPr>
          <a:lstStyle/>
          <a:p>
            <a:pPr defTabSz="1021124">
              <a:lnSpc>
                <a:spcPct val="0"/>
              </a:lnSpc>
            </a:pPr>
            <a:r>
              <a:rPr lang="en-US" sz="800" b="0" dirty="0" smtClean="0">
                <a:solidFill>
                  <a:srgbClr val="333333"/>
                </a:solidFill>
                <a:latin typeface="Verdana"/>
              </a:rPr>
              <a:t>© TNS 2016</a:t>
            </a:r>
          </a:p>
        </p:txBody>
      </p:sp>
    </p:spTree>
    <p:extLst>
      <p:ext uri="{BB962C8B-B14F-4D97-AF65-F5344CB8AC3E}">
        <p14:creationId xmlns:p14="http://schemas.microsoft.com/office/powerpoint/2010/main" val="1985459984"/>
      </p:ext>
    </p:extLst>
  </p:cSld>
  <p:clrMap bg1="lt1" tx1="dk1" bg2="lt2" tx2="dk2" accent1="accent1" accent2="accent2" accent3="accent3" accent4="accent4" accent5="accent5" accent6="accent6" hlink="hlink" folHlink="folHlink"/>
  <p:sldLayoutIdLst>
    <p:sldLayoutId id="2147484032" r:id="rId1"/>
    <p:sldLayoutId id="2147484033" r:id="rId2"/>
    <p:sldLayoutId id="2147484035" r:id="rId3"/>
    <p:sldLayoutId id="2147484036" r:id="rId4"/>
    <p:sldLayoutId id="2147484037" r:id="rId5"/>
    <p:sldLayoutId id="2147484038" r:id="rId6"/>
    <p:sldLayoutId id="2147484039" r:id="rId7"/>
    <p:sldLayoutId id="2147484040" r:id="rId8"/>
    <p:sldLayoutId id="2147484041" r:id="rId9"/>
    <p:sldLayoutId id="2147484042" r:id="rId10"/>
  </p:sldLayoutIdLst>
  <p:timing>
    <p:tnLst>
      <p:par>
        <p:cTn id="1" dur="indefinite" restart="never" nodeType="tmRoot"/>
      </p:par>
    </p:tnLst>
  </p:timing>
  <p:hf hdr="0" ftr="0" dt="0"/>
  <p:txStyles>
    <p:titleStyle>
      <a:lvl1pPr algn="l" defTabSz="1020002" rtl="0" eaLnBrk="1" latinLnBrk="0" hangingPunct="1">
        <a:spcBef>
          <a:spcPct val="0"/>
        </a:spcBef>
        <a:buNone/>
        <a:defRPr sz="2300" kern="1200">
          <a:solidFill>
            <a:srgbClr val="333333"/>
          </a:solidFill>
          <a:latin typeface="+mj-lt"/>
          <a:ea typeface="+mj-ea"/>
          <a:cs typeface="+mj-cs"/>
        </a:defRPr>
      </a:lvl1pPr>
    </p:titleStyle>
    <p:bodyStyle>
      <a:lvl1pPr marL="0" indent="0" algn="l" defTabSz="1020002" rtl="0" eaLnBrk="1" latinLnBrk="0" hangingPunct="1">
        <a:spcBef>
          <a:spcPct val="20000"/>
        </a:spcBef>
        <a:buFont typeface="Arial" pitchFamily="34" charset="0"/>
        <a:buNone/>
        <a:defRPr sz="1800" b="1" kern="1200">
          <a:solidFill>
            <a:schemeClr val="tx1">
              <a:lumMod val="85000"/>
              <a:lumOff val="15000"/>
            </a:schemeClr>
          </a:solidFill>
          <a:latin typeface="+mn-lt"/>
          <a:ea typeface="+mn-ea"/>
          <a:cs typeface="+mn-cs"/>
        </a:defRPr>
      </a:lvl1pPr>
      <a:lvl2pPr marL="0" indent="0" algn="l" defTabSz="1020002" rtl="0" eaLnBrk="1" latinLnBrk="0" hangingPunct="1">
        <a:spcBef>
          <a:spcPct val="20000"/>
        </a:spcBef>
        <a:buFont typeface="Arial" pitchFamily="34" charset="0"/>
        <a:buNone/>
        <a:defRPr sz="1800" kern="1200">
          <a:solidFill>
            <a:schemeClr val="tx1">
              <a:lumMod val="85000"/>
              <a:lumOff val="15000"/>
            </a:schemeClr>
          </a:solidFill>
          <a:latin typeface="+mn-lt"/>
          <a:ea typeface="+mn-ea"/>
          <a:cs typeface="+mn-cs"/>
        </a:defRPr>
      </a:lvl2pPr>
      <a:lvl3pPr marL="281570" indent="-281570" algn="l" defTabSz="1020002" rtl="0" eaLnBrk="1" latinLnBrk="0" hangingPunct="1">
        <a:spcBef>
          <a:spcPct val="20000"/>
        </a:spcBef>
        <a:buFont typeface="Wingdings" pitchFamily="2" charset="2"/>
        <a:buChar char=""/>
        <a:defRPr sz="1800" kern="1200">
          <a:solidFill>
            <a:schemeClr val="tx1">
              <a:lumMod val="85000"/>
              <a:lumOff val="15000"/>
            </a:schemeClr>
          </a:solidFill>
          <a:latin typeface="+mn-lt"/>
          <a:ea typeface="+mn-ea"/>
          <a:cs typeface="+mn-cs"/>
        </a:defRPr>
      </a:lvl3pPr>
      <a:lvl4pPr marL="566666" indent="-285118" algn="l" defTabSz="1020002" rtl="0" eaLnBrk="1" latinLnBrk="0" hangingPunct="1">
        <a:spcBef>
          <a:spcPct val="20000"/>
        </a:spcBef>
        <a:buFont typeface="Wingdings" pitchFamily="2" charset="2"/>
        <a:buChar char="n"/>
        <a:defRPr sz="1800" kern="1200">
          <a:solidFill>
            <a:schemeClr val="tx1">
              <a:lumMod val="85000"/>
              <a:lumOff val="15000"/>
            </a:schemeClr>
          </a:solidFill>
          <a:latin typeface="+mn-lt"/>
          <a:ea typeface="+mn-ea"/>
          <a:cs typeface="+mn-cs"/>
        </a:defRPr>
      </a:lvl4pPr>
      <a:lvl5pPr marL="848217" indent="-281570" algn="l" defTabSz="1020002" rtl="0" eaLnBrk="1" latinLnBrk="0" hangingPunct="1">
        <a:spcBef>
          <a:spcPct val="20000"/>
        </a:spcBef>
        <a:buFont typeface="Wingdings" pitchFamily="2" charset="2"/>
        <a:buChar char="n"/>
        <a:defRPr sz="1800" kern="1200">
          <a:solidFill>
            <a:schemeClr val="tx1">
              <a:lumMod val="85000"/>
              <a:lumOff val="15000"/>
            </a:schemeClr>
          </a:solidFill>
          <a:latin typeface="+mn-lt"/>
          <a:ea typeface="+mn-ea"/>
          <a:cs typeface="+mn-cs"/>
        </a:defRPr>
      </a:lvl5pPr>
      <a:lvl6pPr marL="2804988" indent="-254995" algn="l" defTabSz="1020002" rtl="0" eaLnBrk="1" latinLnBrk="0" hangingPunct="1">
        <a:spcBef>
          <a:spcPct val="20000"/>
        </a:spcBef>
        <a:buFont typeface="Arial" pitchFamily="34" charset="0"/>
        <a:buChar char="•"/>
        <a:defRPr sz="2300" kern="1200">
          <a:solidFill>
            <a:schemeClr val="tx1"/>
          </a:solidFill>
          <a:latin typeface="+mn-lt"/>
          <a:ea typeface="+mn-ea"/>
          <a:cs typeface="+mn-cs"/>
        </a:defRPr>
      </a:lvl6pPr>
      <a:lvl7pPr marL="3314986" indent="-254995" algn="l" defTabSz="1020002" rtl="0" eaLnBrk="1" latinLnBrk="0" hangingPunct="1">
        <a:spcBef>
          <a:spcPct val="20000"/>
        </a:spcBef>
        <a:buFont typeface="Arial" pitchFamily="34" charset="0"/>
        <a:buChar char="•"/>
        <a:defRPr sz="2300" kern="1200">
          <a:solidFill>
            <a:schemeClr val="tx1"/>
          </a:solidFill>
          <a:latin typeface="+mn-lt"/>
          <a:ea typeface="+mn-ea"/>
          <a:cs typeface="+mn-cs"/>
        </a:defRPr>
      </a:lvl7pPr>
      <a:lvl8pPr marL="3824978" indent="-254995" algn="l" defTabSz="1020002" rtl="0" eaLnBrk="1" latinLnBrk="0" hangingPunct="1">
        <a:spcBef>
          <a:spcPct val="20000"/>
        </a:spcBef>
        <a:buFont typeface="Arial" pitchFamily="34" charset="0"/>
        <a:buChar char="•"/>
        <a:defRPr sz="2300" kern="1200">
          <a:solidFill>
            <a:schemeClr val="tx1"/>
          </a:solidFill>
          <a:latin typeface="+mn-lt"/>
          <a:ea typeface="+mn-ea"/>
          <a:cs typeface="+mn-cs"/>
        </a:defRPr>
      </a:lvl8pPr>
      <a:lvl9pPr marL="4334977" indent="-254995" algn="l" defTabSz="1020002" rtl="0" eaLnBrk="1" latinLnBrk="0" hangingPunct="1">
        <a:spcBef>
          <a:spcPct val="20000"/>
        </a:spcBef>
        <a:buFont typeface="Arial" pitchFamily="34" charset="0"/>
        <a:buChar char="•"/>
        <a:defRPr sz="2300" kern="1200">
          <a:solidFill>
            <a:schemeClr val="tx1"/>
          </a:solidFill>
          <a:latin typeface="+mn-lt"/>
          <a:ea typeface="+mn-ea"/>
          <a:cs typeface="+mn-cs"/>
        </a:defRPr>
      </a:lvl9pPr>
    </p:bodyStyle>
    <p:otherStyle>
      <a:defPPr>
        <a:defRPr lang="en-US"/>
      </a:defPPr>
      <a:lvl1pPr marL="0" algn="l" defTabSz="1020002" rtl="0" eaLnBrk="1" latinLnBrk="0" hangingPunct="1">
        <a:defRPr sz="2000" kern="1200">
          <a:solidFill>
            <a:schemeClr val="tx1"/>
          </a:solidFill>
          <a:latin typeface="+mn-lt"/>
          <a:ea typeface="+mn-ea"/>
          <a:cs typeface="+mn-cs"/>
        </a:defRPr>
      </a:lvl1pPr>
      <a:lvl2pPr marL="510005" algn="l" defTabSz="1020002" rtl="0" eaLnBrk="1" latinLnBrk="0" hangingPunct="1">
        <a:defRPr sz="2000" kern="1200">
          <a:solidFill>
            <a:schemeClr val="tx1"/>
          </a:solidFill>
          <a:latin typeface="+mn-lt"/>
          <a:ea typeface="+mn-ea"/>
          <a:cs typeface="+mn-cs"/>
        </a:defRPr>
      </a:lvl2pPr>
      <a:lvl3pPr marL="1020002" algn="l" defTabSz="1020002" rtl="0" eaLnBrk="1" latinLnBrk="0" hangingPunct="1">
        <a:defRPr sz="2000" kern="1200">
          <a:solidFill>
            <a:schemeClr val="tx1"/>
          </a:solidFill>
          <a:latin typeface="+mn-lt"/>
          <a:ea typeface="+mn-ea"/>
          <a:cs typeface="+mn-cs"/>
        </a:defRPr>
      </a:lvl3pPr>
      <a:lvl4pPr marL="1530023" algn="l" defTabSz="1020002" rtl="0" eaLnBrk="1" latinLnBrk="0" hangingPunct="1">
        <a:defRPr sz="2000" kern="1200">
          <a:solidFill>
            <a:schemeClr val="tx1"/>
          </a:solidFill>
          <a:latin typeface="+mn-lt"/>
          <a:ea typeface="+mn-ea"/>
          <a:cs typeface="+mn-cs"/>
        </a:defRPr>
      </a:lvl4pPr>
      <a:lvl5pPr marL="2039987" algn="l" defTabSz="1020002" rtl="0" eaLnBrk="1" latinLnBrk="0" hangingPunct="1">
        <a:defRPr sz="2000" kern="1200">
          <a:solidFill>
            <a:schemeClr val="tx1"/>
          </a:solidFill>
          <a:latin typeface="+mn-lt"/>
          <a:ea typeface="+mn-ea"/>
          <a:cs typeface="+mn-cs"/>
        </a:defRPr>
      </a:lvl5pPr>
      <a:lvl6pPr marL="2549987" algn="l" defTabSz="1020002" rtl="0" eaLnBrk="1" latinLnBrk="0" hangingPunct="1">
        <a:defRPr sz="2000" kern="1200">
          <a:solidFill>
            <a:schemeClr val="tx1"/>
          </a:solidFill>
          <a:latin typeface="+mn-lt"/>
          <a:ea typeface="+mn-ea"/>
          <a:cs typeface="+mn-cs"/>
        </a:defRPr>
      </a:lvl6pPr>
      <a:lvl7pPr marL="3060005" algn="l" defTabSz="1020002" rtl="0" eaLnBrk="1" latinLnBrk="0" hangingPunct="1">
        <a:defRPr sz="2000" kern="1200">
          <a:solidFill>
            <a:schemeClr val="tx1"/>
          </a:solidFill>
          <a:latin typeface="+mn-lt"/>
          <a:ea typeface="+mn-ea"/>
          <a:cs typeface="+mn-cs"/>
        </a:defRPr>
      </a:lvl7pPr>
      <a:lvl8pPr marL="3569966" algn="l" defTabSz="1020002" rtl="0" eaLnBrk="1" latinLnBrk="0" hangingPunct="1">
        <a:defRPr sz="2000" kern="1200">
          <a:solidFill>
            <a:schemeClr val="tx1"/>
          </a:solidFill>
          <a:latin typeface="+mn-lt"/>
          <a:ea typeface="+mn-ea"/>
          <a:cs typeface="+mn-cs"/>
        </a:defRPr>
      </a:lvl8pPr>
      <a:lvl9pPr marL="4079978" algn="l" defTabSz="1020002" rtl="0" eaLnBrk="1" latinLnBrk="0" hangingPunct="1">
        <a:defRPr sz="20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31" name="30 Imagen"/>
          <p:cNvPicPr>
            <a:picLocks noChangeAspect="1"/>
          </p:cNvPicPr>
          <p:nvPr/>
        </p:nvPicPr>
        <p:blipFill rotWithShape="1">
          <a:blip r:embed="rId14" cstate="print">
            <a:extLst>
              <a:ext uri="{28A0092B-C50C-407E-A947-70E740481C1C}">
                <a14:useLocalDpi xmlns:a14="http://schemas.microsoft.com/office/drawing/2010/main" val="0"/>
              </a:ext>
            </a:extLst>
          </a:blip>
          <a:srcRect r="2399"/>
          <a:stretch/>
        </p:blipFill>
        <p:spPr>
          <a:xfrm>
            <a:off x="-47434" y="0"/>
            <a:ext cx="10488426" cy="7597056"/>
          </a:xfrm>
          <a:prstGeom prst="rect">
            <a:avLst/>
          </a:prstGeom>
        </p:spPr>
      </p:pic>
      <p:pic>
        <p:nvPicPr>
          <p:cNvPr id="28" name="Picture 2" descr="C:\Users\AndrewA\Desktop\TNS_logo_rgb.jpg"/>
          <p:cNvPicPr>
            <a:picLocks noChangeAspect="1" noChangeArrowheads="1"/>
          </p:cNvPicPr>
          <p:nvPr/>
        </p:nvPicPr>
        <p:blipFill>
          <a:blip r:embed="rId15" cstate="email">
            <a:extLst>
              <a:ext uri="{28A0092B-C50C-407E-A947-70E740481C1C}">
                <a14:useLocalDpi xmlns:a14="http://schemas.microsoft.com/office/drawing/2010/main" val="0"/>
              </a:ext>
            </a:extLst>
          </a:blip>
          <a:srcRect/>
          <a:stretch>
            <a:fillRect/>
          </a:stretch>
        </p:blipFill>
        <p:spPr bwMode="auto">
          <a:xfrm>
            <a:off x="321785" y="6694482"/>
            <a:ext cx="575488" cy="555683"/>
          </a:xfrm>
          <a:prstGeom prst="rect">
            <a:avLst/>
          </a:prstGeom>
          <a:noFill/>
          <a:extLst>
            <a:ext uri="{909E8E84-426E-40DD-AFC4-6F175D3DCCD1}">
              <a14:hiddenFill xmlns:a14="http://schemas.microsoft.com/office/drawing/2010/main">
                <a:solidFill>
                  <a:srgbClr val="FFFFFF"/>
                </a:solidFill>
              </a14:hiddenFill>
            </a:ext>
          </a:extLst>
        </p:spPr>
      </p:pic>
      <p:sp>
        <p:nvSpPr>
          <p:cNvPr id="2" name="Title Placeholder 1"/>
          <p:cNvSpPr>
            <a:spLocks noGrp="1"/>
          </p:cNvSpPr>
          <p:nvPr>
            <p:ph type="title"/>
          </p:nvPr>
        </p:nvSpPr>
        <p:spPr>
          <a:xfrm>
            <a:off x="321786" y="5"/>
            <a:ext cx="9789296" cy="1416740"/>
          </a:xfrm>
          <a:prstGeom prst="rect">
            <a:avLst/>
          </a:prstGeom>
          <a:noFill/>
        </p:spPr>
        <p:txBody>
          <a:bodyPr vert="horz" lIns="0" tIns="233006" rIns="0" bIns="0" rtlCol="0" anchor="t">
            <a:noAutofit/>
          </a:bodyPr>
          <a:lstStyle/>
          <a:p>
            <a:r>
              <a:rPr lang="en-US" smtClean="0"/>
              <a:t>Click to edit Master title style</a:t>
            </a:r>
            <a:endParaRPr lang="en-AU" dirty="0"/>
          </a:p>
        </p:txBody>
      </p:sp>
      <p:cxnSp>
        <p:nvCxnSpPr>
          <p:cNvPr id="70" name="Straight Connector 69"/>
          <p:cNvCxnSpPr/>
          <p:nvPr>
            <p:custDataLst>
              <p:tags r:id="rId12"/>
            </p:custDataLst>
          </p:nvPr>
        </p:nvCxnSpPr>
        <p:spPr>
          <a:xfrm>
            <a:off x="322188" y="6556595"/>
            <a:ext cx="9788897" cy="0"/>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grpSp>
        <p:nvGrpSpPr>
          <p:cNvPr id="3" name="Group 9" hidden="1"/>
          <p:cNvGrpSpPr/>
          <p:nvPr/>
        </p:nvGrpSpPr>
        <p:grpSpPr bwMode="gray">
          <a:xfrm>
            <a:off x="-1523317" y="-596390"/>
            <a:ext cx="12244163" cy="7168254"/>
            <a:chOff x="-1334173" y="-540930"/>
            <a:chExt cx="10723183" cy="6501546"/>
          </a:xfrm>
        </p:grpSpPr>
        <p:grpSp>
          <p:nvGrpSpPr>
            <p:cNvPr id="4" name="Group 48" hidden="1"/>
            <p:cNvGrpSpPr/>
            <p:nvPr/>
          </p:nvGrpSpPr>
          <p:grpSpPr bwMode="gray">
            <a:xfrm>
              <a:off x="-1334173" y="-520575"/>
              <a:ext cx="10723183" cy="6481191"/>
              <a:chOff x="-1334173" y="-520575"/>
              <a:chExt cx="10723183" cy="6481191"/>
            </a:xfrm>
          </p:grpSpPr>
          <p:grpSp>
            <p:nvGrpSpPr>
              <p:cNvPr id="5" name="Group 13" hidden="1"/>
              <p:cNvGrpSpPr/>
              <p:nvPr userDrawn="1"/>
            </p:nvGrpSpPr>
            <p:grpSpPr bwMode="gray">
              <a:xfrm>
                <a:off x="-1334173" y="1144393"/>
                <a:ext cx="1327930" cy="4816223"/>
                <a:chOff x="-1334173" y="1144393"/>
                <a:chExt cx="1327930" cy="4816223"/>
              </a:xfrm>
            </p:grpSpPr>
            <p:grpSp>
              <p:nvGrpSpPr>
                <p:cNvPr id="6" name="Group 7" hidden="1"/>
                <p:cNvGrpSpPr/>
                <p:nvPr userDrawn="1"/>
              </p:nvGrpSpPr>
              <p:grpSpPr bwMode="gray">
                <a:xfrm>
                  <a:off x="-1334173" y="4419403"/>
                  <a:ext cx="1327930" cy="279151"/>
                  <a:chOff x="-1334173" y="4419403"/>
                  <a:chExt cx="1327930" cy="279151"/>
                </a:xfrm>
              </p:grpSpPr>
              <p:cxnSp>
                <p:nvCxnSpPr>
                  <p:cNvPr id="68" name="Straight Connector 67" hidden="1"/>
                  <p:cNvCxnSpPr/>
                  <p:nvPr userDrawn="1"/>
                </p:nvCxnSpPr>
                <p:spPr bwMode="gray">
                  <a:xfrm>
                    <a:off x="-261843" y="4558982"/>
                    <a:ext cx="255600" cy="0"/>
                  </a:xfrm>
                  <a:prstGeom prst="line">
                    <a:avLst/>
                  </a:prstGeom>
                  <a:ln w="12700">
                    <a:solidFill>
                      <a:schemeClr val="accent3"/>
                    </a:solidFill>
                  </a:ln>
                </p:spPr>
                <p:style>
                  <a:lnRef idx="1">
                    <a:schemeClr val="accent1"/>
                  </a:lnRef>
                  <a:fillRef idx="0">
                    <a:schemeClr val="accent1"/>
                  </a:fillRef>
                  <a:effectRef idx="0">
                    <a:schemeClr val="accent1"/>
                  </a:effectRef>
                  <a:fontRef idx="minor">
                    <a:schemeClr val="tx1"/>
                  </a:fontRef>
                </p:style>
              </p:cxnSp>
              <p:sp>
                <p:nvSpPr>
                  <p:cNvPr id="69" name="TextBox 68" hidden="1"/>
                  <p:cNvSpPr txBox="1"/>
                  <p:nvPr userDrawn="1"/>
                </p:nvSpPr>
                <p:spPr bwMode="gray">
                  <a:xfrm>
                    <a:off x="-1334173" y="4419403"/>
                    <a:ext cx="1072330" cy="279151"/>
                  </a:xfrm>
                  <a:prstGeom prst="rect">
                    <a:avLst/>
                  </a:prstGeom>
                  <a:solidFill>
                    <a:schemeClr val="bg1"/>
                  </a:solidFill>
                </p:spPr>
                <p:txBody>
                  <a:bodyPr wrap="square" lIns="0" tIns="0" rIns="0" bIns="0" rtlCol="0" anchor="ctr">
                    <a:spAutoFit/>
                  </a:bodyPr>
                  <a:lstStyle/>
                  <a:p>
                    <a:pPr algn="ctr" defTabSz="1022042"/>
                    <a:r>
                      <a:rPr lang="en-AU" sz="1000" dirty="0" smtClean="0">
                        <a:solidFill>
                          <a:prstClr val="black">
                            <a:lumMod val="85000"/>
                            <a:lumOff val="15000"/>
                          </a:prstClr>
                        </a:solidFill>
                        <a:latin typeface="Verdana"/>
                      </a:rPr>
                      <a:t>3.14</a:t>
                    </a:r>
                    <a:br>
                      <a:rPr lang="en-AU" sz="1000" dirty="0" smtClean="0">
                        <a:solidFill>
                          <a:prstClr val="black">
                            <a:lumMod val="85000"/>
                            <a:lumOff val="15000"/>
                          </a:prstClr>
                        </a:solidFill>
                        <a:latin typeface="Verdana"/>
                      </a:rPr>
                    </a:br>
                    <a:r>
                      <a:rPr lang="en-AU" sz="1000" dirty="0" smtClean="0">
                        <a:solidFill>
                          <a:prstClr val="black">
                            <a:lumMod val="85000"/>
                            <a:lumOff val="15000"/>
                          </a:prstClr>
                        </a:solidFill>
                        <a:latin typeface="Verdana"/>
                      </a:rPr>
                      <a:t>X AXIS</a:t>
                    </a:r>
                    <a:endParaRPr lang="en-AU" sz="1000" dirty="0">
                      <a:solidFill>
                        <a:prstClr val="black">
                          <a:lumMod val="85000"/>
                          <a:lumOff val="15000"/>
                        </a:prstClr>
                      </a:solidFill>
                      <a:latin typeface="Verdana"/>
                    </a:endParaRPr>
                  </a:p>
                </p:txBody>
              </p:sp>
            </p:grpSp>
            <p:grpSp>
              <p:nvGrpSpPr>
                <p:cNvPr id="7" name="Group 58" hidden="1"/>
                <p:cNvGrpSpPr/>
                <p:nvPr userDrawn="1"/>
              </p:nvGrpSpPr>
              <p:grpSpPr bwMode="gray">
                <a:xfrm>
                  <a:off x="-1334173" y="5681465"/>
                  <a:ext cx="1327930" cy="279151"/>
                  <a:chOff x="-1334173" y="5681465"/>
                  <a:chExt cx="1327930" cy="279151"/>
                </a:xfrm>
              </p:grpSpPr>
              <p:cxnSp>
                <p:nvCxnSpPr>
                  <p:cNvPr id="66" name="Straight Connector 65" hidden="1"/>
                  <p:cNvCxnSpPr/>
                  <p:nvPr userDrawn="1"/>
                </p:nvCxnSpPr>
                <p:spPr bwMode="gray">
                  <a:xfrm>
                    <a:off x="-261843" y="5821044"/>
                    <a:ext cx="255600" cy="0"/>
                  </a:xfrm>
                  <a:prstGeom prst="line">
                    <a:avLst/>
                  </a:prstGeom>
                  <a:ln w="12700">
                    <a:solidFill>
                      <a:schemeClr val="accent3"/>
                    </a:solidFill>
                  </a:ln>
                </p:spPr>
                <p:style>
                  <a:lnRef idx="1">
                    <a:schemeClr val="accent1"/>
                  </a:lnRef>
                  <a:fillRef idx="0">
                    <a:schemeClr val="accent1"/>
                  </a:fillRef>
                  <a:effectRef idx="0">
                    <a:schemeClr val="accent1"/>
                  </a:effectRef>
                  <a:fontRef idx="minor">
                    <a:schemeClr val="tx1"/>
                  </a:fontRef>
                </p:style>
              </p:cxnSp>
              <p:sp>
                <p:nvSpPr>
                  <p:cNvPr id="67" name="TextBox 66" hidden="1"/>
                  <p:cNvSpPr txBox="1"/>
                  <p:nvPr userDrawn="1"/>
                </p:nvSpPr>
                <p:spPr bwMode="gray">
                  <a:xfrm>
                    <a:off x="-1334173" y="5681465"/>
                    <a:ext cx="1072330" cy="279151"/>
                  </a:xfrm>
                  <a:prstGeom prst="rect">
                    <a:avLst/>
                  </a:prstGeom>
                  <a:solidFill>
                    <a:schemeClr val="bg1"/>
                  </a:solidFill>
                </p:spPr>
                <p:txBody>
                  <a:bodyPr wrap="square" lIns="0" tIns="0" rIns="0" bIns="0" rtlCol="0" anchor="ctr">
                    <a:spAutoFit/>
                  </a:bodyPr>
                  <a:lstStyle/>
                  <a:p>
                    <a:pPr algn="ctr" defTabSz="1022042"/>
                    <a:r>
                      <a:rPr lang="en-AU" sz="1000" dirty="0" smtClean="0">
                        <a:solidFill>
                          <a:prstClr val="black">
                            <a:lumMod val="85000"/>
                            <a:lumOff val="15000"/>
                          </a:prstClr>
                        </a:solidFill>
                        <a:latin typeface="Verdana"/>
                      </a:rPr>
                      <a:t>6.65</a:t>
                    </a:r>
                    <a:br>
                      <a:rPr lang="en-AU" sz="1000" dirty="0" smtClean="0">
                        <a:solidFill>
                          <a:prstClr val="black">
                            <a:lumMod val="85000"/>
                            <a:lumOff val="15000"/>
                          </a:prstClr>
                        </a:solidFill>
                        <a:latin typeface="Verdana"/>
                      </a:rPr>
                    </a:br>
                    <a:r>
                      <a:rPr lang="en-AU" sz="1000" dirty="0" smtClean="0">
                        <a:solidFill>
                          <a:prstClr val="black">
                            <a:lumMod val="85000"/>
                            <a:lumOff val="15000"/>
                          </a:prstClr>
                        </a:solidFill>
                        <a:latin typeface="Verdana"/>
                      </a:rPr>
                      <a:t>BASE MARGIN</a:t>
                    </a:r>
                    <a:endParaRPr lang="en-AU" sz="1000" dirty="0">
                      <a:solidFill>
                        <a:prstClr val="black">
                          <a:lumMod val="85000"/>
                          <a:lumOff val="15000"/>
                        </a:prstClr>
                      </a:solidFill>
                      <a:latin typeface="Verdana"/>
                    </a:endParaRPr>
                  </a:p>
                </p:txBody>
              </p:sp>
            </p:grpSp>
            <p:grpSp>
              <p:nvGrpSpPr>
                <p:cNvPr id="9" name="Group 5" hidden="1"/>
                <p:cNvGrpSpPr/>
                <p:nvPr userDrawn="1"/>
              </p:nvGrpSpPr>
              <p:grpSpPr bwMode="gray">
                <a:xfrm>
                  <a:off x="-1334173" y="1144393"/>
                  <a:ext cx="1327930" cy="279151"/>
                  <a:chOff x="-1334173" y="1144393"/>
                  <a:chExt cx="1327930" cy="279151"/>
                </a:xfrm>
              </p:grpSpPr>
              <p:cxnSp>
                <p:nvCxnSpPr>
                  <p:cNvPr id="64" name="Straight Connector 63" hidden="1"/>
                  <p:cNvCxnSpPr/>
                  <p:nvPr userDrawn="1"/>
                </p:nvCxnSpPr>
                <p:spPr bwMode="gray">
                  <a:xfrm>
                    <a:off x="-261843" y="1283969"/>
                    <a:ext cx="255600" cy="0"/>
                  </a:xfrm>
                  <a:prstGeom prst="line">
                    <a:avLst/>
                  </a:prstGeom>
                  <a:ln w="12700">
                    <a:solidFill>
                      <a:schemeClr val="accent3"/>
                    </a:solidFill>
                  </a:ln>
                </p:spPr>
                <p:style>
                  <a:lnRef idx="1">
                    <a:schemeClr val="accent1"/>
                  </a:lnRef>
                  <a:fillRef idx="0">
                    <a:schemeClr val="accent1"/>
                  </a:fillRef>
                  <a:effectRef idx="0">
                    <a:schemeClr val="accent1"/>
                  </a:effectRef>
                  <a:fontRef idx="minor">
                    <a:schemeClr val="tx1"/>
                  </a:fontRef>
                </p:style>
              </p:cxnSp>
              <p:sp>
                <p:nvSpPr>
                  <p:cNvPr id="65" name="TextBox 64" hidden="1"/>
                  <p:cNvSpPr txBox="1"/>
                  <p:nvPr userDrawn="1"/>
                </p:nvSpPr>
                <p:spPr bwMode="gray">
                  <a:xfrm>
                    <a:off x="-1334173" y="1144393"/>
                    <a:ext cx="1072330" cy="279151"/>
                  </a:xfrm>
                  <a:prstGeom prst="rect">
                    <a:avLst/>
                  </a:prstGeom>
                  <a:solidFill>
                    <a:schemeClr val="bg1"/>
                  </a:solidFill>
                </p:spPr>
                <p:txBody>
                  <a:bodyPr wrap="square" lIns="0" tIns="0" rIns="0" bIns="0" rtlCol="0" anchor="ctr">
                    <a:spAutoFit/>
                  </a:bodyPr>
                  <a:lstStyle/>
                  <a:p>
                    <a:pPr algn="ctr" defTabSz="1022042"/>
                    <a:r>
                      <a:rPr lang="en-AU" sz="1000" dirty="0" smtClean="0">
                        <a:solidFill>
                          <a:prstClr val="black">
                            <a:lumMod val="85000"/>
                            <a:lumOff val="15000"/>
                          </a:prstClr>
                        </a:solidFill>
                        <a:latin typeface="Verdana"/>
                      </a:rPr>
                      <a:t>5.95</a:t>
                    </a:r>
                  </a:p>
                  <a:p>
                    <a:pPr algn="ctr" defTabSz="1022042"/>
                    <a:r>
                      <a:rPr lang="en-AU" sz="1000" dirty="0" smtClean="0">
                        <a:solidFill>
                          <a:prstClr val="black">
                            <a:lumMod val="85000"/>
                            <a:lumOff val="15000"/>
                          </a:prstClr>
                        </a:solidFill>
                        <a:latin typeface="Verdana"/>
                      </a:rPr>
                      <a:t>TOP MARGIN</a:t>
                    </a:r>
                    <a:endParaRPr lang="en-AU" sz="1000" dirty="0">
                      <a:solidFill>
                        <a:prstClr val="black">
                          <a:lumMod val="85000"/>
                          <a:lumOff val="15000"/>
                        </a:prstClr>
                      </a:solidFill>
                      <a:latin typeface="Verdana"/>
                    </a:endParaRPr>
                  </a:p>
                </p:txBody>
              </p:sp>
            </p:grpSp>
            <p:grpSp>
              <p:nvGrpSpPr>
                <p:cNvPr id="10" name="Group 8" hidden="1"/>
                <p:cNvGrpSpPr/>
                <p:nvPr userDrawn="1"/>
              </p:nvGrpSpPr>
              <p:grpSpPr bwMode="gray">
                <a:xfrm>
                  <a:off x="-1334173" y="1658740"/>
                  <a:ext cx="1327930" cy="279151"/>
                  <a:chOff x="-1334173" y="1658740"/>
                  <a:chExt cx="1327930" cy="279151"/>
                </a:xfrm>
              </p:grpSpPr>
              <p:cxnSp>
                <p:nvCxnSpPr>
                  <p:cNvPr id="62" name="Straight Connector 61" hidden="1"/>
                  <p:cNvCxnSpPr/>
                  <p:nvPr userDrawn="1"/>
                </p:nvCxnSpPr>
                <p:spPr bwMode="gray">
                  <a:xfrm>
                    <a:off x="-261843" y="1798319"/>
                    <a:ext cx="255600" cy="0"/>
                  </a:xfrm>
                  <a:prstGeom prst="line">
                    <a:avLst/>
                  </a:prstGeom>
                  <a:ln w="12700">
                    <a:solidFill>
                      <a:schemeClr val="accent3"/>
                    </a:solidFill>
                  </a:ln>
                </p:spPr>
                <p:style>
                  <a:lnRef idx="1">
                    <a:schemeClr val="accent1"/>
                  </a:lnRef>
                  <a:fillRef idx="0">
                    <a:schemeClr val="accent1"/>
                  </a:fillRef>
                  <a:effectRef idx="0">
                    <a:schemeClr val="accent1"/>
                  </a:effectRef>
                  <a:fontRef idx="minor">
                    <a:schemeClr val="tx1"/>
                  </a:fontRef>
                </p:style>
              </p:cxnSp>
              <p:sp>
                <p:nvSpPr>
                  <p:cNvPr id="63" name="TextBox 62" hidden="1"/>
                  <p:cNvSpPr txBox="1"/>
                  <p:nvPr userDrawn="1"/>
                </p:nvSpPr>
                <p:spPr bwMode="gray">
                  <a:xfrm>
                    <a:off x="-1334173" y="1658740"/>
                    <a:ext cx="1072330" cy="279151"/>
                  </a:xfrm>
                  <a:prstGeom prst="rect">
                    <a:avLst/>
                  </a:prstGeom>
                  <a:solidFill>
                    <a:schemeClr val="bg1"/>
                  </a:solidFill>
                </p:spPr>
                <p:txBody>
                  <a:bodyPr wrap="square" lIns="0" tIns="0" rIns="0" bIns="0" rtlCol="0" anchor="ctr">
                    <a:spAutoFit/>
                  </a:bodyPr>
                  <a:lstStyle/>
                  <a:p>
                    <a:pPr algn="ctr" defTabSz="1022042"/>
                    <a:r>
                      <a:rPr lang="en-AU" sz="1000" dirty="0" smtClean="0">
                        <a:solidFill>
                          <a:prstClr val="black">
                            <a:lumMod val="85000"/>
                            <a:lumOff val="15000"/>
                          </a:prstClr>
                        </a:solidFill>
                        <a:latin typeface="Verdana"/>
                      </a:rPr>
                      <a:t>4.52</a:t>
                    </a:r>
                    <a:br>
                      <a:rPr lang="en-AU" sz="1000" dirty="0" smtClean="0">
                        <a:solidFill>
                          <a:prstClr val="black">
                            <a:lumMod val="85000"/>
                            <a:lumOff val="15000"/>
                          </a:prstClr>
                        </a:solidFill>
                        <a:latin typeface="Verdana"/>
                      </a:rPr>
                    </a:br>
                    <a:r>
                      <a:rPr lang="en-AU" sz="1000" dirty="0" smtClean="0">
                        <a:solidFill>
                          <a:prstClr val="black">
                            <a:lumMod val="85000"/>
                            <a:lumOff val="15000"/>
                          </a:prstClr>
                        </a:solidFill>
                        <a:latin typeface="Verdana"/>
                      </a:rPr>
                      <a:t>CHART TOP</a:t>
                    </a:r>
                    <a:endParaRPr lang="en-AU" sz="1000" dirty="0">
                      <a:solidFill>
                        <a:prstClr val="black">
                          <a:lumMod val="85000"/>
                          <a:lumOff val="15000"/>
                        </a:prstClr>
                      </a:solidFill>
                      <a:latin typeface="Verdana"/>
                    </a:endParaRPr>
                  </a:p>
                </p:txBody>
              </p:sp>
            </p:grpSp>
          </p:grpSp>
          <p:grpSp>
            <p:nvGrpSpPr>
              <p:cNvPr id="11" name="Group 6" hidden="1"/>
              <p:cNvGrpSpPr/>
              <p:nvPr userDrawn="1"/>
            </p:nvGrpSpPr>
            <p:grpSpPr bwMode="gray">
              <a:xfrm>
                <a:off x="-253905" y="-520575"/>
                <a:ext cx="9642915" cy="520575"/>
                <a:chOff x="-253905" y="-520575"/>
                <a:chExt cx="9642915" cy="520575"/>
              </a:xfrm>
            </p:grpSpPr>
            <p:grpSp>
              <p:nvGrpSpPr>
                <p:cNvPr id="12" name="Group 51" hidden="1"/>
                <p:cNvGrpSpPr/>
                <p:nvPr userDrawn="1"/>
              </p:nvGrpSpPr>
              <p:grpSpPr bwMode="gray">
                <a:xfrm>
                  <a:off x="-253905" y="-520575"/>
                  <a:ext cx="1072330" cy="520575"/>
                  <a:chOff x="-250415" y="-520575"/>
                  <a:chExt cx="1072330" cy="520575"/>
                </a:xfrm>
              </p:grpSpPr>
              <p:cxnSp>
                <p:nvCxnSpPr>
                  <p:cNvPr id="56" name="Straight Connector 55" hidden="1"/>
                  <p:cNvCxnSpPr/>
                  <p:nvPr userDrawn="1"/>
                </p:nvCxnSpPr>
                <p:spPr bwMode="gray">
                  <a:xfrm>
                    <a:off x="285750" y="-252000"/>
                    <a:ext cx="0" cy="252000"/>
                  </a:xfrm>
                  <a:prstGeom prst="line">
                    <a:avLst/>
                  </a:prstGeom>
                  <a:ln w="12700">
                    <a:solidFill>
                      <a:schemeClr val="accent3"/>
                    </a:solidFill>
                  </a:ln>
                </p:spPr>
                <p:style>
                  <a:lnRef idx="1">
                    <a:schemeClr val="accent1"/>
                  </a:lnRef>
                  <a:fillRef idx="0">
                    <a:schemeClr val="accent1"/>
                  </a:fillRef>
                  <a:effectRef idx="0">
                    <a:schemeClr val="accent1"/>
                  </a:effectRef>
                  <a:fontRef idx="minor">
                    <a:schemeClr val="tx1"/>
                  </a:fontRef>
                </p:style>
              </p:cxnSp>
              <p:sp>
                <p:nvSpPr>
                  <p:cNvPr id="57" name="TextBox 56" hidden="1"/>
                  <p:cNvSpPr txBox="1"/>
                  <p:nvPr userDrawn="1"/>
                </p:nvSpPr>
                <p:spPr bwMode="gray">
                  <a:xfrm>
                    <a:off x="-250415" y="-520575"/>
                    <a:ext cx="1072330" cy="251236"/>
                  </a:xfrm>
                  <a:prstGeom prst="rect">
                    <a:avLst/>
                  </a:prstGeom>
                  <a:solidFill>
                    <a:schemeClr val="bg1"/>
                  </a:solidFill>
                </p:spPr>
                <p:txBody>
                  <a:bodyPr wrap="square" lIns="0" tIns="0" rIns="0" bIns="0" rtlCol="0" anchor="ctr">
                    <a:spAutoFit/>
                  </a:bodyPr>
                  <a:lstStyle>
                    <a:defPPr>
                      <a:defRPr lang="en-AU"/>
                    </a:defPPr>
                    <a:lvl1pPr algn="ctr">
                      <a:defRPr sz="900">
                        <a:solidFill>
                          <a:schemeClr val="tx1">
                            <a:lumMod val="85000"/>
                            <a:lumOff val="15000"/>
                          </a:schemeClr>
                        </a:solidFill>
                        <a:latin typeface="+mn-lt"/>
                      </a:defRPr>
                    </a:lvl1pPr>
                  </a:lstStyle>
                  <a:p>
                    <a:pPr defTabSz="1022042"/>
                    <a:r>
                      <a:rPr lang="en-AU" dirty="0" smtClean="0">
                        <a:solidFill>
                          <a:prstClr val="black">
                            <a:lumMod val="85000"/>
                            <a:lumOff val="15000"/>
                          </a:prstClr>
                        </a:solidFill>
                      </a:rPr>
                      <a:t>11.90</a:t>
                    </a:r>
                    <a:br>
                      <a:rPr lang="en-AU" dirty="0" smtClean="0">
                        <a:solidFill>
                          <a:prstClr val="black">
                            <a:lumMod val="85000"/>
                            <a:lumOff val="15000"/>
                          </a:prstClr>
                        </a:solidFill>
                      </a:rPr>
                    </a:br>
                    <a:r>
                      <a:rPr lang="en-AU" dirty="0" smtClean="0">
                        <a:solidFill>
                          <a:prstClr val="black">
                            <a:lumMod val="85000"/>
                            <a:lumOff val="15000"/>
                          </a:prstClr>
                        </a:solidFill>
                      </a:rPr>
                      <a:t>LEFT MARGIN</a:t>
                    </a:r>
                    <a:endParaRPr lang="en-AU" dirty="0">
                      <a:solidFill>
                        <a:prstClr val="black">
                          <a:lumMod val="85000"/>
                          <a:lumOff val="15000"/>
                        </a:prstClr>
                      </a:solidFill>
                    </a:endParaRPr>
                  </a:p>
                </p:txBody>
              </p:sp>
            </p:grpSp>
            <p:grpSp>
              <p:nvGrpSpPr>
                <p:cNvPr id="13" name="Group 2" hidden="1"/>
                <p:cNvGrpSpPr/>
                <p:nvPr userDrawn="1"/>
              </p:nvGrpSpPr>
              <p:grpSpPr bwMode="gray">
                <a:xfrm>
                  <a:off x="8316680" y="-520575"/>
                  <a:ext cx="1072330" cy="516118"/>
                  <a:chOff x="7804969" y="-520575"/>
                  <a:chExt cx="1072330" cy="516118"/>
                </a:xfrm>
              </p:grpSpPr>
              <p:cxnSp>
                <p:nvCxnSpPr>
                  <p:cNvPr id="54" name="Straight Connector 53" hidden="1"/>
                  <p:cNvCxnSpPr/>
                  <p:nvPr userDrawn="1"/>
                </p:nvCxnSpPr>
                <p:spPr bwMode="gray">
                  <a:xfrm>
                    <a:off x="8341134" y="-256457"/>
                    <a:ext cx="0" cy="252000"/>
                  </a:xfrm>
                  <a:prstGeom prst="line">
                    <a:avLst/>
                  </a:prstGeom>
                  <a:ln w="12700">
                    <a:solidFill>
                      <a:schemeClr val="accent3"/>
                    </a:solidFill>
                  </a:ln>
                </p:spPr>
                <p:style>
                  <a:lnRef idx="1">
                    <a:schemeClr val="accent1"/>
                  </a:lnRef>
                  <a:fillRef idx="0">
                    <a:schemeClr val="accent1"/>
                  </a:fillRef>
                  <a:effectRef idx="0">
                    <a:schemeClr val="accent1"/>
                  </a:effectRef>
                  <a:fontRef idx="minor">
                    <a:schemeClr val="tx1"/>
                  </a:fontRef>
                </p:style>
              </p:cxnSp>
              <p:sp>
                <p:nvSpPr>
                  <p:cNvPr id="55" name="TextBox 54" hidden="1"/>
                  <p:cNvSpPr txBox="1"/>
                  <p:nvPr userDrawn="1"/>
                </p:nvSpPr>
                <p:spPr bwMode="gray">
                  <a:xfrm>
                    <a:off x="7804969" y="-520575"/>
                    <a:ext cx="1072330" cy="251236"/>
                  </a:xfrm>
                  <a:prstGeom prst="rect">
                    <a:avLst/>
                  </a:prstGeom>
                  <a:solidFill>
                    <a:schemeClr val="bg1"/>
                  </a:solidFill>
                </p:spPr>
                <p:txBody>
                  <a:bodyPr wrap="square" lIns="0" tIns="0" rIns="0" bIns="0" rtlCol="0" anchor="ctr">
                    <a:spAutoFit/>
                  </a:bodyPr>
                  <a:lstStyle>
                    <a:defPPr>
                      <a:defRPr lang="en-AU"/>
                    </a:defPPr>
                    <a:lvl1pPr algn="ctr">
                      <a:defRPr sz="900">
                        <a:solidFill>
                          <a:schemeClr val="tx1">
                            <a:lumMod val="85000"/>
                            <a:lumOff val="15000"/>
                          </a:schemeClr>
                        </a:solidFill>
                        <a:latin typeface="+mn-lt"/>
                      </a:defRPr>
                    </a:lvl1pPr>
                  </a:lstStyle>
                  <a:p>
                    <a:pPr defTabSz="1022042"/>
                    <a:r>
                      <a:rPr lang="en-AU" dirty="0" smtClean="0">
                        <a:solidFill>
                          <a:prstClr val="black">
                            <a:lumMod val="85000"/>
                            <a:lumOff val="15000"/>
                          </a:prstClr>
                        </a:solidFill>
                      </a:rPr>
                      <a:t>11.90</a:t>
                    </a:r>
                  </a:p>
                  <a:p>
                    <a:pPr defTabSz="1022042"/>
                    <a:r>
                      <a:rPr lang="en-AU" dirty="0" smtClean="0">
                        <a:solidFill>
                          <a:prstClr val="black">
                            <a:lumMod val="85000"/>
                            <a:lumOff val="15000"/>
                          </a:prstClr>
                        </a:solidFill>
                      </a:rPr>
                      <a:t>RIGHT MARGIN</a:t>
                    </a:r>
                    <a:endParaRPr lang="en-AU" dirty="0">
                      <a:solidFill>
                        <a:prstClr val="black">
                          <a:lumMod val="85000"/>
                          <a:lumOff val="15000"/>
                        </a:prstClr>
                      </a:solidFill>
                    </a:endParaRPr>
                  </a:p>
                </p:txBody>
              </p:sp>
            </p:grpSp>
          </p:grpSp>
        </p:grpSp>
        <p:sp>
          <p:nvSpPr>
            <p:cNvPr id="34" name="TextBox 33" hidden="1"/>
            <p:cNvSpPr txBox="1"/>
            <p:nvPr userDrawn="1"/>
          </p:nvSpPr>
          <p:spPr bwMode="gray">
            <a:xfrm>
              <a:off x="438150" y="-540930"/>
              <a:ext cx="8248650" cy="279151"/>
            </a:xfrm>
            <a:prstGeom prst="rect">
              <a:avLst/>
            </a:prstGeom>
            <a:noFill/>
          </p:spPr>
          <p:txBody>
            <a:bodyPr wrap="square" lIns="0" tIns="0" rIns="0" bIns="0" rtlCol="0" anchor="b">
              <a:spAutoFit/>
            </a:bodyPr>
            <a:lstStyle/>
            <a:p>
              <a:pPr algn="ctr" defTabSz="1022042"/>
              <a:r>
                <a:rPr lang="en-GB" sz="2000" b="0" dirty="0" smtClean="0">
                  <a:solidFill>
                    <a:srgbClr val="333333"/>
                  </a:solidFill>
                  <a:latin typeface="Verdana"/>
                </a:rPr>
                <a:t>DO NOT ALTER SLIDE MASTERS – THIS IS A TNS APPROVED TEMPLATE</a:t>
              </a:r>
            </a:p>
          </p:txBody>
        </p:sp>
      </p:grpSp>
      <p:sp>
        <p:nvSpPr>
          <p:cNvPr id="32" name="Slide Number Placeholder 5"/>
          <p:cNvSpPr>
            <a:spLocks noGrp="1"/>
          </p:cNvSpPr>
          <p:nvPr>
            <p:ph type="sldNum" sz="quarter" idx="4"/>
          </p:nvPr>
        </p:nvSpPr>
        <p:spPr>
          <a:xfrm>
            <a:off x="5292584" y="6948983"/>
            <a:ext cx="577163" cy="300014"/>
          </a:xfrm>
          <a:prstGeom prst="rect">
            <a:avLst/>
          </a:prstGeom>
        </p:spPr>
        <p:txBody>
          <a:bodyPr lIns="90792" tIns="45396" rIns="90792" bIns="45396"/>
          <a:lstStyle>
            <a:lvl1pPr>
              <a:defRPr sz="1200"/>
            </a:lvl1pPr>
          </a:lstStyle>
          <a:p>
            <a:pPr defTabSz="1022042"/>
            <a:fld id="{5AF57F2D-FD0A-4A42-A2E3-927C55E4DECA}" type="slidenum">
              <a:rPr lang="en-US" smtClean="0">
                <a:solidFill>
                  <a:prstClr val="black">
                    <a:tint val="75000"/>
                  </a:prstClr>
                </a:solidFill>
              </a:rPr>
              <a:pPr defTabSz="1022042"/>
              <a:t>‹#›</a:t>
            </a:fld>
            <a:endParaRPr lang="en-US" dirty="0">
              <a:solidFill>
                <a:prstClr val="black">
                  <a:tint val="75000"/>
                </a:prstClr>
              </a:solidFill>
            </a:endParaRPr>
          </a:p>
        </p:txBody>
      </p:sp>
      <p:sp>
        <p:nvSpPr>
          <p:cNvPr id="33" name="TextBox 9"/>
          <p:cNvSpPr txBox="1"/>
          <p:nvPr userDrawn="1">
            <p:custDataLst>
              <p:tags r:id="rId13"/>
            </p:custDataLst>
          </p:nvPr>
        </p:nvSpPr>
        <p:spPr>
          <a:xfrm>
            <a:off x="1312342" y="7020991"/>
            <a:ext cx="2540000" cy="531000"/>
          </a:xfrm>
          <a:prstGeom prst="rect">
            <a:avLst/>
          </a:prstGeom>
          <a:noFill/>
        </p:spPr>
        <p:txBody>
          <a:bodyPr vert="horz" wrap="none" lIns="0" tIns="0" rIns="0" bIns="277368" rtlCol="0" anchor="b">
            <a:noAutofit/>
          </a:bodyPr>
          <a:lstStyle/>
          <a:p>
            <a:pPr defTabSz="1021124">
              <a:lnSpc>
                <a:spcPct val="0"/>
              </a:lnSpc>
            </a:pPr>
            <a:r>
              <a:rPr lang="en-US" sz="800" b="0" dirty="0" smtClean="0">
                <a:solidFill>
                  <a:srgbClr val="333333"/>
                </a:solidFill>
                <a:latin typeface="Verdana"/>
              </a:rPr>
              <a:t>© TNS 2016</a:t>
            </a:r>
          </a:p>
        </p:txBody>
      </p:sp>
    </p:spTree>
    <p:extLst>
      <p:ext uri="{BB962C8B-B14F-4D97-AF65-F5344CB8AC3E}">
        <p14:creationId xmlns:p14="http://schemas.microsoft.com/office/powerpoint/2010/main" val="2555723188"/>
      </p:ext>
    </p:extLst>
  </p:cSld>
  <p:clrMap bg1="lt1" tx1="dk1" bg2="lt2" tx2="dk2" accent1="accent1" accent2="accent2" accent3="accent3" accent4="accent4" accent5="accent5" accent6="accent6" hlink="hlink" folHlink="folHlink"/>
  <p:sldLayoutIdLst>
    <p:sldLayoutId id="2147484044" r:id="rId1"/>
    <p:sldLayoutId id="2147484046" r:id="rId2"/>
    <p:sldLayoutId id="2147484047" r:id="rId3"/>
    <p:sldLayoutId id="2147484048" r:id="rId4"/>
    <p:sldLayoutId id="2147484049" r:id="rId5"/>
    <p:sldLayoutId id="2147484050" r:id="rId6"/>
    <p:sldLayoutId id="2147484051" r:id="rId7"/>
    <p:sldLayoutId id="2147484052" r:id="rId8"/>
    <p:sldLayoutId id="2147484053" r:id="rId9"/>
    <p:sldLayoutId id="2147484054" r:id="rId10"/>
  </p:sldLayoutIdLst>
  <p:timing>
    <p:tnLst>
      <p:par>
        <p:cTn id="1" dur="indefinite" restart="never" nodeType="tmRoot"/>
      </p:par>
    </p:tnLst>
  </p:timing>
  <p:hf hdr="0" ftr="0" dt="0"/>
  <p:txStyles>
    <p:titleStyle>
      <a:lvl1pPr algn="l" defTabSz="1020410" rtl="0" eaLnBrk="1" latinLnBrk="0" hangingPunct="1">
        <a:spcBef>
          <a:spcPct val="0"/>
        </a:spcBef>
        <a:buNone/>
        <a:defRPr sz="2300" kern="1200">
          <a:solidFill>
            <a:srgbClr val="333333"/>
          </a:solidFill>
          <a:latin typeface="+mj-lt"/>
          <a:ea typeface="+mj-ea"/>
          <a:cs typeface="+mj-cs"/>
        </a:defRPr>
      </a:lvl1pPr>
    </p:titleStyle>
    <p:bodyStyle>
      <a:lvl1pPr marL="0" indent="0" algn="l" defTabSz="1020410" rtl="0" eaLnBrk="1" latinLnBrk="0" hangingPunct="1">
        <a:spcBef>
          <a:spcPct val="20000"/>
        </a:spcBef>
        <a:buFont typeface="Arial" pitchFamily="34" charset="0"/>
        <a:buNone/>
        <a:defRPr sz="1800" b="1" kern="1200">
          <a:solidFill>
            <a:schemeClr val="tx1">
              <a:lumMod val="85000"/>
              <a:lumOff val="15000"/>
            </a:schemeClr>
          </a:solidFill>
          <a:latin typeface="+mn-lt"/>
          <a:ea typeface="+mn-ea"/>
          <a:cs typeface="+mn-cs"/>
        </a:defRPr>
      </a:lvl1pPr>
      <a:lvl2pPr marL="0" indent="0" algn="l" defTabSz="1020410" rtl="0" eaLnBrk="1" latinLnBrk="0" hangingPunct="1">
        <a:spcBef>
          <a:spcPct val="20000"/>
        </a:spcBef>
        <a:buFont typeface="Arial" pitchFamily="34" charset="0"/>
        <a:buNone/>
        <a:defRPr sz="1800" kern="1200">
          <a:solidFill>
            <a:schemeClr val="tx1">
              <a:lumMod val="85000"/>
              <a:lumOff val="15000"/>
            </a:schemeClr>
          </a:solidFill>
          <a:latin typeface="+mn-lt"/>
          <a:ea typeface="+mn-ea"/>
          <a:cs typeface="+mn-cs"/>
        </a:defRPr>
      </a:lvl2pPr>
      <a:lvl3pPr marL="281682" indent="-281682" algn="l" defTabSz="1020410" rtl="0" eaLnBrk="1" latinLnBrk="0" hangingPunct="1">
        <a:spcBef>
          <a:spcPct val="20000"/>
        </a:spcBef>
        <a:buFont typeface="Wingdings" pitchFamily="2" charset="2"/>
        <a:buChar char=""/>
        <a:defRPr sz="1800" kern="1200">
          <a:solidFill>
            <a:schemeClr val="tx1">
              <a:lumMod val="85000"/>
              <a:lumOff val="15000"/>
            </a:schemeClr>
          </a:solidFill>
          <a:latin typeface="+mn-lt"/>
          <a:ea typeface="+mn-ea"/>
          <a:cs typeface="+mn-cs"/>
        </a:defRPr>
      </a:lvl3pPr>
      <a:lvl4pPr marL="566892" indent="-285231" algn="l" defTabSz="1020410" rtl="0" eaLnBrk="1" latinLnBrk="0" hangingPunct="1">
        <a:spcBef>
          <a:spcPct val="20000"/>
        </a:spcBef>
        <a:buFont typeface="Wingdings" pitchFamily="2" charset="2"/>
        <a:buChar char="n"/>
        <a:defRPr sz="1800" kern="1200">
          <a:solidFill>
            <a:schemeClr val="tx1">
              <a:lumMod val="85000"/>
              <a:lumOff val="15000"/>
            </a:schemeClr>
          </a:solidFill>
          <a:latin typeface="+mn-lt"/>
          <a:ea typeface="+mn-ea"/>
          <a:cs typeface="+mn-cs"/>
        </a:defRPr>
      </a:lvl4pPr>
      <a:lvl5pPr marL="848557" indent="-281682" algn="l" defTabSz="1020410" rtl="0" eaLnBrk="1" latinLnBrk="0" hangingPunct="1">
        <a:spcBef>
          <a:spcPct val="20000"/>
        </a:spcBef>
        <a:buFont typeface="Wingdings" pitchFamily="2" charset="2"/>
        <a:buChar char="n"/>
        <a:defRPr sz="1800" kern="1200">
          <a:solidFill>
            <a:schemeClr val="tx1">
              <a:lumMod val="85000"/>
              <a:lumOff val="15000"/>
            </a:schemeClr>
          </a:solidFill>
          <a:latin typeface="+mn-lt"/>
          <a:ea typeface="+mn-ea"/>
          <a:cs typeface="+mn-cs"/>
        </a:defRPr>
      </a:lvl5pPr>
      <a:lvl6pPr marL="2806109" indent="-255097" algn="l" defTabSz="1020410" rtl="0" eaLnBrk="1" latinLnBrk="0" hangingPunct="1">
        <a:spcBef>
          <a:spcPct val="20000"/>
        </a:spcBef>
        <a:buFont typeface="Arial" pitchFamily="34" charset="0"/>
        <a:buChar char="•"/>
        <a:defRPr sz="2300" kern="1200">
          <a:solidFill>
            <a:schemeClr val="tx1"/>
          </a:solidFill>
          <a:latin typeface="+mn-lt"/>
          <a:ea typeface="+mn-ea"/>
          <a:cs typeface="+mn-cs"/>
        </a:defRPr>
      </a:lvl6pPr>
      <a:lvl7pPr marL="3316312" indent="-255097" algn="l" defTabSz="1020410" rtl="0" eaLnBrk="1" latinLnBrk="0" hangingPunct="1">
        <a:spcBef>
          <a:spcPct val="20000"/>
        </a:spcBef>
        <a:buFont typeface="Arial" pitchFamily="34" charset="0"/>
        <a:buChar char="•"/>
        <a:defRPr sz="2300" kern="1200">
          <a:solidFill>
            <a:schemeClr val="tx1"/>
          </a:solidFill>
          <a:latin typeface="+mn-lt"/>
          <a:ea typeface="+mn-ea"/>
          <a:cs typeface="+mn-cs"/>
        </a:defRPr>
      </a:lvl7pPr>
      <a:lvl8pPr marL="3826508" indent="-255097" algn="l" defTabSz="1020410" rtl="0" eaLnBrk="1" latinLnBrk="0" hangingPunct="1">
        <a:spcBef>
          <a:spcPct val="20000"/>
        </a:spcBef>
        <a:buFont typeface="Arial" pitchFamily="34" charset="0"/>
        <a:buChar char="•"/>
        <a:defRPr sz="2300" kern="1200">
          <a:solidFill>
            <a:schemeClr val="tx1"/>
          </a:solidFill>
          <a:latin typeface="+mn-lt"/>
          <a:ea typeface="+mn-ea"/>
          <a:cs typeface="+mn-cs"/>
        </a:defRPr>
      </a:lvl8pPr>
      <a:lvl9pPr marL="4336711" indent="-255097" algn="l" defTabSz="1020410" rtl="0" eaLnBrk="1" latinLnBrk="0" hangingPunct="1">
        <a:spcBef>
          <a:spcPct val="20000"/>
        </a:spcBef>
        <a:buFont typeface="Arial" pitchFamily="34" charset="0"/>
        <a:buChar char="•"/>
        <a:defRPr sz="2300" kern="1200">
          <a:solidFill>
            <a:schemeClr val="tx1"/>
          </a:solidFill>
          <a:latin typeface="+mn-lt"/>
          <a:ea typeface="+mn-ea"/>
          <a:cs typeface="+mn-cs"/>
        </a:defRPr>
      </a:lvl9pPr>
    </p:bodyStyle>
    <p:otherStyle>
      <a:defPPr>
        <a:defRPr lang="en-US"/>
      </a:defPPr>
      <a:lvl1pPr marL="0" algn="l" defTabSz="1020410" rtl="0" eaLnBrk="1" latinLnBrk="0" hangingPunct="1">
        <a:defRPr sz="2000" kern="1200">
          <a:solidFill>
            <a:schemeClr val="tx1"/>
          </a:solidFill>
          <a:latin typeface="+mn-lt"/>
          <a:ea typeface="+mn-ea"/>
          <a:cs typeface="+mn-cs"/>
        </a:defRPr>
      </a:lvl1pPr>
      <a:lvl2pPr marL="510209" algn="l" defTabSz="1020410" rtl="0" eaLnBrk="1" latinLnBrk="0" hangingPunct="1">
        <a:defRPr sz="2000" kern="1200">
          <a:solidFill>
            <a:schemeClr val="tx1"/>
          </a:solidFill>
          <a:latin typeface="+mn-lt"/>
          <a:ea typeface="+mn-ea"/>
          <a:cs typeface="+mn-cs"/>
        </a:defRPr>
      </a:lvl2pPr>
      <a:lvl3pPr marL="1020410" algn="l" defTabSz="1020410" rtl="0" eaLnBrk="1" latinLnBrk="0" hangingPunct="1">
        <a:defRPr sz="2000" kern="1200">
          <a:solidFill>
            <a:schemeClr val="tx1"/>
          </a:solidFill>
          <a:latin typeface="+mn-lt"/>
          <a:ea typeface="+mn-ea"/>
          <a:cs typeface="+mn-cs"/>
        </a:defRPr>
      </a:lvl3pPr>
      <a:lvl4pPr marL="1530635" algn="l" defTabSz="1020410" rtl="0" eaLnBrk="1" latinLnBrk="0" hangingPunct="1">
        <a:defRPr sz="2000" kern="1200">
          <a:solidFill>
            <a:schemeClr val="tx1"/>
          </a:solidFill>
          <a:latin typeface="+mn-lt"/>
          <a:ea typeface="+mn-ea"/>
          <a:cs typeface="+mn-cs"/>
        </a:defRPr>
      </a:lvl4pPr>
      <a:lvl5pPr marL="2040803" algn="l" defTabSz="1020410" rtl="0" eaLnBrk="1" latinLnBrk="0" hangingPunct="1">
        <a:defRPr sz="2000" kern="1200">
          <a:solidFill>
            <a:schemeClr val="tx1"/>
          </a:solidFill>
          <a:latin typeface="+mn-lt"/>
          <a:ea typeface="+mn-ea"/>
          <a:cs typeface="+mn-cs"/>
        </a:defRPr>
      </a:lvl5pPr>
      <a:lvl6pPr marL="2551007" algn="l" defTabSz="1020410" rtl="0" eaLnBrk="1" latinLnBrk="0" hangingPunct="1">
        <a:defRPr sz="2000" kern="1200">
          <a:solidFill>
            <a:schemeClr val="tx1"/>
          </a:solidFill>
          <a:latin typeface="+mn-lt"/>
          <a:ea typeface="+mn-ea"/>
          <a:cs typeface="+mn-cs"/>
        </a:defRPr>
      </a:lvl6pPr>
      <a:lvl7pPr marL="3061229" algn="l" defTabSz="1020410" rtl="0" eaLnBrk="1" latinLnBrk="0" hangingPunct="1">
        <a:defRPr sz="2000" kern="1200">
          <a:solidFill>
            <a:schemeClr val="tx1"/>
          </a:solidFill>
          <a:latin typeface="+mn-lt"/>
          <a:ea typeface="+mn-ea"/>
          <a:cs typeface="+mn-cs"/>
        </a:defRPr>
      </a:lvl7pPr>
      <a:lvl8pPr marL="3571394" algn="l" defTabSz="1020410" rtl="0" eaLnBrk="1" latinLnBrk="0" hangingPunct="1">
        <a:defRPr sz="2000" kern="1200">
          <a:solidFill>
            <a:schemeClr val="tx1"/>
          </a:solidFill>
          <a:latin typeface="+mn-lt"/>
          <a:ea typeface="+mn-ea"/>
          <a:cs typeface="+mn-cs"/>
        </a:defRPr>
      </a:lvl8pPr>
      <a:lvl9pPr marL="4081610" algn="l" defTabSz="1020410" rtl="0" eaLnBrk="1" latinLnBrk="0" hangingPunct="1">
        <a:defRPr sz="20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31" name="30 Imagen"/>
          <p:cNvPicPr>
            <a:picLocks noChangeAspect="1"/>
          </p:cNvPicPr>
          <p:nvPr/>
        </p:nvPicPr>
        <p:blipFill rotWithShape="1">
          <a:blip r:embed="rId13" cstate="print">
            <a:extLst>
              <a:ext uri="{28A0092B-C50C-407E-A947-70E740481C1C}">
                <a14:useLocalDpi xmlns:a14="http://schemas.microsoft.com/office/drawing/2010/main" val="0"/>
              </a:ext>
            </a:extLst>
          </a:blip>
          <a:srcRect r="2399"/>
          <a:stretch/>
        </p:blipFill>
        <p:spPr>
          <a:xfrm>
            <a:off x="-47434" y="0"/>
            <a:ext cx="10488426" cy="7597056"/>
          </a:xfrm>
          <a:prstGeom prst="rect">
            <a:avLst/>
          </a:prstGeom>
        </p:spPr>
      </p:pic>
      <p:pic>
        <p:nvPicPr>
          <p:cNvPr id="28" name="Picture 2" descr="C:\Users\AndrewA\Desktop\TNS_logo_rgb.jpg"/>
          <p:cNvPicPr>
            <a:picLocks noChangeAspect="1" noChangeArrowheads="1"/>
          </p:cNvPicPr>
          <p:nvPr/>
        </p:nvPicPr>
        <p:blipFill>
          <a:blip r:embed="rId14" cstate="email">
            <a:extLst>
              <a:ext uri="{28A0092B-C50C-407E-A947-70E740481C1C}">
                <a14:useLocalDpi xmlns:a14="http://schemas.microsoft.com/office/drawing/2010/main" val="0"/>
              </a:ext>
            </a:extLst>
          </a:blip>
          <a:srcRect/>
          <a:stretch>
            <a:fillRect/>
          </a:stretch>
        </p:blipFill>
        <p:spPr bwMode="auto">
          <a:xfrm>
            <a:off x="321785" y="6694482"/>
            <a:ext cx="575488" cy="555683"/>
          </a:xfrm>
          <a:prstGeom prst="rect">
            <a:avLst/>
          </a:prstGeom>
          <a:noFill/>
          <a:extLst>
            <a:ext uri="{909E8E84-426E-40DD-AFC4-6F175D3DCCD1}">
              <a14:hiddenFill xmlns:a14="http://schemas.microsoft.com/office/drawing/2010/main">
                <a:solidFill>
                  <a:srgbClr val="FFFFFF"/>
                </a:solidFill>
              </a14:hiddenFill>
            </a:ext>
          </a:extLst>
        </p:spPr>
      </p:pic>
      <p:sp>
        <p:nvSpPr>
          <p:cNvPr id="2" name="Title Placeholder 1"/>
          <p:cNvSpPr>
            <a:spLocks noGrp="1"/>
          </p:cNvSpPr>
          <p:nvPr>
            <p:ph type="title"/>
          </p:nvPr>
        </p:nvSpPr>
        <p:spPr>
          <a:xfrm>
            <a:off x="321786" y="5"/>
            <a:ext cx="9789296" cy="1416740"/>
          </a:xfrm>
          <a:prstGeom prst="rect">
            <a:avLst/>
          </a:prstGeom>
          <a:noFill/>
        </p:spPr>
        <p:txBody>
          <a:bodyPr vert="horz" lIns="0" tIns="233098" rIns="0" bIns="0" rtlCol="0" anchor="t">
            <a:noAutofit/>
          </a:bodyPr>
          <a:lstStyle/>
          <a:p>
            <a:r>
              <a:rPr lang="en-US" smtClean="0"/>
              <a:t>Click to edit Master title style</a:t>
            </a:r>
            <a:endParaRPr lang="en-AU" dirty="0"/>
          </a:p>
        </p:txBody>
      </p:sp>
      <p:cxnSp>
        <p:nvCxnSpPr>
          <p:cNvPr id="70" name="Straight Connector 69"/>
          <p:cNvCxnSpPr/>
          <p:nvPr>
            <p:custDataLst>
              <p:tags r:id="rId11"/>
            </p:custDataLst>
          </p:nvPr>
        </p:nvCxnSpPr>
        <p:spPr>
          <a:xfrm>
            <a:off x="322188" y="6556595"/>
            <a:ext cx="9788897" cy="0"/>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grpSp>
        <p:nvGrpSpPr>
          <p:cNvPr id="3" name="Group 9" hidden="1"/>
          <p:cNvGrpSpPr/>
          <p:nvPr/>
        </p:nvGrpSpPr>
        <p:grpSpPr bwMode="gray">
          <a:xfrm>
            <a:off x="-1523323" y="-596390"/>
            <a:ext cx="12244163" cy="7168254"/>
            <a:chOff x="-1334173" y="-540930"/>
            <a:chExt cx="10723183" cy="6501546"/>
          </a:xfrm>
        </p:grpSpPr>
        <p:grpSp>
          <p:nvGrpSpPr>
            <p:cNvPr id="4" name="Group 48" hidden="1"/>
            <p:cNvGrpSpPr/>
            <p:nvPr/>
          </p:nvGrpSpPr>
          <p:grpSpPr bwMode="gray">
            <a:xfrm>
              <a:off x="-1334173" y="-520575"/>
              <a:ext cx="10723183" cy="6481191"/>
              <a:chOff x="-1334173" y="-520575"/>
              <a:chExt cx="10723183" cy="6481191"/>
            </a:xfrm>
          </p:grpSpPr>
          <p:grpSp>
            <p:nvGrpSpPr>
              <p:cNvPr id="5" name="Group 13" hidden="1"/>
              <p:cNvGrpSpPr/>
              <p:nvPr userDrawn="1"/>
            </p:nvGrpSpPr>
            <p:grpSpPr bwMode="gray">
              <a:xfrm>
                <a:off x="-1334173" y="1144393"/>
                <a:ext cx="1327930" cy="4816223"/>
                <a:chOff x="-1334173" y="1144393"/>
                <a:chExt cx="1327930" cy="4816223"/>
              </a:xfrm>
            </p:grpSpPr>
            <p:grpSp>
              <p:nvGrpSpPr>
                <p:cNvPr id="6" name="Group 7" hidden="1"/>
                <p:cNvGrpSpPr/>
                <p:nvPr userDrawn="1"/>
              </p:nvGrpSpPr>
              <p:grpSpPr bwMode="gray">
                <a:xfrm>
                  <a:off x="-1334173" y="4419403"/>
                  <a:ext cx="1327930" cy="279151"/>
                  <a:chOff x="-1334173" y="4419403"/>
                  <a:chExt cx="1327930" cy="279151"/>
                </a:xfrm>
              </p:grpSpPr>
              <p:cxnSp>
                <p:nvCxnSpPr>
                  <p:cNvPr id="68" name="Straight Connector 67" hidden="1"/>
                  <p:cNvCxnSpPr/>
                  <p:nvPr userDrawn="1"/>
                </p:nvCxnSpPr>
                <p:spPr bwMode="gray">
                  <a:xfrm>
                    <a:off x="-261843" y="4558982"/>
                    <a:ext cx="255600" cy="0"/>
                  </a:xfrm>
                  <a:prstGeom prst="line">
                    <a:avLst/>
                  </a:prstGeom>
                  <a:ln w="12700">
                    <a:solidFill>
                      <a:schemeClr val="accent3"/>
                    </a:solidFill>
                  </a:ln>
                </p:spPr>
                <p:style>
                  <a:lnRef idx="1">
                    <a:schemeClr val="accent1"/>
                  </a:lnRef>
                  <a:fillRef idx="0">
                    <a:schemeClr val="accent1"/>
                  </a:fillRef>
                  <a:effectRef idx="0">
                    <a:schemeClr val="accent1"/>
                  </a:effectRef>
                  <a:fontRef idx="minor">
                    <a:schemeClr val="tx1"/>
                  </a:fontRef>
                </p:style>
              </p:cxnSp>
              <p:sp>
                <p:nvSpPr>
                  <p:cNvPr id="69" name="TextBox 68" hidden="1"/>
                  <p:cNvSpPr txBox="1"/>
                  <p:nvPr userDrawn="1"/>
                </p:nvSpPr>
                <p:spPr bwMode="gray">
                  <a:xfrm>
                    <a:off x="-1334173" y="4419403"/>
                    <a:ext cx="1072330" cy="279151"/>
                  </a:xfrm>
                  <a:prstGeom prst="rect">
                    <a:avLst/>
                  </a:prstGeom>
                  <a:solidFill>
                    <a:schemeClr val="bg1"/>
                  </a:solidFill>
                </p:spPr>
                <p:txBody>
                  <a:bodyPr wrap="square" lIns="0" tIns="0" rIns="0" bIns="0" rtlCol="0" anchor="ctr">
                    <a:spAutoFit/>
                  </a:bodyPr>
                  <a:lstStyle/>
                  <a:p>
                    <a:pPr algn="ctr" defTabSz="1022450"/>
                    <a:r>
                      <a:rPr lang="en-AU" sz="1000" dirty="0" smtClean="0">
                        <a:solidFill>
                          <a:prstClr val="black">
                            <a:lumMod val="85000"/>
                            <a:lumOff val="15000"/>
                          </a:prstClr>
                        </a:solidFill>
                        <a:latin typeface="Verdana"/>
                      </a:rPr>
                      <a:t>3.14</a:t>
                    </a:r>
                    <a:br>
                      <a:rPr lang="en-AU" sz="1000" dirty="0" smtClean="0">
                        <a:solidFill>
                          <a:prstClr val="black">
                            <a:lumMod val="85000"/>
                            <a:lumOff val="15000"/>
                          </a:prstClr>
                        </a:solidFill>
                        <a:latin typeface="Verdana"/>
                      </a:rPr>
                    </a:br>
                    <a:r>
                      <a:rPr lang="en-AU" sz="1000" dirty="0" smtClean="0">
                        <a:solidFill>
                          <a:prstClr val="black">
                            <a:lumMod val="85000"/>
                            <a:lumOff val="15000"/>
                          </a:prstClr>
                        </a:solidFill>
                        <a:latin typeface="Verdana"/>
                      </a:rPr>
                      <a:t>X AXIS</a:t>
                    </a:r>
                    <a:endParaRPr lang="en-AU" sz="1000" dirty="0">
                      <a:solidFill>
                        <a:prstClr val="black">
                          <a:lumMod val="85000"/>
                          <a:lumOff val="15000"/>
                        </a:prstClr>
                      </a:solidFill>
                      <a:latin typeface="Verdana"/>
                    </a:endParaRPr>
                  </a:p>
                </p:txBody>
              </p:sp>
            </p:grpSp>
            <p:grpSp>
              <p:nvGrpSpPr>
                <p:cNvPr id="7" name="Group 58" hidden="1"/>
                <p:cNvGrpSpPr/>
                <p:nvPr userDrawn="1"/>
              </p:nvGrpSpPr>
              <p:grpSpPr bwMode="gray">
                <a:xfrm>
                  <a:off x="-1334173" y="5681465"/>
                  <a:ext cx="1327930" cy="279151"/>
                  <a:chOff x="-1334173" y="5681465"/>
                  <a:chExt cx="1327930" cy="279151"/>
                </a:xfrm>
              </p:grpSpPr>
              <p:cxnSp>
                <p:nvCxnSpPr>
                  <p:cNvPr id="66" name="Straight Connector 65" hidden="1"/>
                  <p:cNvCxnSpPr/>
                  <p:nvPr userDrawn="1"/>
                </p:nvCxnSpPr>
                <p:spPr bwMode="gray">
                  <a:xfrm>
                    <a:off x="-261843" y="5821044"/>
                    <a:ext cx="255600" cy="0"/>
                  </a:xfrm>
                  <a:prstGeom prst="line">
                    <a:avLst/>
                  </a:prstGeom>
                  <a:ln w="12700">
                    <a:solidFill>
                      <a:schemeClr val="accent3"/>
                    </a:solidFill>
                  </a:ln>
                </p:spPr>
                <p:style>
                  <a:lnRef idx="1">
                    <a:schemeClr val="accent1"/>
                  </a:lnRef>
                  <a:fillRef idx="0">
                    <a:schemeClr val="accent1"/>
                  </a:fillRef>
                  <a:effectRef idx="0">
                    <a:schemeClr val="accent1"/>
                  </a:effectRef>
                  <a:fontRef idx="minor">
                    <a:schemeClr val="tx1"/>
                  </a:fontRef>
                </p:style>
              </p:cxnSp>
              <p:sp>
                <p:nvSpPr>
                  <p:cNvPr id="67" name="TextBox 66" hidden="1"/>
                  <p:cNvSpPr txBox="1"/>
                  <p:nvPr userDrawn="1"/>
                </p:nvSpPr>
                <p:spPr bwMode="gray">
                  <a:xfrm>
                    <a:off x="-1334173" y="5681465"/>
                    <a:ext cx="1072330" cy="279151"/>
                  </a:xfrm>
                  <a:prstGeom prst="rect">
                    <a:avLst/>
                  </a:prstGeom>
                  <a:solidFill>
                    <a:schemeClr val="bg1"/>
                  </a:solidFill>
                </p:spPr>
                <p:txBody>
                  <a:bodyPr wrap="square" lIns="0" tIns="0" rIns="0" bIns="0" rtlCol="0" anchor="ctr">
                    <a:spAutoFit/>
                  </a:bodyPr>
                  <a:lstStyle/>
                  <a:p>
                    <a:pPr algn="ctr" defTabSz="1022450"/>
                    <a:r>
                      <a:rPr lang="en-AU" sz="1000" dirty="0" smtClean="0">
                        <a:solidFill>
                          <a:prstClr val="black">
                            <a:lumMod val="85000"/>
                            <a:lumOff val="15000"/>
                          </a:prstClr>
                        </a:solidFill>
                        <a:latin typeface="Verdana"/>
                      </a:rPr>
                      <a:t>6.65</a:t>
                    </a:r>
                    <a:br>
                      <a:rPr lang="en-AU" sz="1000" dirty="0" smtClean="0">
                        <a:solidFill>
                          <a:prstClr val="black">
                            <a:lumMod val="85000"/>
                            <a:lumOff val="15000"/>
                          </a:prstClr>
                        </a:solidFill>
                        <a:latin typeface="Verdana"/>
                      </a:rPr>
                    </a:br>
                    <a:r>
                      <a:rPr lang="en-AU" sz="1000" dirty="0" smtClean="0">
                        <a:solidFill>
                          <a:prstClr val="black">
                            <a:lumMod val="85000"/>
                            <a:lumOff val="15000"/>
                          </a:prstClr>
                        </a:solidFill>
                        <a:latin typeface="Verdana"/>
                      </a:rPr>
                      <a:t>BASE MARGIN</a:t>
                    </a:r>
                    <a:endParaRPr lang="en-AU" sz="1000" dirty="0">
                      <a:solidFill>
                        <a:prstClr val="black">
                          <a:lumMod val="85000"/>
                          <a:lumOff val="15000"/>
                        </a:prstClr>
                      </a:solidFill>
                      <a:latin typeface="Verdana"/>
                    </a:endParaRPr>
                  </a:p>
                </p:txBody>
              </p:sp>
            </p:grpSp>
            <p:grpSp>
              <p:nvGrpSpPr>
                <p:cNvPr id="9" name="Group 5" hidden="1"/>
                <p:cNvGrpSpPr/>
                <p:nvPr userDrawn="1"/>
              </p:nvGrpSpPr>
              <p:grpSpPr bwMode="gray">
                <a:xfrm>
                  <a:off x="-1334173" y="1144393"/>
                  <a:ext cx="1327930" cy="279151"/>
                  <a:chOff x="-1334173" y="1144393"/>
                  <a:chExt cx="1327930" cy="279151"/>
                </a:xfrm>
              </p:grpSpPr>
              <p:cxnSp>
                <p:nvCxnSpPr>
                  <p:cNvPr id="64" name="Straight Connector 63" hidden="1"/>
                  <p:cNvCxnSpPr/>
                  <p:nvPr userDrawn="1"/>
                </p:nvCxnSpPr>
                <p:spPr bwMode="gray">
                  <a:xfrm>
                    <a:off x="-261843" y="1283969"/>
                    <a:ext cx="255600" cy="0"/>
                  </a:xfrm>
                  <a:prstGeom prst="line">
                    <a:avLst/>
                  </a:prstGeom>
                  <a:ln w="12700">
                    <a:solidFill>
                      <a:schemeClr val="accent3"/>
                    </a:solidFill>
                  </a:ln>
                </p:spPr>
                <p:style>
                  <a:lnRef idx="1">
                    <a:schemeClr val="accent1"/>
                  </a:lnRef>
                  <a:fillRef idx="0">
                    <a:schemeClr val="accent1"/>
                  </a:fillRef>
                  <a:effectRef idx="0">
                    <a:schemeClr val="accent1"/>
                  </a:effectRef>
                  <a:fontRef idx="minor">
                    <a:schemeClr val="tx1"/>
                  </a:fontRef>
                </p:style>
              </p:cxnSp>
              <p:sp>
                <p:nvSpPr>
                  <p:cNvPr id="65" name="TextBox 64" hidden="1"/>
                  <p:cNvSpPr txBox="1"/>
                  <p:nvPr userDrawn="1"/>
                </p:nvSpPr>
                <p:spPr bwMode="gray">
                  <a:xfrm>
                    <a:off x="-1334173" y="1144393"/>
                    <a:ext cx="1072330" cy="279151"/>
                  </a:xfrm>
                  <a:prstGeom prst="rect">
                    <a:avLst/>
                  </a:prstGeom>
                  <a:solidFill>
                    <a:schemeClr val="bg1"/>
                  </a:solidFill>
                </p:spPr>
                <p:txBody>
                  <a:bodyPr wrap="square" lIns="0" tIns="0" rIns="0" bIns="0" rtlCol="0" anchor="ctr">
                    <a:spAutoFit/>
                  </a:bodyPr>
                  <a:lstStyle/>
                  <a:p>
                    <a:pPr algn="ctr" defTabSz="1022450"/>
                    <a:r>
                      <a:rPr lang="en-AU" sz="1000" dirty="0" smtClean="0">
                        <a:solidFill>
                          <a:prstClr val="black">
                            <a:lumMod val="85000"/>
                            <a:lumOff val="15000"/>
                          </a:prstClr>
                        </a:solidFill>
                        <a:latin typeface="Verdana"/>
                      </a:rPr>
                      <a:t>5.95</a:t>
                    </a:r>
                  </a:p>
                  <a:p>
                    <a:pPr algn="ctr" defTabSz="1022450"/>
                    <a:r>
                      <a:rPr lang="en-AU" sz="1000" dirty="0" smtClean="0">
                        <a:solidFill>
                          <a:prstClr val="black">
                            <a:lumMod val="85000"/>
                            <a:lumOff val="15000"/>
                          </a:prstClr>
                        </a:solidFill>
                        <a:latin typeface="Verdana"/>
                      </a:rPr>
                      <a:t>TOP MARGIN</a:t>
                    </a:r>
                    <a:endParaRPr lang="en-AU" sz="1000" dirty="0">
                      <a:solidFill>
                        <a:prstClr val="black">
                          <a:lumMod val="85000"/>
                          <a:lumOff val="15000"/>
                        </a:prstClr>
                      </a:solidFill>
                      <a:latin typeface="Verdana"/>
                    </a:endParaRPr>
                  </a:p>
                </p:txBody>
              </p:sp>
            </p:grpSp>
            <p:grpSp>
              <p:nvGrpSpPr>
                <p:cNvPr id="10" name="Group 8" hidden="1"/>
                <p:cNvGrpSpPr/>
                <p:nvPr userDrawn="1"/>
              </p:nvGrpSpPr>
              <p:grpSpPr bwMode="gray">
                <a:xfrm>
                  <a:off x="-1334173" y="1658740"/>
                  <a:ext cx="1327930" cy="279151"/>
                  <a:chOff x="-1334173" y="1658740"/>
                  <a:chExt cx="1327930" cy="279151"/>
                </a:xfrm>
              </p:grpSpPr>
              <p:cxnSp>
                <p:nvCxnSpPr>
                  <p:cNvPr id="62" name="Straight Connector 61" hidden="1"/>
                  <p:cNvCxnSpPr/>
                  <p:nvPr userDrawn="1"/>
                </p:nvCxnSpPr>
                <p:spPr bwMode="gray">
                  <a:xfrm>
                    <a:off x="-261843" y="1798319"/>
                    <a:ext cx="255600" cy="0"/>
                  </a:xfrm>
                  <a:prstGeom prst="line">
                    <a:avLst/>
                  </a:prstGeom>
                  <a:ln w="12700">
                    <a:solidFill>
                      <a:schemeClr val="accent3"/>
                    </a:solidFill>
                  </a:ln>
                </p:spPr>
                <p:style>
                  <a:lnRef idx="1">
                    <a:schemeClr val="accent1"/>
                  </a:lnRef>
                  <a:fillRef idx="0">
                    <a:schemeClr val="accent1"/>
                  </a:fillRef>
                  <a:effectRef idx="0">
                    <a:schemeClr val="accent1"/>
                  </a:effectRef>
                  <a:fontRef idx="minor">
                    <a:schemeClr val="tx1"/>
                  </a:fontRef>
                </p:style>
              </p:cxnSp>
              <p:sp>
                <p:nvSpPr>
                  <p:cNvPr id="63" name="TextBox 62" hidden="1"/>
                  <p:cNvSpPr txBox="1"/>
                  <p:nvPr userDrawn="1"/>
                </p:nvSpPr>
                <p:spPr bwMode="gray">
                  <a:xfrm>
                    <a:off x="-1334173" y="1658740"/>
                    <a:ext cx="1072330" cy="279151"/>
                  </a:xfrm>
                  <a:prstGeom prst="rect">
                    <a:avLst/>
                  </a:prstGeom>
                  <a:solidFill>
                    <a:schemeClr val="bg1"/>
                  </a:solidFill>
                </p:spPr>
                <p:txBody>
                  <a:bodyPr wrap="square" lIns="0" tIns="0" rIns="0" bIns="0" rtlCol="0" anchor="ctr">
                    <a:spAutoFit/>
                  </a:bodyPr>
                  <a:lstStyle/>
                  <a:p>
                    <a:pPr algn="ctr" defTabSz="1022450"/>
                    <a:r>
                      <a:rPr lang="en-AU" sz="1000" dirty="0" smtClean="0">
                        <a:solidFill>
                          <a:prstClr val="black">
                            <a:lumMod val="85000"/>
                            <a:lumOff val="15000"/>
                          </a:prstClr>
                        </a:solidFill>
                        <a:latin typeface="Verdana"/>
                      </a:rPr>
                      <a:t>4.52</a:t>
                    </a:r>
                    <a:br>
                      <a:rPr lang="en-AU" sz="1000" dirty="0" smtClean="0">
                        <a:solidFill>
                          <a:prstClr val="black">
                            <a:lumMod val="85000"/>
                            <a:lumOff val="15000"/>
                          </a:prstClr>
                        </a:solidFill>
                        <a:latin typeface="Verdana"/>
                      </a:rPr>
                    </a:br>
                    <a:r>
                      <a:rPr lang="en-AU" sz="1000" dirty="0" smtClean="0">
                        <a:solidFill>
                          <a:prstClr val="black">
                            <a:lumMod val="85000"/>
                            <a:lumOff val="15000"/>
                          </a:prstClr>
                        </a:solidFill>
                        <a:latin typeface="Verdana"/>
                      </a:rPr>
                      <a:t>CHART TOP</a:t>
                    </a:r>
                    <a:endParaRPr lang="en-AU" sz="1000" dirty="0">
                      <a:solidFill>
                        <a:prstClr val="black">
                          <a:lumMod val="85000"/>
                          <a:lumOff val="15000"/>
                        </a:prstClr>
                      </a:solidFill>
                      <a:latin typeface="Verdana"/>
                    </a:endParaRPr>
                  </a:p>
                </p:txBody>
              </p:sp>
            </p:grpSp>
          </p:grpSp>
          <p:grpSp>
            <p:nvGrpSpPr>
              <p:cNvPr id="11" name="Group 6" hidden="1"/>
              <p:cNvGrpSpPr/>
              <p:nvPr userDrawn="1"/>
            </p:nvGrpSpPr>
            <p:grpSpPr bwMode="gray">
              <a:xfrm>
                <a:off x="-253905" y="-520575"/>
                <a:ext cx="9642915" cy="520575"/>
                <a:chOff x="-253905" y="-520575"/>
                <a:chExt cx="9642915" cy="520575"/>
              </a:xfrm>
            </p:grpSpPr>
            <p:grpSp>
              <p:nvGrpSpPr>
                <p:cNvPr id="12" name="Group 51" hidden="1"/>
                <p:cNvGrpSpPr/>
                <p:nvPr userDrawn="1"/>
              </p:nvGrpSpPr>
              <p:grpSpPr bwMode="gray">
                <a:xfrm>
                  <a:off x="-253905" y="-520575"/>
                  <a:ext cx="1072330" cy="520575"/>
                  <a:chOff x="-250415" y="-520575"/>
                  <a:chExt cx="1072330" cy="520575"/>
                </a:xfrm>
              </p:grpSpPr>
              <p:cxnSp>
                <p:nvCxnSpPr>
                  <p:cNvPr id="56" name="Straight Connector 55" hidden="1"/>
                  <p:cNvCxnSpPr/>
                  <p:nvPr userDrawn="1"/>
                </p:nvCxnSpPr>
                <p:spPr bwMode="gray">
                  <a:xfrm>
                    <a:off x="285750" y="-252000"/>
                    <a:ext cx="0" cy="252000"/>
                  </a:xfrm>
                  <a:prstGeom prst="line">
                    <a:avLst/>
                  </a:prstGeom>
                  <a:ln w="12700">
                    <a:solidFill>
                      <a:schemeClr val="accent3"/>
                    </a:solidFill>
                  </a:ln>
                </p:spPr>
                <p:style>
                  <a:lnRef idx="1">
                    <a:schemeClr val="accent1"/>
                  </a:lnRef>
                  <a:fillRef idx="0">
                    <a:schemeClr val="accent1"/>
                  </a:fillRef>
                  <a:effectRef idx="0">
                    <a:schemeClr val="accent1"/>
                  </a:effectRef>
                  <a:fontRef idx="minor">
                    <a:schemeClr val="tx1"/>
                  </a:fontRef>
                </p:style>
              </p:cxnSp>
              <p:sp>
                <p:nvSpPr>
                  <p:cNvPr id="57" name="TextBox 56" hidden="1"/>
                  <p:cNvSpPr txBox="1"/>
                  <p:nvPr userDrawn="1"/>
                </p:nvSpPr>
                <p:spPr bwMode="gray">
                  <a:xfrm>
                    <a:off x="-250415" y="-520575"/>
                    <a:ext cx="1072330" cy="251236"/>
                  </a:xfrm>
                  <a:prstGeom prst="rect">
                    <a:avLst/>
                  </a:prstGeom>
                  <a:solidFill>
                    <a:schemeClr val="bg1"/>
                  </a:solidFill>
                </p:spPr>
                <p:txBody>
                  <a:bodyPr wrap="square" lIns="0" tIns="0" rIns="0" bIns="0" rtlCol="0" anchor="ctr">
                    <a:spAutoFit/>
                  </a:bodyPr>
                  <a:lstStyle>
                    <a:defPPr>
                      <a:defRPr lang="en-AU"/>
                    </a:defPPr>
                    <a:lvl1pPr algn="ctr">
                      <a:defRPr sz="900">
                        <a:solidFill>
                          <a:schemeClr val="tx1">
                            <a:lumMod val="85000"/>
                            <a:lumOff val="15000"/>
                          </a:schemeClr>
                        </a:solidFill>
                        <a:latin typeface="+mn-lt"/>
                      </a:defRPr>
                    </a:lvl1pPr>
                  </a:lstStyle>
                  <a:p>
                    <a:pPr defTabSz="1022450"/>
                    <a:r>
                      <a:rPr lang="en-AU" dirty="0" smtClean="0">
                        <a:solidFill>
                          <a:prstClr val="black">
                            <a:lumMod val="85000"/>
                            <a:lumOff val="15000"/>
                          </a:prstClr>
                        </a:solidFill>
                      </a:rPr>
                      <a:t>11.90</a:t>
                    </a:r>
                    <a:br>
                      <a:rPr lang="en-AU" dirty="0" smtClean="0">
                        <a:solidFill>
                          <a:prstClr val="black">
                            <a:lumMod val="85000"/>
                            <a:lumOff val="15000"/>
                          </a:prstClr>
                        </a:solidFill>
                      </a:rPr>
                    </a:br>
                    <a:r>
                      <a:rPr lang="en-AU" dirty="0" smtClean="0">
                        <a:solidFill>
                          <a:prstClr val="black">
                            <a:lumMod val="85000"/>
                            <a:lumOff val="15000"/>
                          </a:prstClr>
                        </a:solidFill>
                      </a:rPr>
                      <a:t>LEFT MARGIN</a:t>
                    </a:r>
                    <a:endParaRPr lang="en-AU" dirty="0">
                      <a:solidFill>
                        <a:prstClr val="black">
                          <a:lumMod val="85000"/>
                          <a:lumOff val="15000"/>
                        </a:prstClr>
                      </a:solidFill>
                    </a:endParaRPr>
                  </a:p>
                </p:txBody>
              </p:sp>
            </p:grpSp>
            <p:grpSp>
              <p:nvGrpSpPr>
                <p:cNvPr id="13" name="Group 2" hidden="1"/>
                <p:cNvGrpSpPr/>
                <p:nvPr userDrawn="1"/>
              </p:nvGrpSpPr>
              <p:grpSpPr bwMode="gray">
                <a:xfrm>
                  <a:off x="8316680" y="-520575"/>
                  <a:ext cx="1072330" cy="516118"/>
                  <a:chOff x="7804969" y="-520575"/>
                  <a:chExt cx="1072330" cy="516118"/>
                </a:xfrm>
              </p:grpSpPr>
              <p:cxnSp>
                <p:nvCxnSpPr>
                  <p:cNvPr id="54" name="Straight Connector 53" hidden="1"/>
                  <p:cNvCxnSpPr/>
                  <p:nvPr userDrawn="1"/>
                </p:nvCxnSpPr>
                <p:spPr bwMode="gray">
                  <a:xfrm>
                    <a:off x="8341134" y="-256457"/>
                    <a:ext cx="0" cy="252000"/>
                  </a:xfrm>
                  <a:prstGeom prst="line">
                    <a:avLst/>
                  </a:prstGeom>
                  <a:ln w="12700">
                    <a:solidFill>
                      <a:schemeClr val="accent3"/>
                    </a:solidFill>
                  </a:ln>
                </p:spPr>
                <p:style>
                  <a:lnRef idx="1">
                    <a:schemeClr val="accent1"/>
                  </a:lnRef>
                  <a:fillRef idx="0">
                    <a:schemeClr val="accent1"/>
                  </a:fillRef>
                  <a:effectRef idx="0">
                    <a:schemeClr val="accent1"/>
                  </a:effectRef>
                  <a:fontRef idx="minor">
                    <a:schemeClr val="tx1"/>
                  </a:fontRef>
                </p:style>
              </p:cxnSp>
              <p:sp>
                <p:nvSpPr>
                  <p:cNvPr id="55" name="TextBox 54" hidden="1"/>
                  <p:cNvSpPr txBox="1"/>
                  <p:nvPr userDrawn="1"/>
                </p:nvSpPr>
                <p:spPr bwMode="gray">
                  <a:xfrm>
                    <a:off x="7804969" y="-520575"/>
                    <a:ext cx="1072330" cy="251236"/>
                  </a:xfrm>
                  <a:prstGeom prst="rect">
                    <a:avLst/>
                  </a:prstGeom>
                  <a:solidFill>
                    <a:schemeClr val="bg1"/>
                  </a:solidFill>
                </p:spPr>
                <p:txBody>
                  <a:bodyPr wrap="square" lIns="0" tIns="0" rIns="0" bIns="0" rtlCol="0" anchor="ctr">
                    <a:spAutoFit/>
                  </a:bodyPr>
                  <a:lstStyle>
                    <a:defPPr>
                      <a:defRPr lang="en-AU"/>
                    </a:defPPr>
                    <a:lvl1pPr algn="ctr">
                      <a:defRPr sz="900">
                        <a:solidFill>
                          <a:schemeClr val="tx1">
                            <a:lumMod val="85000"/>
                            <a:lumOff val="15000"/>
                          </a:schemeClr>
                        </a:solidFill>
                        <a:latin typeface="+mn-lt"/>
                      </a:defRPr>
                    </a:lvl1pPr>
                  </a:lstStyle>
                  <a:p>
                    <a:pPr defTabSz="1022450"/>
                    <a:r>
                      <a:rPr lang="en-AU" dirty="0" smtClean="0">
                        <a:solidFill>
                          <a:prstClr val="black">
                            <a:lumMod val="85000"/>
                            <a:lumOff val="15000"/>
                          </a:prstClr>
                        </a:solidFill>
                      </a:rPr>
                      <a:t>11.90</a:t>
                    </a:r>
                  </a:p>
                  <a:p>
                    <a:pPr defTabSz="1022450"/>
                    <a:r>
                      <a:rPr lang="en-AU" dirty="0" smtClean="0">
                        <a:solidFill>
                          <a:prstClr val="black">
                            <a:lumMod val="85000"/>
                            <a:lumOff val="15000"/>
                          </a:prstClr>
                        </a:solidFill>
                      </a:rPr>
                      <a:t>RIGHT MARGIN</a:t>
                    </a:r>
                    <a:endParaRPr lang="en-AU" dirty="0">
                      <a:solidFill>
                        <a:prstClr val="black">
                          <a:lumMod val="85000"/>
                          <a:lumOff val="15000"/>
                        </a:prstClr>
                      </a:solidFill>
                    </a:endParaRPr>
                  </a:p>
                </p:txBody>
              </p:sp>
            </p:grpSp>
          </p:grpSp>
        </p:grpSp>
        <p:sp>
          <p:nvSpPr>
            <p:cNvPr id="34" name="TextBox 33" hidden="1"/>
            <p:cNvSpPr txBox="1"/>
            <p:nvPr userDrawn="1"/>
          </p:nvSpPr>
          <p:spPr bwMode="gray">
            <a:xfrm>
              <a:off x="438150" y="-540930"/>
              <a:ext cx="8248650" cy="279151"/>
            </a:xfrm>
            <a:prstGeom prst="rect">
              <a:avLst/>
            </a:prstGeom>
            <a:noFill/>
          </p:spPr>
          <p:txBody>
            <a:bodyPr wrap="square" lIns="0" tIns="0" rIns="0" bIns="0" rtlCol="0" anchor="b">
              <a:spAutoFit/>
            </a:bodyPr>
            <a:lstStyle/>
            <a:p>
              <a:pPr algn="ctr" defTabSz="1022450"/>
              <a:r>
                <a:rPr lang="en-GB" sz="2000" b="0" dirty="0" smtClean="0">
                  <a:solidFill>
                    <a:srgbClr val="333333"/>
                  </a:solidFill>
                  <a:latin typeface="Verdana"/>
                </a:rPr>
                <a:t>DO NOT ALTER SLIDE MASTERS – THIS IS A TNS APPROVED TEMPLATE</a:t>
              </a:r>
            </a:p>
          </p:txBody>
        </p:sp>
      </p:grpSp>
      <p:sp>
        <p:nvSpPr>
          <p:cNvPr id="32" name="Slide Number Placeholder 5"/>
          <p:cNvSpPr>
            <a:spLocks noGrp="1"/>
          </p:cNvSpPr>
          <p:nvPr>
            <p:ph type="sldNum" sz="quarter" idx="4"/>
          </p:nvPr>
        </p:nvSpPr>
        <p:spPr>
          <a:xfrm>
            <a:off x="5292580" y="6948983"/>
            <a:ext cx="577163" cy="300014"/>
          </a:xfrm>
          <a:prstGeom prst="rect">
            <a:avLst/>
          </a:prstGeom>
        </p:spPr>
        <p:txBody>
          <a:bodyPr lIns="90828" tIns="45414" rIns="90828" bIns="45414"/>
          <a:lstStyle>
            <a:lvl1pPr>
              <a:defRPr sz="1200"/>
            </a:lvl1pPr>
          </a:lstStyle>
          <a:p>
            <a:pPr defTabSz="1022450"/>
            <a:fld id="{5AF57F2D-FD0A-4A42-A2E3-927C55E4DECA}" type="slidenum">
              <a:rPr lang="en-US" smtClean="0">
                <a:solidFill>
                  <a:prstClr val="black">
                    <a:tint val="75000"/>
                  </a:prstClr>
                </a:solidFill>
              </a:rPr>
              <a:pPr defTabSz="1022450"/>
              <a:t>‹#›</a:t>
            </a:fld>
            <a:endParaRPr lang="en-US" dirty="0">
              <a:solidFill>
                <a:prstClr val="black">
                  <a:tint val="75000"/>
                </a:prstClr>
              </a:solidFill>
            </a:endParaRPr>
          </a:p>
        </p:txBody>
      </p:sp>
      <p:sp>
        <p:nvSpPr>
          <p:cNvPr id="33" name="TextBox 9"/>
          <p:cNvSpPr txBox="1"/>
          <p:nvPr userDrawn="1">
            <p:custDataLst>
              <p:tags r:id="rId12"/>
            </p:custDataLst>
          </p:nvPr>
        </p:nvSpPr>
        <p:spPr>
          <a:xfrm>
            <a:off x="1312342" y="7020991"/>
            <a:ext cx="2540000" cy="531000"/>
          </a:xfrm>
          <a:prstGeom prst="rect">
            <a:avLst/>
          </a:prstGeom>
          <a:noFill/>
        </p:spPr>
        <p:txBody>
          <a:bodyPr vert="horz" wrap="none" lIns="0" tIns="0" rIns="0" bIns="277368" rtlCol="0" anchor="b">
            <a:noAutofit/>
          </a:bodyPr>
          <a:lstStyle/>
          <a:p>
            <a:pPr defTabSz="1021124">
              <a:lnSpc>
                <a:spcPct val="0"/>
              </a:lnSpc>
            </a:pPr>
            <a:r>
              <a:rPr lang="en-US" sz="800" b="0" dirty="0" smtClean="0">
                <a:solidFill>
                  <a:srgbClr val="333333"/>
                </a:solidFill>
                <a:latin typeface="Verdana"/>
              </a:rPr>
              <a:t>© TNS 2016</a:t>
            </a:r>
          </a:p>
        </p:txBody>
      </p:sp>
    </p:spTree>
    <p:extLst>
      <p:ext uri="{BB962C8B-B14F-4D97-AF65-F5344CB8AC3E}">
        <p14:creationId xmlns:p14="http://schemas.microsoft.com/office/powerpoint/2010/main" val="1763725699"/>
      </p:ext>
    </p:extLst>
  </p:cSld>
  <p:clrMap bg1="lt1" tx1="dk1" bg2="lt2" tx2="dk2" accent1="accent1" accent2="accent2" accent3="accent3" accent4="accent4" accent5="accent5" accent6="accent6" hlink="hlink" folHlink="folHlink"/>
  <p:sldLayoutIdLst>
    <p:sldLayoutId id="2147484056" r:id="rId1"/>
    <p:sldLayoutId id="2147484059" r:id="rId2"/>
    <p:sldLayoutId id="2147484060" r:id="rId3"/>
    <p:sldLayoutId id="2147484061" r:id="rId4"/>
    <p:sldLayoutId id="2147484062" r:id="rId5"/>
    <p:sldLayoutId id="2147484063" r:id="rId6"/>
    <p:sldLayoutId id="2147484064" r:id="rId7"/>
    <p:sldLayoutId id="2147484065" r:id="rId8"/>
    <p:sldLayoutId id="2147484066" r:id="rId9"/>
  </p:sldLayoutIdLst>
  <p:timing>
    <p:tnLst>
      <p:par>
        <p:cTn id="1" dur="indefinite" restart="never" nodeType="tmRoot"/>
      </p:par>
    </p:tnLst>
  </p:timing>
  <p:hf hdr="0" ftr="0" dt="0"/>
  <p:txStyles>
    <p:titleStyle>
      <a:lvl1pPr algn="l" defTabSz="1020818" rtl="0" eaLnBrk="1" latinLnBrk="0" hangingPunct="1">
        <a:spcBef>
          <a:spcPct val="0"/>
        </a:spcBef>
        <a:buNone/>
        <a:defRPr sz="2300" kern="1200">
          <a:solidFill>
            <a:srgbClr val="333333"/>
          </a:solidFill>
          <a:latin typeface="+mj-lt"/>
          <a:ea typeface="+mj-ea"/>
          <a:cs typeface="+mj-cs"/>
        </a:defRPr>
      </a:lvl1pPr>
    </p:titleStyle>
    <p:bodyStyle>
      <a:lvl1pPr marL="0" indent="0" algn="l" defTabSz="1020818" rtl="0" eaLnBrk="1" latinLnBrk="0" hangingPunct="1">
        <a:spcBef>
          <a:spcPct val="20000"/>
        </a:spcBef>
        <a:buFont typeface="Arial" pitchFamily="34" charset="0"/>
        <a:buNone/>
        <a:defRPr sz="1800" b="1" kern="1200">
          <a:solidFill>
            <a:schemeClr val="tx1">
              <a:lumMod val="85000"/>
              <a:lumOff val="15000"/>
            </a:schemeClr>
          </a:solidFill>
          <a:latin typeface="+mn-lt"/>
          <a:ea typeface="+mn-ea"/>
          <a:cs typeface="+mn-cs"/>
        </a:defRPr>
      </a:lvl1pPr>
      <a:lvl2pPr marL="0" indent="0" algn="l" defTabSz="1020818" rtl="0" eaLnBrk="1" latinLnBrk="0" hangingPunct="1">
        <a:spcBef>
          <a:spcPct val="20000"/>
        </a:spcBef>
        <a:buFont typeface="Arial" pitchFamily="34" charset="0"/>
        <a:buNone/>
        <a:defRPr sz="1800" kern="1200">
          <a:solidFill>
            <a:schemeClr val="tx1">
              <a:lumMod val="85000"/>
              <a:lumOff val="15000"/>
            </a:schemeClr>
          </a:solidFill>
          <a:latin typeface="+mn-lt"/>
          <a:ea typeface="+mn-ea"/>
          <a:cs typeface="+mn-cs"/>
        </a:defRPr>
      </a:lvl2pPr>
      <a:lvl3pPr marL="281795" indent="-281795" algn="l" defTabSz="1020818" rtl="0" eaLnBrk="1" latinLnBrk="0" hangingPunct="1">
        <a:spcBef>
          <a:spcPct val="20000"/>
        </a:spcBef>
        <a:buFont typeface="Wingdings" pitchFamily="2" charset="2"/>
        <a:buChar char=""/>
        <a:defRPr sz="1800" kern="1200">
          <a:solidFill>
            <a:schemeClr val="tx1">
              <a:lumMod val="85000"/>
              <a:lumOff val="15000"/>
            </a:schemeClr>
          </a:solidFill>
          <a:latin typeface="+mn-lt"/>
          <a:ea typeface="+mn-ea"/>
          <a:cs typeface="+mn-cs"/>
        </a:defRPr>
      </a:lvl3pPr>
      <a:lvl4pPr marL="567119" indent="-285344" algn="l" defTabSz="1020818" rtl="0" eaLnBrk="1" latinLnBrk="0" hangingPunct="1">
        <a:spcBef>
          <a:spcPct val="20000"/>
        </a:spcBef>
        <a:buFont typeface="Wingdings" pitchFamily="2" charset="2"/>
        <a:buChar char="n"/>
        <a:defRPr sz="1800" kern="1200">
          <a:solidFill>
            <a:schemeClr val="tx1">
              <a:lumMod val="85000"/>
              <a:lumOff val="15000"/>
            </a:schemeClr>
          </a:solidFill>
          <a:latin typeface="+mn-lt"/>
          <a:ea typeface="+mn-ea"/>
          <a:cs typeface="+mn-cs"/>
        </a:defRPr>
      </a:lvl4pPr>
      <a:lvl5pPr marL="848896" indent="-281795" algn="l" defTabSz="1020818" rtl="0" eaLnBrk="1" latinLnBrk="0" hangingPunct="1">
        <a:spcBef>
          <a:spcPct val="20000"/>
        </a:spcBef>
        <a:buFont typeface="Wingdings" pitchFamily="2" charset="2"/>
        <a:buChar char="n"/>
        <a:defRPr sz="1800" kern="1200">
          <a:solidFill>
            <a:schemeClr val="tx1">
              <a:lumMod val="85000"/>
              <a:lumOff val="15000"/>
            </a:schemeClr>
          </a:solidFill>
          <a:latin typeface="+mn-lt"/>
          <a:ea typeface="+mn-ea"/>
          <a:cs typeface="+mn-cs"/>
        </a:defRPr>
      </a:lvl5pPr>
      <a:lvl6pPr marL="2807232" indent="-255198" algn="l" defTabSz="1020818" rtl="0" eaLnBrk="1" latinLnBrk="0" hangingPunct="1">
        <a:spcBef>
          <a:spcPct val="20000"/>
        </a:spcBef>
        <a:buFont typeface="Arial" pitchFamily="34" charset="0"/>
        <a:buChar char="•"/>
        <a:defRPr sz="2300" kern="1200">
          <a:solidFill>
            <a:schemeClr val="tx1"/>
          </a:solidFill>
          <a:latin typeface="+mn-lt"/>
          <a:ea typeface="+mn-ea"/>
          <a:cs typeface="+mn-cs"/>
        </a:defRPr>
      </a:lvl6pPr>
      <a:lvl7pPr marL="3317639" indent="-255198" algn="l" defTabSz="1020818" rtl="0" eaLnBrk="1" latinLnBrk="0" hangingPunct="1">
        <a:spcBef>
          <a:spcPct val="20000"/>
        </a:spcBef>
        <a:buFont typeface="Arial" pitchFamily="34" charset="0"/>
        <a:buChar char="•"/>
        <a:defRPr sz="2300" kern="1200">
          <a:solidFill>
            <a:schemeClr val="tx1"/>
          </a:solidFill>
          <a:latin typeface="+mn-lt"/>
          <a:ea typeface="+mn-ea"/>
          <a:cs typeface="+mn-cs"/>
        </a:defRPr>
      </a:lvl7pPr>
      <a:lvl8pPr marL="3828038" indent="-255198" algn="l" defTabSz="1020818" rtl="0" eaLnBrk="1" latinLnBrk="0" hangingPunct="1">
        <a:spcBef>
          <a:spcPct val="20000"/>
        </a:spcBef>
        <a:buFont typeface="Arial" pitchFamily="34" charset="0"/>
        <a:buChar char="•"/>
        <a:defRPr sz="2300" kern="1200">
          <a:solidFill>
            <a:schemeClr val="tx1"/>
          </a:solidFill>
          <a:latin typeface="+mn-lt"/>
          <a:ea typeface="+mn-ea"/>
          <a:cs typeface="+mn-cs"/>
        </a:defRPr>
      </a:lvl8pPr>
      <a:lvl9pPr marL="4338446" indent="-255198" algn="l" defTabSz="1020818" rtl="0" eaLnBrk="1" latinLnBrk="0" hangingPunct="1">
        <a:spcBef>
          <a:spcPct val="20000"/>
        </a:spcBef>
        <a:buFont typeface="Arial" pitchFamily="34" charset="0"/>
        <a:buChar char="•"/>
        <a:defRPr sz="2300" kern="1200">
          <a:solidFill>
            <a:schemeClr val="tx1"/>
          </a:solidFill>
          <a:latin typeface="+mn-lt"/>
          <a:ea typeface="+mn-ea"/>
          <a:cs typeface="+mn-cs"/>
        </a:defRPr>
      </a:lvl9pPr>
    </p:bodyStyle>
    <p:otherStyle>
      <a:defPPr>
        <a:defRPr lang="en-US"/>
      </a:defPPr>
      <a:lvl1pPr marL="0" algn="l" defTabSz="1020818" rtl="0" eaLnBrk="1" latinLnBrk="0" hangingPunct="1">
        <a:defRPr sz="2000" kern="1200">
          <a:solidFill>
            <a:schemeClr val="tx1"/>
          </a:solidFill>
          <a:latin typeface="+mn-lt"/>
          <a:ea typeface="+mn-ea"/>
          <a:cs typeface="+mn-cs"/>
        </a:defRPr>
      </a:lvl1pPr>
      <a:lvl2pPr marL="510413" algn="l" defTabSz="1020818" rtl="0" eaLnBrk="1" latinLnBrk="0" hangingPunct="1">
        <a:defRPr sz="2000" kern="1200">
          <a:solidFill>
            <a:schemeClr val="tx1"/>
          </a:solidFill>
          <a:latin typeface="+mn-lt"/>
          <a:ea typeface="+mn-ea"/>
          <a:cs typeface="+mn-cs"/>
        </a:defRPr>
      </a:lvl2pPr>
      <a:lvl3pPr marL="1020818" algn="l" defTabSz="1020818" rtl="0" eaLnBrk="1" latinLnBrk="0" hangingPunct="1">
        <a:defRPr sz="2000" kern="1200">
          <a:solidFill>
            <a:schemeClr val="tx1"/>
          </a:solidFill>
          <a:latin typeface="+mn-lt"/>
          <a:ea typeface="+mn-ea"/>
          <a:cs typeface="+mn-cs"/>
        </a:defRPr>
      </a:lvl3pPr>
      <a:lvl4pPr marL="1531247" algn="l" defTabSz="1020818" rtl="0" eaLnBrk="1" latinLnBrk="0" hangingPunct="1">
        <a:defRPr sz="2000" kern="1200">
          <a:solidFill>
            <a:schemeClr val="tx1"/>
          </a:solidFill>
          <a:latin typeface="+mn-lt"/>
          <a:ea typeface="+mn-ea"/>
          <a:cs typeface="+mn-cs"/>
        </a:defRPr>
      </a:lvl4pPr>
      <a:lvl5pPr marL="2041619" algn="l" defTabSz="1020818" rtl="0" eaLnBrk="1" latinLnBrk="0" hangingPunct="1">
        <a:defRPr sz="2000" kern="1200">
          <a:solidFill>
            <a:schemeClr val="tx1"/>
          </a:solidFill>
          <a:latin typeface="+mn-lt"/>
          <a:ea typeface="+mn-ea"/>
          <a:cs typeface="+mn-cs"/>
        </a:defRPr>
      </a:lvl5pPr>
      <a:lvl6pPr marL="2552028" algn="l" defTabSz="1020818" rtl="0" eaLnBrk="1" latinLnBrk="0" hangingPunct="1">
        <a:defRPr sz="2000" kern="1200">
          <a:solidFill>
            <a:schemeClr val="tx1"/>
          </a:solidFill>
          <a:latin typeface="+mn-lt"/>
          <a:ea typeface="+mn-ea"/>
          <a:cs typeface="+mn-cs"/>
        </a:defRPr>
      </a:lvl6pPr>
      <a:lvl7pPr marL="3062453" algn="l" defTabSz="1020818" rtl="0" eaLnBrk="1" latinLnBrk="0" hangingPunct="1">
        <a:defRPr sz="2000" kern="1200">
          <a:solidFill>
            <a:schemeClr val="tx1"/>
          </a:solidFill>
          <a:latin typeface="+mn-lt"/>
          <a:ea typeface="+mn-ea"/>
          <a:cs typeface="+mn-cs"/>
        </a:defRPr>
      </a:lvl7pPr>
      <a:lvl8pPr marL="3572823" algn="l" defTabSz="1020818" rtl="0" eaLnBrk="1" latinLnBrk="0" hangingPunct="1">
        <a:defRPr sz="2000" kern="1200">
          <a:solidFill>
            <a:schemeClr val="tx1"/>
          </a:solidFill>
          <a:latin typeface="+mn-lt"/>
          <a:ea typeface="+mn-ea"/>
          <a:cs typeface="+mn-cs"/>
        </a:defRPr>
      </a:lvl8pPr>
      <a:lvl9pPr marL="4083243" algn="l" defTabSz="1020818" rtl="0" eaLnBrk="1" latinLnBrk="0" hangingPunct="1">
        <a:defRPr sz="20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31" name="30 Imagen"/>
          <p:cNvPicPr>
            <a:picLocks noChangeAspect="1"/>
          </p:cNvPicPr>
          <p:nvPr/>
        </p:nvPicPr>
        <p:blipFill rotWithShape="1">
          <a:blip r:embed="rId14" cstate="print">
            <a:extLst>
              <a:ext uri="{28A0092B-C50C-407E-A947-70E740481C1C}">
                <a14:useLocalDpi xmlns:a14="http://schemas.microsoft.com/office/drawing/2010/main" val="0"/>
              </a:ext>
            </a:extLst>
          </a:blip>
          <a:srcRect r="2399"/>
          <a:stretch/>
        </p:blipFill>
        <p:spPr>
          <a:xfrm>
            <a:off x="-47434" y="0"/>
            <a:ext cx="10488426" cy="7597056"/>
          </a:xfrm>
          <a:prstGeom prst="rect">
            <a:avLst/>
          </a:prstGeom>
        </p:spPr>
      </p:pic>
      <p:pic>
        <p:nvPicPr>
          <p:cNvPr id="28" name="Picture 2" descr="C:\Users\AndrewA\Desktop\TNS_logo_rgb.jpg"/>
          <p:cNvPicPr>
            <a:picLocks noChangeAspect="1" noChangeArrowheads="1"/>
          </p:cNvPicPr>
          <p:nvPr/>
        </p:nvPicPr>
        <p:blipFill>
          <a:blip r:embed="rId15" cstate="email">
            <a:extLst>
              <a:ext uri="{28A0092B-C50C-407E-A947-70E740481C1C}">
                <a14:useLocalDpi xmlns:a14="http://schemas.microsoft.com/office/drawing/2010/main" val="0"/>
              </a:ext>
            </a:extLst>
          </a:blip>
          <a:srcRect/>
          <a:stretch>
            <a:fillRect/>
          </a:stretch>
        </p:blipFill>
        <p:spPr bwMode="auto">
          <a:xfrm>
            <a:off x="321785" y="6694482"/>
            <a:ext cx="575488" cy="555683"/>
          </a:xfrm>
          <a:prstGeom prst="rect">
            <a:avLst/>
          </a:prstGeom>
          <a:noFill/>
          <a:extLst>
            <a:ext uri="{909E8E84-426E-40DD-AFC4-6F175D3DCCD1}">
              <a14:hiddenFill xmlns:a14="http://schemas.microsoft.com/office/drawing/2010/main">
                <a:solidFill>
                  <a:srgbClr val="FFFFFF"/>
                </a:solidFill>
              </a14:hiddenFill>
            </a:ext>
          </a:extLst>
        </p:spPr>
      </p:pic>
      <p:sp>
        <p:nvSpPr>
          <p:cNvPr id="2" name="Title Placeholder 1"/>
          <p:cNvSpPr>
            <a:spLocks noGrp="1"/>
          </p:cNvSpPr>
          <p:nvPr>
            <p:ph type="title"/>
          </p:nvPr>
        </p:nvSpPr>
        <p:spPr>
          <a:xfrm>
            <a:off x="321786" y="5"/>
            <a:ext cx="9789296" cy="1416740"/>
          </a:xfrm>
          <a:prstGeom prst="rect">
            <a:avLst/>
          </a:prstGeom>
          <a:noFill/>
        </p:spPr>
        <p:txBody>
          <a:bodyPr vert="horz" lIns="0" tIns="233215" rIns="0" bIns="0" rtlCol="0" anchor="t">
            <a:noAutofit/>
          </a:bodyPr>
          <a:lstStyle/>
          <a:p>
            <a:r>
              <a:rPr lang="en-US" smtClean="0"/>
              <a:t>Click to edit Master title style</a:t>
            </a:r>
            <a:endParaRPr lang="en-AU" dirty="0"/>
          </a:p>
        </p:txBody>
      </p:sp>
      <p:cxnSp>
        <p:nvCxnSpPr>
          <p:cNvPr id="70" name="Straight Connector 69"/>
          <p:cNvCxnSpPr/>
          <p:nvPr>
            <p:custDataLst>
              <p:tags r:id="rId12"/>
            </p:custDataLst>
          </p:nvPr>
        </p:nvCxnSpPr>
        <p:spPr>
          <a:xfrm>
            <a:off x="322188" y="6556595"/>
            <a:ext cx="9788897" cy="0"/>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grpSp>
        <p:nvGrpSpPr>
          <p:cNvPr id="3" name="Group 9" hidden="1"/>
          <p:cNvGrpSpPr/>
          <p:nvPr/>
        </p:nvGrpSpPr>
        <p:grpSpPr bwMode="gray">
          <a:xfrm>
            <a:off x="-1523329" y="-596390"/>
            <a:ext cx="12244163" cy="7168254"/>
            <a:chOff x="-1334173" y="-540930"/>
            <a:chExt cx="10723183" cy="6501546"/>
          </a:xfrm>
        </p:grpSpPr>
        <p:grpSp>
          <p:nvGrpSpPr>
            <p:cNvPr id="4" name="Group 48" hidden="1"/>
            <p:cNvGrpSpPr/>
            <p:nvPr/>
          </p:nvGrpSpPr>
          <p:grpSpPr bwMode="gray">
            <a:xfrm>
              <a:off x="-1334173" y="-520575"/>
              <a:ext cx="10723183" cy="6481191"/>
              <a:chOff x="-1334173" y="-520575"/>
              <a:chExt cx="10723183" cy="6481191"/>
            </a:xfrm>
          </p:grpSpPr>
          <p:grpSp>
            <p:nvGrpSpPr>
              <p:cNvPr id="5" name="Group 13" hidden="1"/>
              <p:cNvGrpSpPr/>
              <p:nvPr userDrawn="1"/>
            </p:nvGrpSpPr>
            <p:grpSpPr bwMode="gray">
              <a:xfrm>
                <a:off x="-1334173" y="1144393"/>
                <a:ext cx="1327930" cy="4816223"/>
                <a:chOff x="-1334173" y="1144393"/>
                <a:chExt cx="1327930" cy="4816223"/>
              </a:xfrm>
            </p:grpSpPr>
            <p:grpSp>
              <p:nvGrpSpPr>
                <p:cNvPr id="6" name="Group 7" hidden="1"/>
                <p:cNvGrpSpPr/>
                <p:nvPr userDrawn="1"/>
              </p:nvGrpSpPr>
              <p:grpSpPr bwMode="gray">
                <a:xfrm>
                  <a:off x="-1334173" y="4419403"/>
                  <a:ext cx="1327930" cy="279151"/>
                  <a:chOff x="-1334173" y="4419403"/>
                  <a:chExt cx="1327930" cy="279151"/>
                </a:xfrm>
              </p:grpSpPr>
              <p:cxnSp>
                <p:nvCxnSpPr>
                  <p:cNvPr id="68" name="Straight Connector 67" hidden="1"/>
                  <p:cNvCxnSpPr/>
                  <p:nvPr userDrawn="1"/>
                </p:nvCxnSpPr>
                <p:spPr bwMode="gray">
                  <a:xfrm>
                    <a:off x="-261843" y="4558982"/>
                    <a:ext cx="255600" cy="0"/>
                  </a:xfrm>
                  <a:prstGeom prst="line">
                    <a:avLst/>
                  </a:prstGeom>
                  <a:ln w="12700">
                    <a:solidFill>
                      <a:schemeClr val="accent3"/>
                    </a:solidFill>
                  </a:ln>
                </p:spPr>
                <p:style>
                  <a:lnRef idx="1">
                    <a:schemeClr val="accent1"/>
                  </a:lnRef>
                  <a:fillRef idx="0">
                    <a:schemeClr val="accent1"/>
                  </a:fillRef>
                  <a:effectRef idx="0">
                    <a:schemeClr val="accent1"/>
                  </a:effectRef>
                  <a:fontRef idx="minor">
                    <a:schemeClr val="tx1"/>
                  </a:fontRef>
                </p:style>
              </p:cxnSp>
              <p:sp>
                <p:nvSpPr>
                  <p:cNvPr id="69" name="TextBox 68" hidden="1"/>
                  <p:cNvSpPr txBox="1"/>
                  <p:nvPr userDrawn="1"/>
                </p:nvSpPr>
                <p:spPr bwMode="gray">
                  <a:xfrm>
                    <a:off x="-1334173" y="4419403"/>
                    <a:ext cx="1072330" cy="279151"/>
                  </a:xfrm>
                  <a:prstGeom prst="rect">
                    <a:avLst/>
                  </a:prstGeom>
                  <a:solidFill>
                    <a:schemeClr val="bg1"/>
                  </a:solidFill>
                </p:spPr>
                <p:txBody>
                  <a:bodyPr wrap="square" lIns="0" tIns="0" rIns="0" bIns="0" rtlCol="0" anchor="ctr">
                    <a:spAutoFit/>
                  </a:bodyPr>
                  <a:lstStyle/>
                  <a:p>
                    <a:pPr algn="ctr" defTabSz="1022960"/>
                    <a:r>
                      <a:rPr lang="en-AU" sz="1000" dirty="0" smtClean="0">
                        <a:solidFill>
                          <a:prstClr val="black">
                            <a:lumMod val="85000"/>
                            <a:lumOff val="15000"/>
                          </a:prstClr>
                        </a:solidFill>
                        <a:latin typeface="Verdana"/>
                      </a:rPr>
                      <a:t>3.14</a:t>
                    </a:r>
                    <a:br>
                      <a:rPr lang="en-AU" sz="1000" dirty="0" smtClean="0">
                        <a:solidFill>
                          <a:prstClr val="black">
                            <a:lumMod val="85000"/>
                            <a:lumOff val="15000"/>
                          </a:prstClr>
                        </a:solidFill>
                        <a:latin typeface="Verdana"/>
                      </a:rPr>
                    </a:br>
                    <a:r>
                      <a:rPr lang="en-AU" sz="1000" dirty="0" smtClean="0">
                        <a:solidFill>
                          <a:prstClr val="black">
                            <a:lumMod val="85000"/>
                            <a:lumOff val="15000"/>
                          </a:prstClr>
                        </a:solidFill>
                        <a:latin typeface="Verdana"/>
                      </a:rPr>
                      <a:t>X AXIS</a:t>
                    </a:r>
                    <a:endParaRPr lang="en-AU" sz="1000" dirty="0">
                      <a:solidFill>
                        <a:prstClr val="black">
                          <a:lumMod val="85000"/>
                          <a:lumOff val="15000"/>
                        </a:prstClr>
                      </a:solidFill>
                      <a:latin typeface="Verdana"/>
                    </a:endParaRPr>
                  </a:p>
                </p:txBody>
              </p:sp>
            </p:grpSp>
            <p:grpSp>
              <p:nvGrpSpPr>
                <p:cNvPr id="7" name="Group 58" hidden="1"/>
                <p:cNvGrpSpPr/>
                <p:nvPr userDrawn="1"/>
              </p:nvGrpSpPr>
              <p:grpSpPr bwMode="gray">
                <a:xfrm>
                  <a:off x="-1334173" y="5681465"/>
                  <a:ext cx="1327930" cy="279151"/>
                  <a:chOff x="-1334173" y="5681465"/>
                  <a:chExt cx="1327930" cy="279151"/>
                </a:xfrm>
              </p:grpSpPr>
              <p:cxnSp>
                <p:nvCxnSpPr>
                  <p:cNvPr id="66" name="Straight Connector 65" hidden="1"/>
                  <p:cNvCxnSpPr/>
                  <p:nvPr userDrawn="1"/>
                </p:nvCxnSpPr>
                <p:spPr bwMode="gray">
                  <a:xfrm>
                    <a:off x="-261843" y="5821044"/>
                    <a:ext cx="255600" cy="0"/>
                  </a:xfrm>
                  <a:prstGeom prst="line">
                    <a:avLst/>
                  </a:prstGeom>
                  <a:ln w="12700">
                    <a:solidFill>
                      <a:schemeClr val="accent3"/>
                    </a:solidFill>
                  </a:ln>
                </p:spPr>
                <p:style>
                  <a:lnRef idx="1">
                    <a:schemeClr val="accent1"/>
                  </a:lnRef>
                  <a:fillRef idx="0">
                    <a:schemeClr val="accent1"/>
                  </a:fillRef>
                  <a:effectRef idx="0">
                    <a:schemeClr val="accent1"/>
                  </a:effectRef>
                  <a:fontRef idx="minor">
                    <a:schemeClr val="tx1"/>
                  </a:fontRef>
                </p:style>
              </p:cxnSp>
              <p:sp>
                <p:nvSpPr>
                  <p:cNvPr id="67" name="TextBox 66" hidden="1"/>
                  <p:cNvSpPr txBox="1"/>
                  <p:nvPr userDrawn="1"/>
                </p:nvSpPr>
                <p:spPr bwMode="gray">
                  <a:xfrm>
                    <a:off x="-1334173" y="5681465"/>
                    <a:ext cx="1072330" cy="279151"/>
                  </a:xfrm>
                  <a:prstGeom prst="rect">
                    <a:avLst/>
                  </a:prstGeom>
                  <a:solidFill>
                    <a:schemeClr val="bg1"/>
                  </a:solidFill>
                </p:spPr>
                <p:txBody>
                  <a:bodyPr wrap="square" lIns="0" tIns="0" rIns="0" bIns="0" rtlCol="0" anchor="ctr">
                    <a:spAutoFit/>
                  </a:bodyPr>
                  <a:lstStyle/>
                  <a:p>
                    <a:pPr algn="ctr" defTabSz="1022960"/>
                    <a:r>
                      <a:rPr lang="en-AU" sz="1000" dirty="0" smtClean="0">
                        <a:solidFill>
                          <a:prstClr val="black">
                            <a:lumMod val="85000"/>
                            <a:lumOff val="15000"/>
                          </a:prstClr>
                        </a:solidFill>
                        <a:latin typeface="Verdana"/>
                      </a:rPr>
                      <a:t>6.65</a:t>
                    </a:r>
                    <a:br>
                      <a:rPr lang="en-AU" sz="1000" dirty="0" smtClean="0">
                        <a:solidFill>
                          <a:prstClr val="black">
                            <a:lumMod val="85000"/>
                            <a:lumOff val="15000"/>
                          </a:prstClr>
                        </a:solidFill>
                        <a:latin typeface="Verdana"/>
                      </a:rPr>
                    </a:br>
                    <a:r>
                      <a:rPr lang="en-AU" sz="1000" dirty="0" smtClean="0">
                        <a:solidFill>
                          <a:prstClr val="black">
                            <a:lumMod val="85000"/>
                            <a:lumOff val="15000"/>
                          </a:prstClr>
                        </a:solidFill>
                        <a:latin typeface="Verdana"/>
                      </a:rPr>
                      <a:t>BASE MARGIN</a:t>
                    </a:r>
                    <a:endParaRPr lang="en-AU" sz="1000" dirty="0">
                      <a:solidFill>
                        <a:prstClr val="black">
                          <a:lumMod val="85000"/>
                          <a:lumOff val="15000"/>
                        </a:prstClr>
                      </a:solidFill>
                      <a:latin typeface="Verdana"/>
                    </a:endParaRPr>
                  </a:p>
                </p:txBody>
              </p:sp>
            </p:grpSp>
            <p:grpSp>
              <p:nvGrpSpPr>
                <p:cNvPr id="9" name="Group 5" hidden="1"/>
                <p:cNvGrpSpPr/>
                <p:nvPr userDrawn="1"/>
              </p:nvGrpSpPr>
              <p:grpSpPr bwMode="gray">
                <a:xfrm>
                  <a:off x="-1334173" y="1144393"/>
                  <a:ext cx="1327930" cy="279151"/>
                  <a:chOff x="-1334173" y="1144393"/>
                  <a:chExt cx="1327930" cy="279151"/>
                </a:xfrm>
              </p:grpSpPr>
              <p:cxnSp>
                <p:nvCxnSpPr>
                  <p:cNvPr id="64" name="Straight Connector 63" hidden="1"/>
                  <p:cNvCxnSpPr/>
                  <p:nvPr userDrawn="1"/>
                </p:nvCxnSpPr>
                <p:spPr bwMode="gray">
                  <a:xfrm>
                    <a:off x="-261843" y="1283969"/>
                    <a:ext cx="255600" cy="0"/>
                  </a:xfrm>
                  <a:prstGeom prst="line">
                    <a:avLst/>
                  </a:prstGeom>
                  <a:ln w="12700">
                    <a:solidFill>
                      <a:schemeClr val="accent3"/>
                    </a:solidFill>
                  </a:ln>
                </p:spPr>
                <p:style>
                  <a:lnRef idx="1">
                    <a:schemeClr val="accent1"/>
                  </a:lnRef>
                  <a:fillRef idx="0">
                    <a:schemeClr val="accent1"/>
                  </a:fillRef>
                  <a:effectRef idx="0">
                    <a:schemeClr val="accent1"/>
                  </a:effectRef>
                  <a:fontRef idx="minor">
                    <a:schemeClr val="tx1"/>
                  </a:fontRef>
                </p:style>
              </p:cxnSp>
              <p:sp>
                <p:nvSpPr>
                  <p:cNvPr id="65" name="TextBox 64" hidden="1"/>
                  <p:cNvSpPr txBox="1"/>
                  <p:nvPr userDrawn="1"/>
                </p:nvSpPr>
                <p:spPr bwMode="gray">
                  <a:xfrm>
                    <a:off x="-1334173" y="1144393"/>
                    <a:ext cx="1072330" cy="279151"/>
                  </a:xfrm>
                  <a:prstGeom prst="rect">
                    <a:avLst/>
                  </a:prstGeom>
                  <a:solidFill>
                    <a:schemeClr val="bg1"/>
                  </a:solidFill>
                </p:spPr>
                <p:txBody>
                  <a:bodyPr wrap="square" lIns="0" tIns="0" rIns="0" bIns="0" rtlCol="0" anchor="ctr">
                    <a:spAutoFit/>
                  </a:bodyPr>
                  <a:lstStyle/>
                  <a:p>
                    <a:pPr algn="ctr" defTabSz="1022960"/>
                    <a:r>
                      <a:rPr lang="en-AU" sz="1000" dirty="0" smtClean="0">
                        <a:solidFill>
                          <a:prstClr val="black">
                            <a:lumMod val="85000"/>
                            <a:lumOff val="15000"/>
                          </a:prstClr>
                        </a:solidFill>
                        <a:latin typeface="Verdana"/>
                      </a:rPr>
                      <a:t>5.95</a:t>
                    </a:r>
                  </a:p>
                  <a:p>
                    <a:pPr algn="ctr" defTabSz="1022960"/>
                    <a:r>
                      <a:rPr lang="en-AU" sz="1000" dirty="0" smtClean="0">
                        <a:solidFill>
                          <a:prstClr val="black">
                            <a:lumMod val="85000"/>
                            <a:lumOff val="15000"/>
                          </a:prstClr>
                        </a:solidFill>
                        <a:latin typeface="Verdana"/>
                      </a:rPr>
                      <a:t>TOP MARGIN</a:t>
                    </a:r>
                    <a:endParaRPr lang="en-AU" sz="1000" dirty="0">
                      <a:solidFill>
                        <a:prstClr val="black">
                          <a:lumMod val="85000"/>
                          <a:lumOff val="15000"/>
                        </a:prstClr>
                      </a:solidFill>
                      <a:latin typeface="Verdana"/>
                    </a:endParaRPr>
                  </a:p>
                </p:txBody>
              </p:sp>
            </p:grpSp>
            <p:grpSp>
              <p:nvGrpSpPr>
                <p:cNvPr id="10" name="Group 8" hidden="1"/>
                <p:cNvGrpSpPr/>
                <p:nvPr userDrawn="1"/>
              </p:nvGrpSpPr>
              <p:grpSpPr bwMode="gray">
                <a:xfrm>
                  <a:off x="-1334173" y="1658740"/>
                  <a:ext cx="1327930" cy="279151"/>
                  <a:chOff x="-1334173" y="1658740"/>
                  <a:chExt cx="1327930" cy="279151"/>
                </a:xfrm>
              </p:grpSpPr>
              <p:cxnSp>
                <p:nvCxnSpPr>
                  <p:cNvPr id="62" name="Straight Connector 61" hidden="1"/>
                  <p:cNvCxnSpPr/>
                  <p:nvPr userDrawn="1"/>
                </p:nvCxnSpPr>
                <p:spPr bwMode="gray">
                  <a:xfrm>
                    <a:off x="-261843" y="1798319"/>
                    <a:ext cx="255600" cy="0"/>
                  </a:xfrm>
                  <a:prstGeom prst="line">
                    <a:avLst/>
                  </a:prstGeom>
                  <a:ln w="12700">
                    <a:solidFill>
                      <a:schemeClr val="accent3"/>
                    </a:solidFill>
                  </a:ln>
                </p:spPr>
                <p:style>
                  <a:lnRef idx="1">
                    <a:schemeClr val="accent1"/>
                  </a:lnRef>
                  <a:fillRef idx="0">
                    <a:schemeClr val="accent1"/>
                  </a:fillRef>
                  <a:effectRef idx="0">
                    <a:schemeClr val="accent1"/>
                  </a:effectRef>
                  <a:fontRef idx="minor">
                    <a:schemeClr val="tx1"/>
                  </a:fontRef>
                </p:style>
              </p:cxnSp>
              <p:sp>
                <p:nvSpPr>
                  <p:cNvPr id="63" name="TextBox 62" hidden="1"/>
                  <p:cNvSpPr txBox="1"/>
                  <p:nvPr userDrawn="1"/>
                </p:nvSpPr>
                <p:spPr bwMode="gray">
                  <a:xfrm>
                    <a:off x="-1334173" y="1658740"/>
                    <a:ext cx="1072330" cy="279151"/>
                  </a:xfrm>
                  <a:prstGeom prst="rect">
                    <a:avLst/>
                  </a:prstGeom>
                  <a:solidFill>
                    <a:schemeClr val="bg1"/>
                  </a:solidFill>
                </p:spPr>
                <p:txBody>
                  <a:bodyPr wrap="square" lIns="0" tIns="0" rIns="0" bIns="0" rtlCol="0" anchor="ctr">
                    <a:spAutoFit/>
                  </a:bodyPr>
                  <a:lstStyle/>
                  <a:p>
                    <a:pPr algn="ctr" defTabSz="1022960"/>
                    <a:r>
                      <a:rPr lang="en-AU" sz="1000" dirty="0" smtClean="0">
                        <a:solidFill>
                          <a:prstClr val="black">
                            <a:lumMod val="85000"/>
                            <a:lumOff val="15000"/>
                          </a:prstClr>
                        </a:solidFill>
                        <a:latin typeface="Verdana"/>
                      </a:rPr>
                      <a:t>4.52</a:t>
                    </a:r>
                    <a:br>
                      <a:rPr lang="en-AU" sz="1000" dirty="0" smtClean="0">
                        <a:solidFill>
                          <a:prstClr val="black">
                            <a:lumMod val="85000"/>
                            <a:lumOff val="15000"/>
                          </a:prstClr>
                        </a:solidFill>
                        <a:latin typeface="Verdana"/>
                      </a:rPr>
                    </a:br>
                    <a:r>
                      <a:rPr lang="en-AU" sz="1000" dirty="0" smtClean="0">
                        <a:solidFill>
                          <a:prstClr val="black">
                            <a:lumMod val="85000"/>
                            <a:lumOff val="15000"/>
                          </a:prstClr>
                        </a:solidFill>
                        <a:latin typeface="Verdana"/>
                      </a:rPr>
                      <a:t>CHART TOP</a:t>
                    </a:r>
                    <a:endParaRPr lang="en-AU" sz="1000" dirty="0">
                      <a:solidFill>
                        <a:prstClr val="black">
                          <a:lumMod val="85000"/>
                          <a:lumOff val="15000"/>
                        </a:prstClr>
                      </a:solidFill>
                      <a:latin typeface="Verdana"/>
                    </a:endParaRPr>
                  </a:p>
                </p:txBody>
              </p:sp>
            </p:grpSp>
          </p:grpSp>
          <p:grpSp>
            <p:nvGrpSpPr>
              <p:cNvPr id="11" name="Group 6" hidden="1"/>
              <p:cNvGrpSpPr/>
              <p:nvPr userDrawn="1"/>
            </p:nvGrpSpPr>
            <p:grpSpPr bwMode="gray">
              <a:xfrm>
                <a:off x="-253905" y="-520575"/>
                <a:ext cx="9642915" cy="520575"/>
                <a:chOff x="-253905" y="-520575"/>
                <a:chExt cx="9642915" cy="520575"/>
              </a:xfrm>
            </p:grpSpPr>
            <p:grpSp>
              <p:nvGrpSpPr>
                <p:cNvPr id="12" name="Group 51" hidden="1"/>
                <p:cNvGrpSpPr/>
                <p:nvPr userDrawn="1"/>
              </p:nvGrpSpPr>
              <p:grpSpPr bwMode="gray">
                <a:xfrm>
                  <a:off x="-253905" y="-520575"/>
                  <a:ext cx="1072330" cy="520575"/>
                  <a:chOff x="-250415" y="-520575"/>
                  <a:chExt cx="1072330" cy="520575"/>
                </a:xfrm>
              </p:grpSpPr>
              <p:cxnSp>
                <p:nvCxnSpPr>
                  <p:cNvPr id="56" name="Straight Connector 55" hidden="1"/>
                  <p:cNvCxnSpPr/>
                  <p:nvPr userDrawn="1"/>
                </p:nvCxnSpPr>
                <p:spPr bwMode="gray">
                  <a:xfrm>
                    <a:off x="285750" y="-252000"/>
                    <a:ext cx="0" cy="252000"/>
                  </a:xfrm>
                  <a:prstGeom prst="line">
                    <a:avLst/>
                  </a:prstGeom>
                  <a:ln w="12700">
                    <a:solidFill>
                      <a:schemeClr val="accent3"/>
                    </a:solidFill>
                  </a:ln>
                </p:spPr>
                <p:style>
                  <a:lnRef idx="1">
                    <a:schemeClr val="accent1"/>
                  </a:lnRef>
                  <a:fillRef idx="0">
                    <a:schemeClr val="accent1"/>
                  </a:fillRef>
                  <a:effectRef idx="0">
                    <a:schemeClr val="accent1"/>
                  </a:effectRef>
                  <a:fontRef idx="minor">
                    <a:schemeClr val="tx1"/>
                  </a:fontRef>
                </p:style>
              </p:cxnSp>
              <p:sp>
                <p:nvSpPr>
                  <p:cNvPr id="57" name="TextBox 56" hidden="1"/>
                  <p:cNvSpPr txBox="1"/>
                  <p:nvPr userDrawn="1"/>
                </p:nvSpPr>
                <p:spPr bwMode="gray">
                  <a:xfrm>
                    <a:off x="-250415" y="-520575"/>
                    <a:ext cx="1072330" cy="251236"/>
                  </a:xfrm>
                  <a:prstGeom prst="rect">
                    <a:avLst/>
                  </a:prstGeom>
                  <a:solidFill>
                    <a:schemeClr val="bg1"/>
                  </a:solidFill>
                </p:spPr>
                <p:txBody>
                  <a:bodyPr wrap="square" lIns="0" tIns="0" rIns="0" bIns="0" rtlCol="0" anchor="ctr">
                    <a:spAutoFit/>
                  </a:bodyPr>
                  <a:lstStyle>
                    <a:defPPr>
                      <a:defRPr lang="en-AU"/>
                    </a:defPPr>
                    <a:lvl1pPr algn="ctr">
                      <a:defRPr sz="900">
                        <a:solidFill>
                          <a:schemeClr val="tx1">
                            <a:lumMod val="85000"/>
                            <a:lumOff val="15000"/>
                          </a:schemeClr>
                        </a:solidFill>
                        <a:latin typeface="+mn-lt"/>
                      </a:defRPr>
                    </a:lvl1pPr>
                  </a:lstStyle>
                  <a:p>
                    <a:pPr defTabSz="1022960"/>
                    <a:r>
                      <a:rPr lang="en-AU" dirty="0" smtClean="0">
                        <a:solidFill>
                          <a:prstClr val="black">
                            <a:lumMod val="85000"/>
                            <a:lumOff val="15000"/>
                          </a:prstClr>
                        </a:solidFill>
                      </a:rPr>
                      <a:t>11.90</a:t>
                    </a:r>
                    <a:br>
                      <a:rPr lang="en-AU" dirty="0" smtClean="0">
                        <a:solidFill>
                          <a:prstClr val="black">
                            <a:lumMod val="85000"/>
                            <a:lumOff val="15000"/>
                          </a:prstClr>
                        </a:solidFill>
                      </a:rPr>
                    </a:br>
                    <a:r>
                      <a:rPr lang="en-AU" dirty="0" smtClean="0">
                        <a:solidFill>
                          <a:prstClr val="black">
                            <a:lumMod val="85000"/>
                            <a:lumOff val="15000"/>
                          </a:prstClr>
                        </a:solidFill>
                      </a:rPr>
                      <a:t>LEFT MARGIN</a:t>
                    </a:r>
                    <a:endParaRPr lang="en-AU" dirty="0">
                      <a:solidFill>
                        <a:prstClr val="black">
                          <a:lumMod val="85000"/>
                          <a:lumOff val="15000"/>
                        </a:prstClr>
                      </a:solidFill>
                    </a:endParaRPr>
                  </a:p>
                </p:txBody>
              </p:sp>
            </p:grpSp>
            <p:grpSp>
              <p:nvGrpSpPr>
                <p:cNvPr id="13" name="Group 2" hidden="1"/>
                <p:cNvGrpSpPr/>
                <p:nvPr userDrawn="1"/>
              </p:nvGrpSpPr>
              <p:grpSpPr bwMode="gray">
                <a:xfrm>
                  <a:off x="8316680" y="-520575"/>
                  <a:ext cx="1072330" cy="516118"/>
                  <a:chOff x="7804969" y="-520575"/>
                  <a:chExt cx="1072330" cy="516118"/>
                </a:xfrm>
              </p:grpSpPr>
              <p:cxnSp>
                <p:nvCxnSpPr>
                  <p:cNvPr id="54" name="Straight Connector 53" hidden="1"/>
                  <p:cNvCxnSpPr/>
                  <p:nvPr userDrawn="1"/>
                </p:nvCxnSpPr>
                <p:spPr bwMode="gray">
                  <a:xfrm>
                    <a:off x="8341134" y="-256457"/>
                    <a:ext cx="0" cy="252000"/>
                  </a:xfrm>
                  <a:prstGeom prst="line">
                    <a:avLst/>
                  </a:prstGeom>
                  <a:ln w="12700">
                    <a:solidFill>
                      <a:schemeClr val="accent3"/>
                    </a:solidFill>
                  </a:ln>
                </p:spPr>
                <p:style>
                  <a:lnRef idx="1">
                    <a:schemeClr val="accent1"/>
                  </a:lnRef>
                  <a:fillRef idx="0">
                    <a:schemeClr val="accent1"/>
                  </a:fillRef>
                  <a:effectRef idx="0">
                    <a:schemeClr val="accent1"/>
                  </a:effectRef>
                  <a:fontRef idx="minor">
                    <a:schemeClr val="tx1"/>
                  </a:fontRef>
                </p:style>
              </p:cxnSp>
              <p:sp>
                <p:nvSpPr>
                  <p:cNvPr id="55" name="TextBox 54" hidden="1"/>
                  <p:cNvSpPr txBox="1"/>
                  <p:nvPr userDrawn="1"/>
                </p:nvSpPr>
                <p:spPr bwMode="gray">
                  <a:xfrm>
                    <a:off x="7804969" y="-520575"/>
                    <a:ext cx="1072330" cy="251236"/>
                  </a:xfrm>
                  <a:prstGeom prst="rect">
                    <a:avLst/>
                  </a:prstGeom>
                  <a:solidFill>
                    <a:schemeClr val="bg1"/>
                  </a:solidFill>
                </p:spPr>
                <p:txBody>
                  <a:bodyPr wrap="square" lIns="0" tIns="0" rIns="0" bIns="0" rtlCol="0" anchor="ctr">
                    <a:spAutoFit/>
                  </a:bodyPr>
                  <a:lstStyle>
                    <a:defPPr>
                      <a:defRPr lang="en-AU"/>
                    </a:defPPr>
                    <a:lvl1pPr algn="ctr">
                      <a:defRPr sz="900">
                        <a:solidFill>
                          <a:schemeClr val="tx1">
                            <a:lumMod val="85000"/>
                            <a:lumOff val="15000"/>
                          </a:schemeClr>
                        </a:solidFill>
                        <a:latin typeface="+mn-lt"/>
                      </a:defRPr>
                    </a:lvl1pPr>
                  </a:lstStyle>
                  <a:p>
                    <a:pPr defTabSz="1022960"/>
                    <a:r>
                      <a:rPr lang="en-AU" dirty="0" smtClean="0">
                        <a:solidFill>
                          <a:prstClr val="black">
                            <a:lumMod val="85000"/>
                            <a:lumOff val="15000"/>
                          </a:prstClr>
                        </a:solidFill>
                      </a:rPr>
                      <a:t>11.90</a:t>
                    </a:r>
                  </a:p>
                  <a:p>
                    <a:pPr defTabSz="1022960"/>
                    <a:r>
                      <a:rPr lang="en-AU" dirty="0" smtClean="0">
                        <a:solidFill>
                          <a:prstClr val="black">
                            <a:lumMod val="85000"/>
                            <a:lumOff val="15000"/>
                          </a:prstClr>
                        </a:solidFill>
                      </a:rPr>
                      <a:t>RIGHT MARGIN</a:t>
                    </a:r>
                    <a:endParaRPr lang="en-AU" dirty="0">
                      <a:solidFill>
                        <a:prstClr val="black">
                          <a:lumMod val="85000"/>
                          <a:lumOff val="15000"/>
                        </a:prstClr>
                      </a:solidFill>
                    </a:endParaRPr>
                  </a:p>
                </p:txBody>
              </p:sp>
            </p:grpSp>
          </p:grpSp>
        </p:grpSp>
        <p:sp>
          <p:nvSpPr>
            <p:cNvPr id="34" name="TextBox 33" hidden="1"/>
            <p:cNvSpPr txBox="1"/>
            <p:nvPr userDrawn="1"/>
          </p:nvSpPr>
          <p:spPr bwMode="gray">
            <a:xfrm>
              <a:off x="438150" y="-540930"/>
              <a:ext cx="8248650" cy="279151"/>
            </a:xfrm>
            <a:prstGeom prst="rect">
              <a:avLst/>
            </a:prstGeom>
            <a:noFill/>
          </p:spPr>
          <p:txBody>
            <a:bodyPr wrap="square" lIns="0" tIns="0" rIns="0" bIns="0" rtlCol="0" anchor="b">
              <a:spAutoFit/>
            </a:bodyPr>
            <a:lstStyle/>
            <a:p>
              <a:pPr algn="ctr" defTabSz="1022960"/>
              <a:r>
                <a:rPr lang="en-GB" sz="2000" b="0" dirty="0" smtClean="0">
                  <a:solidFill>
                    <a:srgbClr val="333333"/>
                  </a:solidFill>
                  <a:latin typeface="Verdana"/>
                </a:rPr>
                <a:t>DO NOT ALTER SLIDE MASTERS – THIS IS A TNS APPROVED TEMPLATE</a:t>
              </a:r>
            </a:p>
          </p:txBody>
        </p:sp>
      </p:grpSp>
      <p:sp>
        <p:nvSpPr>
          <p:cNvPr id="32" name="Slide Number Placeholder 5"/>
          <p:cNvSpPr>
            <a:spLocks noGrp="1"/>
          </p:cNvSpPr>
          <p:nvPr>
            <p:ph type="sldNum" sz="quarter" idx="4"/>
          </p:nvPr>
        </p:nvSpPr>
        <p:spPr>
          <a:xfrm>
            <a:off x="5292574" y="6948983"/>
            <a:ext cx="577163" cy="300014"/>
          </a:xfrm>
          <a:prstGeom prst="rect">
            <a:avLst/>
          </a:prstGeom>
        </p:spPr>
        <p:txBody>
          <a:bodyPr lIns="90873" tIns="45437" rIns="90873" bIns="45437"/>
          <a:lstStyle>
            <a:lvl1pPr>
              <a:defRPr sz="1200"/>
            </a:lvl1pPr>
          </a:lstStyle>
          <a:p>
            <a:pPr defTabSz="1022960"/>
            <a:fld id="{5AF57F2D-FD0A-4A42-A2E3-927C55E4DECA}" type="slidenum">
              <a:rPr lang="en-US" smtClean="0">
                <a:solidFill>
                  <a:prstClr val="black">
                    <a:tint val="75000"/>
                  </a:prstClr>
                </a:solidFill>
              </a:rPr>
              <a:pPr defTabSz="1022960"/>
              <a:t>‹#›</a:t>
            </a:fld>
            <a:endParaRPr lang="en-US" dirty="0">
              <a:solidFill>
                <a:prstClr val="black">
                  <a:tint val="75000"/>
                </a:prstClr>
              </a:solidFill>
            </a:endParaRPr>
          </a:p>
        </p:txBody>
      </p:sp>
      <p:sp>
        <p:nvSpPr>
          <p:cNvPr id="33" name="TextBox 9"/>
          <p:cNvSpPr txBox="1"/>
          <p:nvPr userDrawn="1">
            <p:custDataLst>
              <p:tags r:id="rId13"/>
            </p:custDataLst>
          </p:nvPr>
        </p:nvSpPr>
        <p:spPr>
          <a:xfrm>
            <a:off x="1312342" y="7020991"/>
            <a:ext cx="2540000" cy="531000"/>
          </a:xfrm>
          <a:prstGeom prst="rect">
            <a:avLst/>
          </a:prstGeom>
          <a:noFill/>
        </p:spPr>
        <p:txBody>
          <a:bodyPr vert="horz" wrap="none" lIns="0" tIns="0" rIns="0" bIns="277368" rtlCol="0" anchor="b">
            <a:noAutofit/>
          </a:bodyPr>
          <a:lstStyle/>
          <a:p>
            <a:pPr defTabSz="1021124">
              <a:lnSpc>
                <a:spcPct val="0"/>
              </a:lnSpc>
            </a:pPr>
            <a:r>
              <a:rPr lang="en-US" sz="800" b="0" dirty="0" smtClean="0">
                <a:solidFill>
                  <a:srgbClr val="333333"/>
                </a:solidFill>
                <a:latin typeface="Verdana"/>
              </a:rPr>
              <a:t>© TNS 2016</a:t>
            </a:r>
          </a:p>
        </p:txBody>
      </p:sp>
    </p:spTree>
    <p:extLst>
      <p:ext uri="{BB962C8B-B14F-4D97-AF65-F5344CB8AC3E}">
        <p14:creationId xmlns:p14="http://schemas.microsoft.com/office/powerpoint/2010/main" val="3113776913"/>
      </p:ext>
    </p:extLst>
  </p:cSld>
  <p:clrMap bg1="lt1" tx1="dk1" bg2="lt2" tx2="dk2" accent1="accent1" accent2="accent2" accent3="accent3" accent4="accent4" accent5="accent5" accent6="accent6" hlink="hlink" folHlink="folHlink"/>
  <p:sldLayoutIdLst>
    <p:sldLayoutId id="2147484068" r:id="rId1"/>
    <p:sldLayoutId id="2147484069" r:id="rId2"/>
    <p:sldLayoutId id="2147484071" r:id="rId3"/>
    <p:sldLayoutId id="2147484072" r:id="rId4"/>
    <p:sldLayoutId id="2147484073" r:id="rId5"/>
    <p:sldLayoutId id="2147484074" r:id="rId6"/>
    <p:sldLayoutId id="2147484075" r:id="rId7"/>
    <p:sldLayoutId id="2147484076" r:id="rId8"/>
    <p:sldLayoutId id="2147484077" r:id="rId9"/>
    <p:sldLayoutId id="2147484078" r:id="rId10"/>
  </p:sldLayoutIdLst>
  <p:timing>
    <p:tnLst>
      <p:par>
        <p:cTn id="1" dur="indefinite" restart="never" nodeType="tmRoot"/>
      </p:par>
    </p:tnLst>
  </p:timing>
  <p:hf hdr="0" ftr="0" dt="0"/>
  <p:txStyles>
    <p:titleStyle>
      <a:lvl1pPr algn="l" defTabSz="1021328" rtl="0" eaLnBrk="1" latinLnBrk="0" hangingPunct="1">
        <a:spcBef>
          <a:spcPct val="0"/>
        </a:spcBef>
        <a:buNone/>
        <a:defRPr sz="2300" kern="1200">
          <a:solidFill>
            <a:srgbClr val="333333"/>
          </a:solidFill>
          <a:latin typeface="+mj-lt"/>
          <a:ea typeface="+mj-ea"/>
          <a:cs typeface="+mj-cs"/>
        </a:defRPr>
      </a:lvl1pPr>
    </p:titleStyle>
    <p:bodyStyle>
      <a:lvl1pPr marL="0" indent="0" algn="l" defTabSz="1021328" rtl="0" eaLnBrk="1" latinLnBrk="0" hangingPunct="1">
        <a:spcBef>
          <a:spcPct val="20000"/>
        </a:spcBef>
        <a:buFont typeface="Arial" pitchFamily="34" charset="0"/>
        <a:buNone/>
        <a:defRPr sz="1800" b="1" kern="1200">
          <a:solidFill>
            <a:schemeClr val="tx1">
              <a:lumMod val="85000"/>
              <a:lumOff val="15000"/>
            </a:schemeClr>
          </a:solidFill>
          <a:latin typeface="+mn-lt"/>
          <a:ea typeface="+mn-ea"/>
          <a:cs typeface="+mn-cs"/>
        </a:defRPr>
      </a:lvl1pPr>
      <a:lvl2pPr marL="0" indent="0" algn="l" defTabSz="1021328" rtl="0" eaLnBrk="1" latinLnBrk="0" hangingPunct="1">
        <a:spcBef>
          <a:spcPct val="20000"/>
        </a:spcBef>
        <a:buFont typeface="Arial" pitchFamily="34" charset="0"/>
        <a:buNone/>
        <a:defRPr sz="1800" kern="1200">
          <a:solidFill>
            <a:schemeClr val="tx1">
              <a:lumMod val="85000"/>
              <a:lumOff val="15000"/>
            </a:schemeClr>
          </a:solidFill>
          <a:latin typeface="+mn-lt"/>
          <a:ea typeface="+mn-ea"/>
          <a:cs typeface="+mn-cs"/>
        </a:defRPr>
      </a:lvl2pPr>
      <a:lvl3pPr marL="281935" indent="-281935" algn="l" defTabSz="1021328" rtl="0" eaLnBrk="1" latinLnBrk="0" hangingPunct="1">
        <a:spcBef>
          <a:spcPct val="20000"/>
        </a:spcBef>
        <a:buFont typeface="Wingdings" pitchFamily="2" charset="2"/>
        <a:buChar char=""/>
        <a:defRPr sz="1800" kern="1200">
          <a:solidFill>
            <a:schemeClr val="tx1">
              <a:lumMod val="85000"/>
              <a:lumOff val="15000"/>
            </a:schemeClr>
          </a:solidFill>
          <a:latin typeface="+mn-lt"/>
          <a:ea typeface="+mn-ea"/>
          <a:cs typeface="+mn-cs"/>
        </a:defRPr>
      </a:lvl3pPr>
      <a:lvl4pPr marL="567402" indent="-285486" algn="l" defTabSz="1021328" rtl="0" eaLnBrk="1" latinLnBrk="0" hangingPunct="1">
        <a:spcBef>
          <a:spcPct val="20000"/>
        </a:spcBef>
        <a:buFont typeface="Wingdings" pitchFamily="2" charset="2"/>
        <a:buChar char="n"/>
        <a:defRPr sz="1800" kern="1200">
          <a:solidFill>
            <a:schemeClr val="tx1">
              <a:lumMod val="85000"/>
              <a:lumOff val="15000"/>
            </a:schemeClr>
          </a:solidFill>
          <a:latin typeface="+mn-lt"/>
          <a:ea typeface="+mn-ea"/>
          <a:cs typeface="+mn-cs"/>
        </a:defRPr>
      </a:lvl4pPr>
      <a:lvl5pPr marL="849320" indent="-281935" algn="l" defTabSz="1021328" rtl="0" eaLnBrk="1" latinLnBrk="0" hangingPunct="1">
        <a:spcBef>
          <a:spcPct val="20000"/>
        </a:spcBef>
        <a:buFont typeface="Wingdings" pitchFamily="2" charset="2"/>
        <a:buChar char="n"/>
        <a:defRPr sz="1800" kern="1200">
          <a:solidFill>
            <a:schemeClr val="tx1">
              <a:lumMod val="85000"/>
              <a:lumOff val="15000"/>
            </a:schemeClr>
          </a:solidFill>
          <a:latin typeface="+mn-lt"/>
          <a:ea typeface="+mn-ea"/>
          <a:cs typeface="+mn-cs"/>
        </a:defRPr>
      </a:lvl5pPr>
      <a:lvl6pPr marL="2808635" indent="-255326" algn="l" defTabSz="1021328" rtl="0" eaLnBrk="1" latinLnBrk="0" hangingPunct="1">
        <a:spcBef>
          <a:spcPct val="20000"/>
        </a:spcBef>
        <a:buFont typeface="Arial" pitchFamily="34" charset="0"/>
        <a:buChar char="•"/>
        <a:defRPr sz="2300" kern="1200">
          <a:solidFill>
            <a:schemeClr val="tx1"/>
          </a:solidFill>
          <a:latin typeface="+mn-lt"/>
          <a:ea typeface="+mn-ea"/>
          <a:cs typeface="+mn-cs"/>
        </a:defRPr>
      </a:lvl6pPr>
      <a:lvl7pPr marL="3319298" indent="-255326" algn="l" defTabSz="1021328" rtl="0" eaLnBrk="1" latinLnBrk="0" hangingPunct="1">
        <a:spcBef>
          <a:spcPct val="20000"/>
        </a:spcBef>
        <a:buFont typeface="Arial" pitchFamily="34" charset="0"/>
        <a:buChar char="•"/>
        <a:defRPr sz="2300" kern="1200">
          <a:solidFill>
            <a:schemeClr val="tx1"/>
          </a:solidFill>
          <a:latin typeface="+mn-lt"/>
          <a:ea typeface="+mn-ea"/>
          <a:cs typeface="+mn-cs"/>
        </a:defRPr>
      </a:lvl7pPr>
      <a:lvl8pPr marL="3829950" indent="-255326" algn="l" defTabSz="1021328" rtl="0" eaLnBrk="1" latinLnBrk="0" hangingPunct="1">
        <a:spcBef>
          <a:spcPct val="20000"/>
        </a:spcBef>
        <a:buFont typeface="Arial" pitchFamily="34" charset="0"/>
        <a:buChar char="•"/>
        <a:defRPr sz="2300" kern="1200">
          <a:solidFill>
            <a:schemeClr val="tx1"/>
          </a:solidFill>
          <a:latin typeface="+mn-lt"/>
          <a:ea typeface="+mn-ea"/>
          <a:cs typeface="+mn-cs"/>
        </a:defRPr>
      </a:lvl8pPr>
      <a:lvl9pPr marL="4340615" indent="-255326" algn="l" defTabSz="1021328" rtl="0" eaLnBrk="1" latinLnBrk="0" hangingPunct="1">
        <a:spcBef>
          <a:spcPct val="20000"/>
        </a:spcBef>
        <a:buFont typeface="Arial" pitchFamily="34" charset="0"/>
        <a:buChar char="•"/>
        <a:defRPr sz="2300" kern="1200">
          <a:solidFill>
            <a:schemeClr val="tx1"/>
          </a:solidFill>
          <a:latin typeface="+mn-lt"/>
          <a:ea typeface="+mn-ea"/>
          <a:cs typeface="+mn-cs"/>
        </a:defRPr>
      </a:lvl9pPr>
    </p:bodyStyle>
    <p:otherStyle>
      <a:defPPr>
        <a:defRPr lang="en-US"/>
      </a:defPPr>
      <a:lvl1pPr marL="0" algn="l" defTabSz="1021328" rtl="0" eaLnBrk="1" latinLnBrk="0" hangingPunct="1">
        <a:defRPr sz="2000" kern="1200">
          <a:solidFill>
            <a:schemeClr val="tx1"/>
          </a:solidFill>
          <a:latin typeface="+mn-lt"/>
          <a:ea typeface="+mn-ea"/>
          <a:cs typeface="+mn-cs"/>
        </a:defRPr>
      </a:lvl1pPr>
      <a:lvl2pPr marL="510668" algn="l" defTabSz="1021328" rtl="0" eaLnBrk="1" latinLnBrk="0" hangingPunct="1">
        <a:defRPr sz="2000" kern="1200">
          <a:solidFill>
            <a:schemeClr val="tx1"/>
          </a:solidFill>
          <a:latin typeface="+mn-lt"/>
          <a:ea typeface="+mn-ea"/>
          <a:cs typeface="+mn-cs"/>
        </a:defRPr>
      </a:lvl2pPr>
      <a:lvl3pPr marL="1021328" algn="l" defTabSz="1021328" rtl="0" eaLnBrk="1" latinLnBrk="0" hangingPunct="1">
        <a:defRPr sz="2000" kern="1200">
          <a:solidFill>
            <a:schemeClr val="tx1"/>
          </a:solidFill>
          <a:latin typeface="+mn-lt"/>
          <a:ea typeface="+mn-ea"/>
          <a:cs typeface="+mn-cs"/>
        </a:defRPr>
      </a:lvl3pPr>
      <a:lvl4pPr marL="1532012" algn="l" defTabSz="1021328" rtl="0" eaLnBrk="1" latinLnBrk="0" hangingPunct="1">
        <a:defRPr sz="2000" kern="1200">
          <a:solidFill>
            <a:schemeClr val="tx1"/>
          </a:solidFill>
          <a:latin typeface="+mn-lt"/>
          <a:ea typeface="+mn-ea"/>
          <a:cs typeface="+mn-cs"/>
        </a:defRPr>
      </a:lvl4pPr>
      <a:lvl5pPr marL="2042639" algn="l" defTabSz="1021328" rtl="0" eaLnBrk="1" latinLnBrk="0" hangingPunct="1">
        <a:defRPr sz="2000" kern="1200">
          <a:solidFill>
            <a:schemeClr val="tx1"/>
          </a:solidFill>
          <a:latin typeface="+mn-lt"/>
          <a:ea typeface="+mn-ea"/>
          <a:cs typeface="+mn-cs"/>
        </a:defRPr>
      </a:lvl5pPr>
      <a:lvl6pPr marL="2553305" algn="l" defTabSz="1021328" rtl="0" eaLnBrk="1" latinLnBrk="0" hangingPunct="1">
        <a:defRPr sz="2000" kern="1200">
          <a:solidFill>
            <a:schemeClr val="tx1"/>
          </a:solidFill>
          <a:latin typeface="+mn-lt"/>
          <a:ea typeface="+mn-ea"/>
          <a:cs typeface="+mn-cs"/>
        </a:defRPr>
      </a:lvl6pPr>
      <a:lvl7pPr marL="3063983" algn="l" defTabSz="1021328" rtl="0" eaLnBrk="1" latinLnBrk="0" hangingPunct="1">
        <a:defRPr sz="2000" kern="1200">
          <a:solidFill>
            <a:schemeClr val="tx1"/>
          </a:solidFill>
          <a:latin typeface="+mn-lt"/>
          <a:ea typeface="+mn-ea"/>
          <a:cs typeface="+mn-cs"/>
        </a:defRPr>
      </a:lvl7pPr>
      <a:lvl8pPr marL="3574611" algn="l" defTabSz="1021328" rtl="0" eaLnBrk="1" latinLnBrk="0" hangingPunct="1">
        <a:defRPr sz="2000" kern="1200">
          <a:solidFill>
            <a:schemeClr val="tx1"/>
          </a:solidFill>
          <a:latin typeface="+mn-lt"/>
          <a:ea typeface="+mn-ea"/>
          <a:cs typeface="+mn-cs"/>
        </a:defRPr>
      </a:lvl8pPr>
      <a:lvl9pPr marL="4085285" algn="l" defTabSz="1021328" rtl="0" eaLnBrk="1" latinLnBrk="0" hangingPunct="1">
        <a:defRPr sz="20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26345" y="68"/>
            <a:ext cx="9784799" cy="1008167"/>
          </a:xfrm>
          <a:prstGeom prst="rect">
            <a:avLst/>
          </a:prstGeom>
        </p:spPr>
        <p:txBody>
          <a:bodyPr vert="horz" lIns="0" tIns="207655" rIns="0" bIns="0" rtlCol="0" anchor="t">
            <a:noAutofit/>
          </a:bodyPr>
          <a:lstStyle/>
          <a:p>
            <a:r>
              <a:rPr lang="en-US" smtClean="0"/>
              <a:t>Click to edit Master title style</a:t>
            </a:r>
            <a:endParaRPr lang="en-AU" dirty="0"/>
          </a:p>
        </p:txBody>
      </p:sp>
      <p:sp>
        <p:nvSpPr>
          <p:cNvPr id="3" name="Text Placeholder 2"/>
          <p:cNvSpPr>
            <a:spLocks noGrp="1"/>
          </p:cNvSpPr>
          <p:nvPr>
            <p:ph type="body" idx="1"/>
          </p:nvPr>
        </p:nvSpPr>
        <p:spPr>
          <a:xfrm>
            <a:off x="326345" y="1137648"/>
            <a:ext cx="9784799" cy="5294677"/>
          </a:xfrm>
          <a:prstGeom prst="rect">
            <a:avLst/>
          </a:prstGeom>
        </p:spPr>
        <p:txBody>
          <a:bodyPr vert="horz" lIns="0" tIns="211244" rIns="0" bIns="0" rtlCol="0">
            <a:no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dirty="0"/>
          </a:p>
        </p:txBody>
      </p:sp>
      <p:sp>
        <p:nvSpPr>
          <p:cNvPr id="4" name="Slide Number Placeholder 3"/>
          <p:cNvSpPr>
            <a:spLocks noGrp="1"/>
          </p:cNvSpPr>
          <p:nvPr>
            <p:ph type="sldNum" sz="quarter" idx="4"/>
          </p:nvPr>
        </p:nvSpPr>
        <p:spPr>
          <a:xfrm>
            <a:off x="9533981" y="6972324"/>
            <a:ext cx="577163" cy="277842"/>
          </a:xfrm>
          <a:prstGeom prst="rect">
            <a:avLst/>
          </a:prstGeom>
        </p:spPr>
        <p:txBody>
          <a:bodyPr vert="horz" lIns="0" tIns="0" rIns="0" bIns="0" rtlCol="0" anchor="b">
            <a:noAutofit/>
          </a:bodyPr>
          <a:lstStyle>
            <a:lvl1pPr algn="r">
              <a:defRPr sz="800" b="0">
                <a:solidFill>
                  <a:srgbClr val="333333"/>
                </a:solidFill>
                <a:latin typeface="+mn-lt"/>
              </a:defRPr>
            </a:lvl1pPr>
          </a:lstStyle>
          <a:p>
            <a:fld id="{9784CBA3-D598-4B1F-BAA3-EE14B5154290}" type="slidenum">
              <a:rPr lang="en-AU" smtClean="0"/>
              <a:pPr/>
              <a:t>‹#›</a:t>
            </a:fld>
            <a:endParaRPr lang="en-AU" dirty="0"/>
          </a:p>
        </p:txBody>
      </p:sp>
      <p:cxnSp>
        <p:nvCxnSpPr>
          <p:cNvPr id="70" name="Straight Connector 69"/>
          <p:cNvCxnSpPr/>
          <p:nvPr>
            <p:custDataLst>
              <p:tags r:id="rId15"/>
            </p:custDataLst>
          </p:nvPr>
        </p:nvCxnSpPr>
        <p:spPr>
          <a:xfrm>
            <a:off x="322190" y="6556595"/>
            <a:ext cx="9788896" cy="0"/>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pic>
        <p:nvPicPr>
          <p:cNvPr id="29" name="Picture 2" descr="C:\Users\AndrewA\Desktop\TNS_logo_rgb.jpg"/>
          <p:cNvPicPr>
            <a:picLocks noChangeAspect="1" noChangeArrowheads="1"/>
          </p:cNvPicPr>
          <p:nvPr/>
        </p:nvPicPr>
        <p:blipFill>
          <a:blip r:embed="rId19" cstate="email">
            <a:extLst>
              <a:ext uri="{28A0092B-C50C-407E-A947-70E740481C1C}">
                <a14:useLocalDpi xmlns:a14="http://schemas.microsoft.com/office/drawing/2010/main"/>
              </a:ext>
            </a:extLst>
          </a:blip>
          <a:srcRect/>
          <a:stretch>
            <a:fillRect/>
          </a:stretch>
        </p:blipFill>
        <p:spPr bwMode="auto">
          <a:xfrm>
            <a:off x="321785" y="6694482"/>
            <a:ext cx="575488" cy="555683"/>
          </a:xfrm>
          <a:prstGeom prst="rect">
            <a:avLst/>
          </a:prstGeom>
          <a:noFill/>
          <a:extLst>
            <a:ext uri="{909E8E84-426E-40DD-AFC4-6F175D3DCCD1}">
              <a14:hiddenFill xmlns:a14="http://schemas.microsoft.com/office/drawing/2010/main">
                <a:solidFill>
                  <a:srgbClr val="FFFFFF"/>
                </a:solidFill>
              </a14:hiddenFill>
            </a:ext>
          </a:extLst>
        </p:spPr>
      </p:pic>
      <p:grpSp>
        <p:nvGrpSpPr>
          <p:cNvPr id="11" name="Group 10" hidden="1"/>
          <p:cNvGrpSpPr/>
          <p:nvPr/>
        </p:nvGrpSpPr>
        <p:grpSpPr bwMode="gray">
          <a:xfrm>
            <a:off x="-1523346" y="-573956"/>
            <a:ext cx="12244163" cy="7130429"/>
            <a:chOff x="-1334173" y="-520575"/>
            <a:chExt cx="10723183" cy="6467237"/>
          </a:xfrm>
        </p:grpSpPr>
        <p:grpSp>
          <p:nvGrpSpPr>
            <p:cNvPr id="46" name="Group 45" hidden="1"/>
            <p:cNvGrpSpPr/>
            <p:nvPr/>
          </p:nvGrpSpPr>
          <p:grpSpPr bwMode="gray">
            <a:xfrm>
              <a:off x="-1334173" y="-520575"/>
              <a:ext cx="10723183" cy="6467237"/>
              <a:chOff x="-1334173" y="-520575"/>
              <a:chExt cx="10723183" cy="6467237"/>
            </a:xfrm>
          </p:grpSpPr>
          <p:grpSp>
            <p:nvGrpSpPr>
              <p:cNvPr id="47" name="Group 13" hidden="1"/>
              <p:cNvGrpSpPr/>
              <p:nvPr userDrawn="1"/>
            </p:nvGrpSpPr>
            <p:grpSpPr bwMode="gray">
              <a:xfrm>
                <a:off x="-1334173" y="1158351"/>
                <a:ext cx="1327930" cy="4788311"/>
                <a:chOff x="-1334173" y="1158351"/>
                <a:chExt cx="1327930" cy="4788311"/>
              </a:xfrm>
            </p:grpSpPr>
            <p:grpSp>
              <p:nvGrpSpPr>
                <p:cNvPr id="55" name="Group 7" hidden="1"/>
                <p:cNvGrpSpPr/>
                <p:nvPr userDrawn="1"/>
              </p:nvGrpSpPr>
              <p:grpSpPr bwMode="gray">
                <a:xfrm>
                  <a:off x="-1334173" y="4433364"/>
                  <a:ext cx="1327930" cy="251236"/>
                  <a:chOff x="-1334173" y="4433364"/>
                  <a:chExt cx="1327930" cy="251236"/>
                </a:xfrm>
              </p:grpSpPr>
              <p:cxnSp>
                <p:nvCxnSpPr>
                  <p:cNvPr id="65" name="Straight Connector 64" hidden="1"/>
                  <p:cNvCxnSpPr/>
                  <p:nvPr userDrawn="1"/>
                </p:nvCxnSpPr>
                <p:spPr bwMode="gray">
                  <a:xfrm>
                    <a:off x="-261843" y="4558982"/>
                    <a:ext cx="255600" cy="0"/>
                  </a:xfrm>
                  <a:prstGeom prst="line">
                    <a:avLst/>
                  </a:prstGeom>
                  <a:ln w="12700">
                    <a:solidFill>
                      <a:schemeClr val="accent3"/>
                    </a:solidFill>
                  </a:ln>
                </p:spPr>
                <p:style>
                  <a:lnRef idx="1">
                    <a:schemeClr val="accent1"/>
                  </a:lnRef>
                  <a:fillRef idx="0">
                    <a:schemeClr val="accent1"/>
                  </a:fillRef>
                  <a:effectRef idx="0">
                    <a:schemeClr val="accent1"/>
                  </a:effectRef>
                  <a:fontRef idx="minor">
                    <a:schemeClr val="tx1"/>
                  </a:fontRef>
                </p:style>
              </p:cxnSp>
              <p:sp>
                <p:nvSpPr>
                  <p:cNvPr id="66" name="TextBox 65" hidden="1"/>
                  <p:cNvSpPr txBox="1"/>
                  <p:nvPr userDrawn="1"/>
                </p:nvSpPr>
                <p:spPr bwMode="gray">
                  <a:xfrm>
                    <a:off x="-1334173" y="4433364"/>
                    <a:ext cx="1072330" cy="251236"/>
                  </a:xfrm>
                  <a:prstGeom prst="rect">
                    <a:avLst/>
                  </a:prstGeom>
                  <a:solidFill>
                    <a:schemeClr val="bg1"/>
                  </a:solidFill>
                </p:spPr>
                <p:txBody>
                  <a:bodyPr wrap="square" lIns="0" tIns="0" rIns="0" bIns="0" rtlCol="0" anchor="ctr">
                    <a:spAutoFit/>
                  </a:bodyPr>
                  <a:lstStyle/>
                  <a:p>
                    <a:pPr algn="ctr"/>
                    <a:r>
                      <a:rPr lang="en-AU" sz="900" dirty="0">
                        <a:solidFill>
                          <a:srgbClr val="333333">
                            <a:lumMod val="85000"/>
                            <a:lumOff val="15000"/>
                          </a:srgbClr>
                        </a:solidFill>
                        <a:latin typeface="Verdana"/>
                      </a:rPr>
                      <a:t>3.14</a:t>
                    </a:r>
                    <a:br>
                      <a:rPr lang="en-AU" sz="900" dirty="0">
                        <a:solidFill>
                          <a:srgbClr val="333333">
                            <a:lumMod val="85000"/>
                            <a:lumOff val="15000"/>
                          </a:srgbClr>
                        </a:solidFill>
                        <a:latin typeface="Verdana"/>
                      </a:rPr>
                    </a:br>
                    <a:r>
                      <a:rPr lang="en-AU" sz="900" dirty="0">
                        <a:solidFill>
                          <a:srgbClr val="333333">
                            <a:lumMod val="85000"/>
                            <a:lumOff val="15000"/>
                          </a:srgbClr>
                        </a:solidFill>
                        <a:latin typeface="Verdana"/>
                      </a:rPr>
                      <a:t>X AXIS</a:t>
                    </a:r>
                  </a:p>
                </p:txBody>
              </p:sp>
            </p:grpSp>
            <p:grpSp>
              <p:nvGrpSpPr>
                <p:cNvPr id="56" name="Group 55" hidden="1"/>
                <p:cNvGrpSpPr/>
                <p:nvPr userDrawn="1"/>
              </p:nvGrpSpPr>
              <p:grpSpPr bwMode="gray">
                <a:xfrm>
                  <a:off x="-1334173" y="5695426"/>
                  <a:ext cx="1327930" cy="251236"/>
                  <a:chOff x="-1334173" y="5695426"/>
                  <a:chExt cx="1327930" cy="251236"/>
                </a:xfrm>
              </p:grpSpPr>
              <p:cxnSp>
                <p:nvCxnSpPr>
                  <p:cNvPr id="63" name="Straight Connector 62" hidden="1"/>
                  <p:cNvCxnSpPr/>
                  <p:nvPr userDrawn="1"/>
                </p:nvCxnSpPr>
                <p:spPr bwMode="gray">
                  <a:xfrm>
                    <a:off x="-261843" y="5821044"/>
                    <a:ext cx="255600" cy="0"/>
                  </a:xfrm>
                  <a:prstGeom prst="line">
                    <a:avLst/>
                  </a:prstGeom>
                  <a:ln w="12700">
                    <a:solidFill>
                      <a:schemeClr val="accent3"/>
                    </a:solidFill>
                  </a:ln>
                </p:spPr>
                <p:style>
                  <a:lnRef idx="1">
                    <a:schemeClr val="accent1"/>
                  </a:lnRef>
                  <a:fillRef idx="0">
                    <a:schemeClr val="accent1"/>
                  </a:fillRef>
                  <a:effectRef idx="0">
                    <a:schemeClr val="accent1"/>
                  </a:effectRef>
                  <a:fontRef idx="minor">
                    <a:schemeClr val="tx1"/>
                  </a:fontRef>
                </p:style>
              </p:cxnSp>
              <p:sp>
                <p:nvSpPr>
                  <p:cNvPr id="64" name="TextBox 63" hidden="1"/>
                  <p:cNvSpPr txBox="1"/>
                  <p:nvPr userDrawn="1"/>
                </p:nvSpPr>
                <p:spPr bwMode="gray">
                  <a:xfrm>
                    <a:off x="-1334173" y="5695426"/>
                    <a:ext cx="1072330" cy="251236"/>
                  </a:xfrm>
                  <a:prstGeom prst="rect">
                    <a:avLst/>
                  </a:prstGeom>
                  <a:solidFill>
                    <a:schemeClr val="bg1"/>
                  </a:solidFill>
                </p:spPr>
                <p:txBody>
                  <a:bodyPr wrap="square" lIns="0" tIns="0" rIns="0" bIns="0" rtlCol="0" anchor="ctr">
                    <a:spAutoFit/>
                  </a:bodyPr>
                  <a:lstStyle/>
                  <a:p>
                    <a:pPr algn="ctr"/>
                    <a:r>
                      <a:rPr lang="en-AU" sz="900" dirty="0">
                        <a:solidFill>
                          <a:srgbClr val="333333">
                            <a:lumMod val="85000"/>
                            <a:lumOff val="15000"/>
                          </a:srgbClr>
                        </a:solidFill>
                        <a:latin typeface="Verdana"/>
                      </a:rPr>
                      <a:t>6.65</a:t>
                    </a:r>
                    <a:br>
                      <a:rPr lang="en-AU" sz="900" dirty="0">
                        <a:solidFill>
                          <a:srgbClr val="333333">
                            <a:lumMod val="85000"/>
                            <a:lumOff val="15000"/>
                          </a:srgbClr>
                        </a:solidFill>
                        <a:latin typeface="Verdana"/>
                      </a:rPr>
                    </a:br>
                    <a:r>
                      <a:rPr lang="en-AU" sz="900" dirty="0">
                        <a:solidFill>
                          <a:srgbClr val="333333">
                            <a:lumMod val="85000"/>
                            <a:lumOff val="15000"/>
                          </a:srgbClr>
                        </a:solidFill>
                        <a:latin typeface="Verdana"/>
                      </a:rPr>
                      <a:t>BASE MARGIN</a:t>
                    </a:r>
                  </a:p>
                </p:txBody>
              </p:sp>
            </p:grpSp>
            <p:grpSp>
              <p:nvGrpSpPr>
                <p:cNvPr id="57" name="Group 5" hidden="1"/>
                <p:cNvGrpSpPr/>
                <p:nvPr userDrawn="1"/>
              </p:nvGrpSpPr>
              <p:grpSpPr bwMode="gray">
                <a:xfrm>
                  <a:off x="-1334173" y="1158351"/>
                  <a:ext cx="1327930" cy="251236"/>
                  <a:chOff x="-1334173" y="1158351"/>
                  <a:chExt cx="1327930" cy="251236"/>
                </a:xfrm>
              </p:grpSpPr>
              <p:cxnSp>
                <p:nvCxnSpPr>
                  <p:cNvPr id="61" name="Straight Connector 60" hidden="1"/>
                  <p:cNvCxnSpPr/>
                  <p:nvPr userDrawn="1"/>
                </p:nvCxnSpPr>
                <p:spPr bwMode="gray">
                  <a:xfrm>
                    <a:off x="-261843" y="1283969"/>
                    <a:ext cx="255600" cy="0"/>
                  </a:xfrm>
                  <a:prstGeom prst="line">
                    <a:avLst/>
                  </a:prstGeom>
                  <a:ln w="12700">
                    <a:solidFill>
                      <a:schemeClr val="accent3"/>
                    </a:solidFill>
                  </a:ln>
                </p:spPr>
                <p:style>
                  <a:lnRef idx="1">
                    <a:schemeClr val="accent1"/>
                  </a:lnRef>
                  <a:fillRef idx="0">
                    <a:schemeClr val="accent1"/>
                  </a:fillRef>
                  <a:effectRef idx="0">
                    <a:schemeClr val="accent1"/>
                  </a:effectRef>
                  <a:fontRef idx="minor">
                    <a:schemeClr val="tx1"/>
                  </a:fontRef>
                </p:style>
              </p:cxnSp>
              <p:sp>
                <p:nvSpPr>
                  <p:cNvPr id="62" name="TextBox 61" hidden="1"/>
                  <p:cNvSpPr txBox="1"/>
                  <p:nvPr userDrawn="1"/>
                </p:nvSpPr>
                <p:spPr bwMode="gray">
                  <a:xfrm>
                    <a:off x="-1334173" y="1158351"/>
                    <a:ext cx="1072330" cy="251236"/>
                  </a:xfrm>
                  <a:prstGeom prst="rect">
                    <a:avLst/>
                  </a:prstGeom>
                  <a:solidFill>
                    <a:schemeClr val="bg1"/>
                  </a:solidFill>
                </p:spPr>
                <p:txBody>
                  <a:bodyPr wrap="square" lIns="0" tIns="0" rIns="0" bIns="0" rtlCol="0" anchor="ctr">
                    <a:spAutoFit/>
                  </a:bodyPr>
                  <a:lstStyle/>
                  <a:p>
                    <a:pPr algn="ctr"/>
                    <a:r>
                      <a:rPr lang="en-AU" sz="900" dirty="0">
                        <a:solidFill>
                          <a:srgbClr val="333333">
                            <a:lumMod val="85000"/>
                            <a:lumOff val="15000"/>
                          </a:srgbClr>
                        </a:solidFill>
                        <a:latin typeface="Verdana"/>
                      </a:rPr>
                      <a:t>5.95</a:t>
                    </a:r>
                  </a:p>
                  <a:p>
                    <a:pPr algn="ctr"/>
                    <a:r>
                      <a:rPr lang="en-AU" sz="900" dirty="0">
                        <a:solidFill>
                          <a:srgbClr val="333333">
                            <a:lumMod val="85000"/>
                            <a:lumOff val="15000"/>
                          </a:srgbClr>
                        </a:solidFill>
                        <a:latin typeface="Verdana"/>
                      </a:rPr>
                      <a:t>TOP MARGIN</a:t>
                    </a:r>
                  </a:p>
                </p:txBody>
              </p:sp>
            </p:grpSp>
            <p:grpSp>
              <p:nvGrpSpPr>
                <p:cNvPr id="58" name="Group 8" hidden="1"/>
                <p:cNvGrpSpPr/>
                <p:nvPr userDrawn="1"/>
              </p:nvGrpSpPr>
              <p:grpSpPr bwMode="gray">
                <a:xfrm>
                  <a:off x="-1334173" y="1672701"/>
                  <a:ext cx="1327930" cy="251236"/>
                  <a:chOff x="-1334173" y="1672701"/>
                  <a:chExt cx="1327930" cy="251236"/>
                </a:xfrm>
              </p:grpSpPr>
              <p:cxnSp>
                <p:nvCxnSpPr>
                  <p:cNvPr id="59" name="Straight Connector 58" hidden="1"/>
                  <p:cNvCxnSpPr/>
                  <p:nvPr userDrawn="1"/>
                </p:nvCxnSpPr>
                <p:spPr bwMode="gray">
                  <a:xfrm>
                    <a:off x="-261843" y="1798319"/>
                    <a:ext cx="255600" cy="0"/>
                  </a:xfrm>
                  <a:prstGeom prst="line">
                    <a:avLst/>
                  </a:prstGeom>
                  <a:ln w="12700">
                    <a:solidFill>
                      <a:schemeClr val="accent3"/>
                    </a:solidFill>
                  </a:ln>
                </p:spPr>
                <p:style>
                  <a:lnRef idx="1">
                    <a:schemeClr val="accent1"/>
                  </a:lnRef>
                  <a:fillRef idx="0">
                    <a:schemeClr val="accent1"/>
                  </a:fillRef>
                  <a:effectRef idx="0">
                    <a:schemeClr val="accent1"/>
                  </a:effectRef>
                  <a:fontRef idx="minor">
                    <a:schemeClr val="tx1"/>
                  </a:fontRef>
                </p:style>
              </p:cxnSp>
              <p:sp>
                <p:nvSpPr>
                  <p:cNvPr id="60" name="TextBox 59" hidden="1"/>
                  <p:cNvSpPr txBox="1"/>
                  <p:nvPr userDrawn="1"/>
                </p:nvSpPr>
                <p:spPr bwMode="gray">
                  <a:xfrm>
                    <a:off x="-1334173" y="1672701"/>
                    <a:ext cx="1072330" cy="251236"/>
                  </a:xfrm>
                  <a:prstGeom prst="rect">
                    <a:avLst/>
                  </a:prstGeom>
                  <a:solidFill>
                    <a:schemeClr val="bg1"/>
                  </a:solidFill>
                </p:spPr>
                <p:txBody>
                  <a:bodyPr wrap="square" lIns="0" tIns="0" rIns="0" bIns="0" rtlCol="0" anchor="ctr">
                    <a:spAutoFit/>
                  </a:bodyPr>
                  <a:lstStyle/>
                  <a:p>
                    <a:pPr algn="ctr"/>
                    <a:r>
                      <a:rPr lang="en-AU" sz="900" dirty="0">
                        <a:solidFill>
                          <a:srgbClr val="333333">
                            <a:lumMod val="85000"/>
                            <a:lumOff val="15000"/>
                          </a:srgbClr>
                        </a:solidFill>
                        <a:latin typeface="Verdana"/>
                      </a:rPr>
                      <a:t>4.52</a:t>
                    </a:r>
                    <a:br>
                      <a:rPr lang="en-AU" sz="900" dirty="0">
                        <a:solidFill>
                          <a:srgbClr val="333333">
                            <a:lumMod val="85000"/>
                            <a:lumOff val="15000"/>
                          </a:srgbClr>
                        </a:solidFill>
                        <a:latin typeface="Verdana"/>
                      </a:rPr>
                    </a:br>
                    <a:r>
                      <a:rPr lang="en-AU" sz="900" dirty="0">
                        <a:solidFill>
                          <a:srgbClr val="333333">
                            <a:lumMod val="85000"/>
                            <a:lumOff val="15000"/>
                          </a:srgbClr>
                        </a:solidFill>
                        <a:latin typeface="Verdana"/>
                      </a:rPr>
                      <a:t>CHART TOP</a:t>
                    </a:r>
                  </a:p>
                </p:txBody>
              </p:sp>
            </p:grpSp>
          </p:grpSp>
          <p:grpSp>
            <p:nvGrpSpPr>
              <p:cNvPr id="48" name="Group 6" hidden="1"/>
              <p:cNvGrpSpPr/>
              <p:nvPr userDrawn="1"/>
            </p:nvGrpSpPr>
            <p:grpSpPr bwMode="gray">
              <a:xfrm>
                <a:off x="-253905" y="-520575"/>
                <a:ext cx="9642915" cy="520575"/>
                <a:chOff x="-253905" y="-520575"/>
                <a:chExt cx="9642915" cy="520575"/>
              </a:xfrm>
            </p:grpSpPr>
            <p:grpSp>
              <p:nvGrpSpPr>
                <p:cNvPr id="49" name="Group 48" hidden="1"/>
                <p:cNvGrpSpPr/>
                <p:nvPr userDrawn="1"/>
              </p:nvGrpSpPr>
              <p:grpSpPr bwMode="gray">
                <a:xfrm>
                  <a:off x="-253905" y="-520575"/>
                  <a:ext cx="1072330" cy="520575"/>
                  <a:chOff x="-250415" y="-520575"/>
                  <a:chExt cx="1072330" cy="520575"/>
                </a:xfrm>
              </p:grpSpPr>
              <p:cxnSp>
                <p:nvCxnSpPr>
                  <p:cNvPr id="53" name="Straight Connector 52" hidden="1"/>
                  <p:cNvCxnSpPr/>
                  <p:nvPr userDrawn="1"/>
                </p:nvCxnSpPr>
                <p:spPr bwMode="gray">
                  <a:xfrm>
                    <a:off x="285750" y="-252000"/>
                    <a:ext cx="0" cy="252000"/>
                  </a:xfrm>
                  <a:prstGeom prst="line">
                    <a:avLst/>
                  </a:prstGeom>
                  <a:ln w="12700">
                    <a:solidFill>
                      <a:schemeClr val="accent3"/>
                    </a:solidFill>
                  </a:ln>
                </p:spPr>
                <p:style>
                  <a:lnRef idx="1">
                    <a:schemeClr val="accent1"/>
                  </a:lnRef>
                  <a:fillRef idx="0">
                    <a:schemeClr val="accent1"/>
                  </a:fillRef>
                  <a:effectRef idx="0">
                    <a:schemeClr val="accent1"/>
                  </a:effectRef>
                  <a:fontRef idx="minor">
                    <a:schemeClr val="tx1"/>
                  </a:fontRef>
                </p:style>
              </p:cxnSp>
              <p:sp>
                <p:nvSpPr>
                  <p:cNvPr id="54" name="TextBox 53" hidden="1"/>
                  <p:cNvSpPr txBox="1"/>
                  <p:nvPr userDrawn="1"/>
                </p:nvSpPr>
                <p:spPr bwMode="gray">
                  <a:xfrm>
                    <a:off x="-250415" y="-520575"/>
                    <a:ext cx="1072330" cy="251236"/>
                  </a:xfrm>
                  <a:prstGeom prst="rect">
                    <a:avLst/>
                  </a:prstGeom>
                  <a:solidFill>
                    <a:schemeClr val="bg1"/>
                  </a:solidFill>
                </p:spPr>
                <p:txBody>
                  <a:bodyPr wrap="square" lIns="0" tIns="0" rIns="0" bIns="0" rtlCol="0" anchor="ctr">
                    <a:spAutoFit/>
                  </a:bodyPr>
                  <a:lstStyle>
                    <a:defPPr>
                      <a:defRPr lang="en-AU"/>
                    </a:defPPr>
                    <a:lvl1pPr algn="ctr">
                      <a:defRPr sz="900">
                        <a:solidFill>
                          <a:schemeClr val="tx1">
                            <a:lumMod val="85000"/>
                            <a:lumOff val="15000"/>
                          </a:schemeClr>
                        </a:solidFill>
                        <a:latin typeface="+mn-lt"/>
                      </a:defRPr>
                    </a:lvl1pPr>
                  </a:lstStyle>
                  <a:p>
                    <a:r>
                      <a:rPr lang="en-AU" dirty="0" smtClean="0">
                        <a:solidFill>
                          <a:srgbClr val="333333">
                            <a:lumMod val="85000"/>
                            <a:lumOff val="15000"/>
                          </a:srgbClr>
                        </a:solidFill>
                      </a:rPr>
                      <a:t>11.90</a:t>
                    </a:r>
                    <a:br>
                      <a:rPr lang="en-AU" dirty="0" smtClean="0">
                        <a:solidFill>
                          <a:srgbClr val="333333">
                            <a:lumMod val="85000"/>
                            <a:lumOff val="15000"/>
                          </a:srgbClr>
                        </a:solidFill>
                      </a:rPr>
                    </a:br>
                    <a:r>
                      <a:rPr lang="en-AU" dirty="0" smtClean="0">
                        <a:solidFill>
                          <a:srgbClr val="333333">
                            <a:lumMod val="85000"/>
                            <a:lumOff val="15000"/>
                          </a:srgbClr>
                        </a:solidFill>
                      </a:rPr>
                      <a:t>LEFT MARGIN</a:t>
                    </a:r>
                    <a:endParaRPr lang="en-AU" dirty="0">
                      <a:solidFill>
                        <a:srgbClr val="333333">
                          <a:lumMod val="85000"/>
                          <a:lumOff val="15000"/>
                        </a:srgbClr>
                      </a:solidFill>
                    </a:endParaRPr>
                  </a:p>
                </p:txBody>
              </p:sp>
            </p:grpSp>
            <p:grpSp>
              <p:nvGrpSpPr>
                <p:cNvPr id="50" name="Group 2" hidden="1"/>
                <p:cNvGrpSpPr/>
                <p:nvPr userDrawn="1"/>
              </p:nvGrpSpPr>
              <p:grpSpPr bwMode="gray">
                <a:xfrm>
                  <a:off x="8316680" y="-520575"/>
                  <a:ext cx="1072330" cy="516118"/>
                  <a:chOff x="7804969" y="-520575"/>
                  <a:chExt cx="1072330" cy="516118"/>
                </a:xfrm>
              </p:grpSpPr>
              <p:cxnSp>
                <p:nvCxnSpPr>
                  <p:cNvPr id="51" name="Straight Connector 50" hidden="1"/>
                  <p:cNvCxnSpPr/>
                  <p:nvPr userDrawn="1"/>
                </p:nvCxnSpPr>
                <p:spPr bwMode="gray">
                  <a:xfrm>
                    <a:off x="8341134" y="-256457"/>
                    <a:ext cx="0" cy="252000"/>
                  </a:xfrm>
                  <a:prstGeom prst="line">
                    <a:avLst/>
                  </a:prstGeom>
                  <a:ln w="12700">
                    <a:solidFill>
                      <a:schemeClr val="accent3"/>
                    </a:solidFill>
                  </a:ln>
                </p:spPr>
                <p:style>
                  <a:lnRef idx="1">
                    <a:schemeClr val="accent1"/>
                  </a:lnRef>
                  <a:fillRef idx="0">
                    <a:schemeClr val="accent1"/>
                  </a:fillRef>
                  <a:effectRef idx="0">
                    <a:schemeClr val="accent1"/>
                  </a:effectRef>
                  <a:fontRef idx="minor">
                    <a:schemeClr val="tx1"/>
                  </a:fontRef>
                </p:style>
              </p:cxnSp>
              <p:sp>
                <p:nvSpPr>
                  <p:cNvPr id="52" name="TextBox 51" hidden="1"/>
                  <p:cNvSpPr txBox="1"/>
                  <p:nvPr userDrawn="1"/>
                </p:nvSpPr>
                <p:spPr bwMode="gray">
                  <a:xfrm>
                    <a:off x="7804969" y="-520575"/>
                    <a:ext cx="1072330" cy="251236"/>
                  </a:xfrm>
                  <a:prstGeom prst="rect">
                    <a:avLst/>
                  </a:prstGeom>
                  <a:solidFill>
                    <a:schemeClr val="bg1"/>
                  </a:solidFill>
                </p:spPr>
                <p:txBody>
                  <a:bodyPr wrap="square" lIns="0" tIns="0" rIns="0" bIns="0" rtlCol="0" anchor="ctr">
                    <a:spAutoFit/>
                  </a:bodyPr>
                  <a:lstStyle>
                    <a:defPPr>
                      <a:defRPr lang="en-AU"/>
                    </a:defPPr>
                    <a:lvl1pPr algn="ctr">
                      <a:defRPr sz="900">
                        <a:solidFill>
                          <a:schemeClr val="tx1">
                            <a:lumMod val="85000"/>
                            <a:lumOff val="15000"/>
                          </a:schemeClr>
                        </a:solidFill>
                        <a:latin typeface="+mn-lt"/>
                      </a:defRPr>
                    </a:lvl1pPr>
                  </a:lstStyle>
                  <a:p>
                    <a:r>
                      <a:rPr lang="en-AU" dirty="0" smtClean="0">
                        <a:solidFill>
                          <a:srgbClr val="333333">
                            <a:lumMod val="85000"/>
                            <a:lumOff val="15000"/>
                          </a:srgbClr>
                        </a:solidFill>
                      </a:rPr>
                      <a:t>11.90</a:t>
                    </a:r>
                  </a:p>
                  <a:p>
                    <a:r>
                      <a:rPr lang="en-AU" dirty="0" smtClean="0">
                        <a:solidFill>
                          <a:srgbClr val="333333">
                            <a:lumMod val="85000"/>
                            <a:lumOff val="15000"/>
                          </a:srgbClr>
                        </a:solidFill>
                      </a:rPr>
                      <a:t>RIGHT MARGIN</a:t>
                    </a:r>
                    <a:endParaRPr lang="en-AU" dirty="0">
                      <a:solidFill>
                        <a:srgbClr val="333333">
                          <a:lumMod val="85000"/>
                          <a:lumOff val="15000"/>
                        </a:srgbClr>
                      </a:solidFill>
                    </a:endParaRPr>
                  </a:p>
                </p:txBody>
              </p:sp>
            </p:grpSp>
          </p:grpSp>
        </p:grpSp>
        <p:sp>
          <p:nvSpPr>
            <p:cNvPr id="35" name="TextBox 34" hidden="1"/>
            <p:cNvSpPr txBox="1"/>
            <p:nvPr userDrawn="1"/>
          </p:nvSpPr>
          <p:spPr bwMode="gray">
            <a:xfrm>
              <a:off x="438150" y="-485099"/>
              <a:ext cx="8248650" cy="223320"/>
            </a:xfrm>
            <a:prstGeom prst="rect">
              <a:avLst/>
            </a:prstGeom>
            <a:noFill/>
          </p:spPr>
          <p:txBody>
            <a:bodyPr wrap="square" lIns="0" tIns="0" rIns="0" bIns="0" rtlCol="0" anchor="b">
              <a:spAutoFit/>
            </a:bodyPr>
            <a:lstStyle/>
            <a:p>
              <a:pPr algn="ctr"/>
              <a:r>
                <a:rPr lang="en-GB" sz="1600" b="0" dirty="0">
                  <a:solidFill>
                    <a:srgbClr val="333333"/>
                  </a:solidFill>
                  <a:latin typeface="Verdana"/>
                </a:rPr>
                <a:t>DO NOT ALTER SLIDE MASTERS – THIS IS A TNS APPROVED TEMPLATE</a:t>
              </a:r>
            </a:p>
          </p:txBody>
        </p:sp>
      </p:grpSp>
      <p:sp>
        <p:nvSpPr>
          <p:cNvPr id="8" name="7 CuadroTexto"/>
          <p:cNvSpPr txBox="1"/>
          <p:nvPr>
            <p:custDataLst>
              <p:tags r:id="rId16"/>
            </p:custDataLst>
          </p:nvPr>
        </p:nvSpPr>
        <p:spPr>
          <a:xfrm>
            <a:off x="1473984" y="6656293"/>
            <a:ext cx="3458322" cy="420070"/>
          </a:xfrm>
          <a:prstGeom prst="rect">
            <a:avLst/>
          </a:prstGeom>
          <a:noFill/>
        </p:spPr>
        <p:txBody>
          <a:bodyPr vert="horz" wrap="none" lIns="0" tIns="0" rIns="0" bIns="0" rtlCol="0">
            <a:noAutofit/>
          </a:bodyPr>
          <a:lstStyle/>
          <a:p>
            <a:r>
              <a:rPr lang="en-GB" sz="1200" b="0" dirty="0">
                <a:solidFill>
                  <a:srgbClr val="333333"/>
                </a:solidFill>
                <a:latin typeface="Verdana"/>
              </a:rPr>
              <a:t>Connected Life </a:t>
            </a:r>
            <a:r>
              <a:rPr lang="en-GB" sz="1200" b="0" dirty="0" smtClean="0">
                <a:solidFill>
                  <a:srgbClr val="333333"/>
                </a:solidFill>
                <a:latin typeface="Verdana"/>
              </a:rPr>
              <a:t>2014</a:t>
            </a:r>
            <a:endParaRPr lang="en-GB" sz="1200" b="0" dirty="0">
              <a:solidFill>
                <a:srgbClr val="333333"/>
              </a:solidFill>
              <a:latin typeface="Verdana"/>
            </a:endParaRPr>
          </a:p>
        </p:txBody>
      </p:sp>
      <p:sp>
        <p:nvSpPr>
          <p:cNvPr id="10" name="9 CuadroTexto"/>
          <p:cNvSpPr txBox="1"/>
          <p:nvPr>
            <p:custDataLst>
              <p:tags r:id="rId17"/>
            </p:custDataLst>
          </p:nvPr>
        </p:nvSpPr>
        <p:spPr>
          <a:xfrm>
            <a:off x="5350835" y="6968970"/>
            <a:ext cx="2175206" cy="310152"/>
          </a:xfrm>
          <a:prstGeom prst="rect">
            <a:avLst/>
          </a:prstGeom>
          <a:noFill/>
        </p:spPr>
        <p:txBody>
          <a:bodyPr vert="horz" wrap="none" lIns="0" tIns="0" rIns="0" bIns="0" rtlCol="0" anchor="b">
            <a:noAutofit/>
          </a:bodyPr>
          <a:lstStyle/>
          <a:p>
            <a:pPr algn="r"/>
            <a:endParaRPr lang="en-GB" sz="800" b="0" dirty="0">
              <a:solidFill>
                <a:srgbClr val="333333"/>
              </a:solidFill>
              <a:latin typeface="Verdana"/>
            </a:endParaRPr>
          </a:p>
        </p:txBody>
      </p:sp>
      <p:sp>
        <p:nvSpPr>
          <p:cNvPr id="33" name="TextBox 9"/>
          <p:cNvSpPr txBox="1"/>
          <p:nvPr userDrawn="1">
            <p:custDataLst>
              <p:tags r:id="rId18"/>
            </p:custDataLst>
          </p:nvPr>
        </p:nvSpPr>
        <p:spPr>
          <a:xfrm>
            <a:off x="1312342" y="7020991"/>
            <a:ext cx="2540000" cy="531000"/>
          </a:xfrm>
          <a:prstGeom prst="rect">
            <a:avLst/>
          </a:prstGeom>
          <a:noFill/>
        </p:spPr>
        <p:txBody>
          <a:bodyPr vert="horz" wrap="none" lIns="0" tIns="0" rIns="0" bIns="277368" rtlCol="0" anchor="b">
            <a:noAutofit/>
          </a:bodyPr>
          <a:lstStyle/>
          <a:p>
            <a:pPr defTabSz="1021124">
              <a:lnSpc>
                <a:spcPct val="0"/>
              </a:lnSpc>
            </a:pPr>
            <a:r>
              <a:rPr lang="en-US" sz="800" b="0" dirty="0" smtClean="0">
                <a:solidFill>
                  <a:srgbClr val="333333"/>
                </a:solidFill>
                <a:latin typeface="Verdana"/>
              </a:rPr>
              <a:t>© TNS 2016</a:t>
            </a:r>
          </a:p>
        </p:txBody>
      </p:sp>
    </p:spTree>
    <p:extLst>
      <p:ext uri="{BB962C8B-B14F-4D97-AF65-F5344CB8AC3E}">
        <p14:creationId xmlns:p14="http://schemas.microsoft.com/office/powerpoint/2010/main" val="2793645332"/>
      </p:ext>
    </p:extLst>
  </p:cSld>
  <p:clrMap bg1="lt1" tx1="dk1" bg2="lt2" tx2="dk2" accent1="accent1" accent2="accent2" accent3="accent3" accent4="accent4" accent5="accent5" accent6="accent6" hlink="hlink" folHlink="folHlink"/>
  <p:sldLayoutIdLst>
    <p:sldLayoutId id="2147484081" r:id="rId1"/>
    <p:sldLayoutId id="2147484082" r:id="rId2"/>
    <p:sldLayoutId id="2147484083" r:id="rId3"/>
    <p:sldLayoutId id="2147484084" r:id="rId4"/>
    <p:sldLayoutId id="2147484085" r:id="rId5"/>
    <p:sldLayoutId id="2147484086" r:id="rId6"/>
    <p:sldLayoutId id="2147484087" r:id="rId7"/>
    <p:sldLayoutId id="2147484088" r:id="rId8"/>
    <p:sldLayoutId id="2147484089" r:id="rId9"/>
    <p:sldLayoutId id="2147484090" r:id="rId10"/>
    <p:sldLayoutId id="2147484091" r:id="rId11"/>
    <p:sldLayoutId id="2147484092" r:id="rId12"/>
    <p:sldLayoutId id="2147484093" r:id="rId13"/>
  </p:sldLayoutIdLst>
  <p:timing>
    <p:tnLst>
      <p:par>
        <p:cTn id="1" dur="indefinite" restart="never" nodeType="tmRoot"/>
      </p:par>
    </p:tnLst>
  </p:timing>
  <p:hf hdr="0" ftr="0" dt="0"/>
  <p:txStyles>
    <p:titleStyle>
      <a:lvl1pPr algn="l" defTabSz="909401" rtl="0" eaLnBrk="1" latinLnBrk="0" hangingPunct="1">
        <a:spcBef>
          <a:spcPct val="0"/>
        </a:spcBef>
        <a:buNone/>
        <a:defRPr sz="2000" kern="1200">
          <a:solidFill>
            <a:srgbClr val="333333"/>
          </a:solidFill>
          <a:latin typeface="+mj-lt"/>
          <a:ea typeface="+mj-ea"/>
          <a:cs typeface="+mj-cs"/>
        </a:defRPr>
      </a:lvl1pPr>
    </p:titleStyle>
    <p:bodyStyle>
      <a:lvl1pPr marL="0" indent="0" algn="l" defTabSz="909401" rtl="0" eaLnBrk="1" latinLnBrk="0" hangingPunct="1">
        <a:spcBef>
          <a:spcPct val="20000"/>
        </a:spcBef>
        <a:buFont typeface="Arial" pitchFamily="34" charset="0"/>
        <a:buNone/>
        <a:defRPr lang="en-US" sz="1400" b="0" kern="1200" dirty="0" smtClean="0">
          <a:solidFill>
            <a:srgbClr val="333333"/>
          </a:solidFill>
          <a:latin typeface="+mn-lt"/>
          <a:ea typeface="+mn-ea"/>
          <a:cs typeface="+mn-cs"/>
        </a:defRPr>
      </a:lvl1pPr>
      <a:lvl2pPr marL="0" indent="0" algn="l" defTabSz="909401" rtl="0" eaLnBrk="1" latinLnBrk="0" hangingPunct="1">
        <a:spcBef>
          <a:spcPct val="20000"/>
        </a:spcBef>
        <a:buFont typeface="Arial" pitchFamily="34" charset="0"/>
        <a:buNone/>
        <a:defRPr sz="1400" b="1" kern="1200">
          <a:solidFill>
            <a:srgbClr val="333333"/>
          </a:solidFill>
          <a:latin typeface="+mn-lt"/>
          <a:ea typeface="+mn-ea"/>
          <a:cs typeface="+mn-cs"/>
        </a:defRPr>
      </a:lvl2pPr>
      <a:lvl3pPr marL="251026" indent="-251026" algn="l" defTabSz="909401" rtl="0" eaLnBrk="1" latinLnBrk="0" hangingPunct="1">
        <a:spcBef>
          <a:spcPct val="20000"/>
        </a:spcBef>
        <a:buFont typeface="Wingdings" pitchFamily="2" charset="2"/>
        <a:buChar char=""/>
        <a:defRPr sz="1400" kern="1200">
          <a:solidFill>
            <a:srgbClr val="333333"/>
          </a:solidFill>
          <a:latin typeface="+mn-lt"/>
          <a:ea typeface="+mn-ea"/>
          <a:cs typeface="+mn-cs"/>
        </a:defRPr>
      </a:lvl3pPr>
      <a:lvl4pPr marL="505216" indent="-254185" algn="l" defTabSz="909401" rtl="0" eaLnBrk="1" latinLnBrk="0" hangingPunct="1">
        <a:spcBef>
          <a:spcPct val="20000"/>
        </a:spcBef>
        <a:buFont typeface="Wingdings" pitchFamily="2" charset="2"/>
        <a:buChar char="n"/>
        <a:defRPr sz="1400" kern="1200">
          <a:solidFill>
            <a:srgbClr val="333333"/>
          </a:solidFill>
          <a:latin typeface="+mn-lt"/>
          <a:ea typeface="+mn-ea"/>
          <a:cs typeface="+mn-cs"/>
        </a:defRPr>
      </a:lvl4pPr>
      <a:lvl5pPr marL="756248" indent="-251026" algn="l" defTabSz="909401" rtl="0" eaLnBrk="1" latinLnBrk="0" hangingPunct="1">
        <a:spcBef>
          <a:spcPct val="20000"/>
        </a:spcBef>
        <a:buFont typeface="Wingdings" pitchFamily="2" charset="2"/>
        <a:buChar char="n"/>
        <a:defRPr sz="1400" kern="1200">
          <a:solidFill>
            <a:srgbClr val="333333"/>
          </a:solidFill>
          <a:latin typeface="+mn-lt"/>
          <a:ea typeface="+mn-ea"/>
          <a:cs typeface="+mn-cs"/>
        </a:defRPr>
      </a:lvl5pPr>
      <a:lvl6pPr marL="2500797" indent="-227363" algn="l" defTabSz="909401"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55490" indent="-227363" algn="l" defTabSz="909401"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10195" indent="-227363" algn="l" defTabSz="909401"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64897" indent="-227363" algn="l" defTabSz="909401"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09401" rtl="0" eaLnBrk="1" latinLnBrk="0" hangingPunct="1">
        <a:defRPr sz="1800" kern="1200">
          <a:solidFill>
            <a:schemeClr val="tx1"/>
          </a:solidFill>
          <a:latin typeface="+mn-lt"/>
          <a:ea typeface="+mn-ea"/>
          <a:cs typeface="+mn-cs"/>
        </a:defRPr>
      </a:lvl1pPr>
      <a:lvl2pPr marL="454723" algn="l" defTabSz="909401" rtl="0" eaLnBrk="1" latinLnBrk="0" hangingPunct="1">
        <a:defRPr sz="1800" kern="1200">
          <a:solidFill>
            <a:schemeClr val="tx1"/>
          </a:solidFill>
          <a:latin typeface="+mn-lt"/>
          <a:ea typeface="+mn-ea"/>
          <a:cs typeface="+mn-cs"/>
        </a:defRPr>
      </a:lvl2pPr>
      <a:lvl3pPr marL="909401" algn="l" defTabSz="909401" rtl="0" eaLnBrk="1" latinLnBrk="0" hangingPunct="1">
        <a:defRPr sz="1800" kern="1200">
          <a:solidFill>
            <a:schemeClr val="tx1"/>
          </a:solidFill>
          <a:latin typeface="+mn-lt"/>
          <a:ea typeface="+mn-ea"/>
          <a:cs typeface="+mn-cs"/>
        </a:defRPr>
      </a:lvl3pPr>
      <a:lvl4pPr marL="1364084" algn="l" defTabSz="909401" rtl="0" eaLnBrk="1" latinLnBrk="0" hangingPunct="1">
        <a:defRPr sz="1800" kern="1200">
          <a:solidFill>
            <a:schemeClr val="tx1"/>
          </a:solidFill>
          <a:latin typeface="+mn-lt"/>
          <a:ea typeface="+mn-ea"/>
          <a:cs typeface="+mn-cs"/>
        </a:defRPr>
      </a:lvl4pPr>
      <a:lvl5pPr marL="1818773" algn="l" defTabSz="909401" rtl="0" eaLnBrk="1" latinLnBrk="0" hangingPunct="1">
        <a:defRPr sz="1800" kern="1200">
          <a:solidFill>
            <a:schemeClr val="tx1"/>
          </a:solidFill>
          <a:latin typeface="+mn-lt"/>
          <a:ea typeface="+mn-ea"/>
          <a:cs typeface="+mn-cs"/>
        </a:defRPr>
      </a:lvl5pPr>
      <a:lvl6pPr marL="2273465" algn="l" defTabSz="909401" rtl="0" eaLnBrk="1" latinLnBrk="0" hangingPunct="1">
        <a:defRPr sz="1800" kern="1200">
          <a:solidFill>
            <a:schemeClr val="tx1"/>
          </a:solidFill>
          <a:latin typeface="+mn-lt"/>
          <a:ea typeface="+mn-ea"/>
          <a:cs typeface="+mn-cs"/>
        </a:defRPr>
      </a:lvl6pPr>
      <a:lvl7pPr marL="2728158" algn="l" defTabSz="909401" rtl="0" eaLnBrk="1" latinLnBrk="0" hangingPunct="1">
        <a:defRPr sz="1800" kern="1200">
          <a:solidFill>
            <a:schemeClr val="tx1"/>
          </a:solidFill>
          <a:latin typeface="+mn-lt"/>
          <a:ea typeface="+mn-ea"/>
          <a:cs typeface="+mn-cs"/>
        </a:defRPr>
      </a:lvl7pPr>
      <a:lvl8pPr marL="3182853" algn="l" defTabSz="909401" rtl="0" eaLnBrk="1" latinLnBrk="0" hangingPunct="1">
        <a:defRPr sz="1800" kern="1200">
          <a:solidFill>
            <a:schemeClr val="tx1"/>
          </a:solidFill>
          <a:latin typeface="+mn-lt"/>
          <a:ea typeface="+mn-ea"/>
          <a:cs typeface="+mn-cs"/>
        </a:defRPr>
      </a:lvl8pPr>
      <a:lvl9pPr marL="3637544" algn="l" defTabSz="909401" rtl="0" eaLnBrk="1" latinLnBrk="0" hangingPunct="1">
        <a:defRPr sz="180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31" name="30 Imagen"/>
          <p:cNvPicPr>
            <a:picLocks noChangeAspect="1"/>
          </p:cNvPicPr>
          <p:nvPr/>
        </p:nvPicPr>
        <p:blipFill rotWithShape="1">
          <a:blip r:embed="rId11" cstate="print">
            <a:extLst>
              <a:ext uri="{28A0092B-C50C-407E-A947-70E740481C1C}">
                <a14:useLocalDpi xmlns:a14="http://schemas.microsoft.com/office/drawing/2010/main" val="0"/>
              </a:ext>
            </a:extLst>
          </a:blip>
          <a:srcRect r="2399"/>
          <a:stretch/>
        </p:blipFill>
        <p:spPr>
          <a:xfrm>
            <a:off x="-47434" y="0"/>
            <a:ext cx="10488426" cy="7597056"/>
          </a:xfrm>
          <a:prstGeom prst="rect">
            <a:avLst/>
          </a:prstGeom>
        </p:spPr>
      </p:pic>
      <p:pic>
        <p:nvPicPr>
          <p:cNvPr id="28" name="Picture 2" descr="C:\Users\AndrewA\Desktop\TNS_logo_rgb.jpg"/>
          <p:cNvPicPr>
            <a:picLocks noChangeAspect="1" noChangeArrowheads="1"/>
          </p:cNvPicPr>
          <p:nvPr/>
        </p:nvPicPr>
        <p:blipFill>
          <a:blip r:embed="rId12" cstate="email">
            <a:extLst>
              <a:ext uri="{28A0092B-C50C-407E-A947-70E740481C1C}">
                <a14:useLocalDpi xmlns:a14="http://schemas.microsoft.com/office/drawing/2010/main" val="0"/>
              </a:ext>
            </a:extLst>
          </a:blip>
          <a:srcRect/>
          <a:stretch>
            <a:fillRect/>
          </a:stretch>
        </p:blipFill>
        <p:spPr bwMode="auto">
          <a:xfrm>
            <a:off x="321785" y="6694482"/>
            <a:ext cx="575488" cy="555683"/>
          </a:xfrm>
          <a:prstGeom prst="rect">
            <a:avLst/>
          </a:prstGeom>
          <a:noFill/>
          <a:extLst>
            <a:ext uri="{909E8E84-426E-40DD-AFC4-6F175D3DCCD1}">
              <a14:hiddenFill xmlns:a14="http://schemas.microsoft.com/office/drawing/2010/main">
                <a:solidFill>
                  <a:srgbClr val="FFFFFF"/>
                </a:solidFill>
              </a14:hiddenFill>
            </a:ext>
          </a:extLst>
        </p:spPr>
      </p:pic>
      <p:sp>
        <p:nvSpPr>
          <p:cNvPr id="2" name="Title Placeholder 1"/>
          <p:cNvSpPr>
            <a:spLocks noGrp="1"/>
          </p:cNvSpPr>
          <p:nvPr>
            <p:ph type="title"/>
          </p:nvPr>
        </p:nvSpPr>
        <p:spPr>
          <a:xfrm>
            <a:off x="321786" y="5"/>
            <a:ext cx="9789296" cy="1416740"/>
          </a:xfrm>
          <a:prstGeom prst="rect">
            <a:avLst/>
          </a:prstGeom>
          <a:noFill/>
        </p:spPr>
        <p:txBody>
          <a:bodyPr vert="horz" lIns="0" tIns="233029" rIns="0" bIns="0" rtlCol="0" anchor="t">
            <a:noAutofit/>
          </a:bodyPr>
          <a:lstStyle/>
          <a:p>
            <a:r>
              <a:rPr lang="en-US" smtClean="0"/>
              <a:t>Click to edit Master title style</a:t>
            </a:r>
            <a:endParaRPr lang="en-AU" dirty="0"/>
          </a:p>
        </p:txBody>
      </p:sp>
      <p:cxnSp>
        <p:nvCxnSpPr>
          <p:cNvPr id="70" name="Straight Connector 69"/>
          <p:cNvCxnSpPr/>
          <p:nvPr>
            <p:custDataLst>
              <p:tags r:id="rId9"/>
            </p:custDataLst>
          </p:nvPr>
        </p:nvCxnSpPr>
        <p:spPr>
          <a:xfrm>
            <a:off x="322185" y="6556595"/>
            <a:ext cx="9788897" cy="0"/>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grpSp>
        <p:nvGrpSpPr>
          <p:cNvPr id="3" name="Group 9" hidden="1"/>
          <p:cNvGrpSpPr/>
          <p:nvPr/>
        </p:nvGrpSpPr>
        <p:grpSpPr bwMode="gray">
          <a:xfrm>
            <a:off x="-1523321" y="-594019"/>
            <a:ext cx="12244163" cy="7164699"/>
            <a:chOff x="-1334173" y="-538778"/>
            <a:chExt cx="10723183" cy="6498322"/>
          </a:xfrm>
        </p:grpSpPr>
        <p:grpSp>
          <p:nvGrpSpPr>
            <p:cNvPr id="4" name="Group 48" hidden="1"/>
            <p:cNvGrpSpPr/>
            <p:nvPr/>
          </p:nvGrpSpPr>
          <p:grpSpPr bwMode="gray">
            <a:xfrm>
              <a:off x="-1334173" y="-520575"/>
              <a:ext cx="10723183" cy="6480119"/>
              <a:chOff x="-1334173" y="-520575"/>
              <a:chExt cx="10723183" cy="6480119"/>
            </a:xfrm>
          </p:grpSpPr>
          <p:grpSp>
            <p:nvGrpSpPr>
              <p:cNvPr id="5" name="Group 13" hidden="1"/>
              <p:cNvGrpSpPr/>
              <p:nvPr userDrawn="1"/>
            </p:nvGrpSpPr>
            <p:grpSpPr bwMode="gray">
              <a:xfrm>
                <a:off x="-1334173" y="1144397"/>
                <a:ext cx="1327930" cy="4815147"/>
                <a:chOff x="-1334173" y="1144397"/>
                <a:chExt cx="1327930" cy="4815147"/>
              </a:xfrm>
            </p:grpSpPr>
            <p:grpSp>
              <p:nvGrpSpPr>
                <p:cNvPr id="6" name="Group 7" hidden="1"/>
                <p:cNvGrpSpPr/>
                <p:nvPr userDrawn="1"/>
              </p:nvGrpSpPr>
              <p:grpSpPr bwMode="gray">
                <a:xfrm>
                  <a:off x="-1334173" y="4420483"/>
                  <a:ext cx="1327930" cy="276999"/>
                  <a:chOff x="-1334173" y="4420483"/>
                  <a:chExt cx="1327930" cy="276999"/>
                </a:xfrm>
              </p:grpSpPr>
              <p:cxnSp>
                <p:nvCxnSpPr>
                  <p:cNvPr id="68" name="Straight Connector 67" hidden="1"/>
                  <p:cNvCxnSpPr/>
                  <p:nvPr userDrawn="1"/>
                </p:nvCxnSpPr>
                <p:spPr bwMode="gray">
                  <a:xfrm>
                    <a:off x="-261843" y="4558982"/>
                    <a:ext cx="255600" cy="0"/>
                  </a:xfrm>
                  <a:prstGeom prst="line">
                    <a:avLst/>
                  </a:prstGeom>
                  <a:ln w="12700">
                    <a:solidFill>
                      <a:schemeClr val="accent3"/>
                    </a:solidFill>
                  </a:ln>
                </p:spPr>
                <p:style>
                  <a:lnRef idx="1">
                    <a:schemeClr val="accent1"/>
                  </a:lnRef>
                  <a:fillRef idx="0">
                    <a:schemeClr val="accent1"/>
                  </a:fillRef>
                  <a:effectRef idx="0">
                    <a:schemeClr val="accent1"/>
                  </a:effectRef>
                  <a:fontRef idx="minor">
                    <a:schemeClr val="tx1"/>
                  </a:fontRef>
                </p:style>
              </p:cxnSp>
              <p:sp>
                <p:nvSpPr>
                  <p:cNvPr id="69" name="TextBox 68" hidden="1"/>
                  <p:cNvSpPr txBox="1"/>
                  <p:nvPr userDrawn="1"/>
                </p:nvSpPr>
                <p:spPr bwMode="gray">
                  <a:xfrm>
                    <a:off x="-1334173" y="4420483"/>
                    <a:ext cx="1072330" cy="276999"/>
                  </a:xfrm>
                  <a:prstGeom prst="rect">
                    <a:avLst/>
                  </a:prstGeom>
                  <a:solidFill>
                    <a:schemeClr val="bg1"/>
                  </a:solidFill>
                </p:spPr>
                <p:txBody>
                  <a:bodyPr wrap="square" lIns="0" tIns="0" rIns="0" bIns="0" rtlCol="0" anchor="ctr">
                    <a:spAutoFit/>
                  </a:bodyPr>
                  <a:lstStyle/>
                  <a:p>
                    <a:pPr algn="ctr" defTabSz="1023676"/>
                    <a:r>
                      <a:rPr lang="en-AU" sz="1000" dirty="0" smtClean="0">
                        <a:solidFill>
                          <a:prstClr val="black">
                            <a:lumMod val="85000"/>
                            <a:lumOff val="15000"/>
                          </a:prstClr>
                        </a:solidFill>
                        <a:latin typeface="Verdana"/>
                      </a:rPr>
                      <a:t>3.14</a:t>
                    </a:r>
                    <a:br>
                      <a:rPr lang="en-AU" sz="1000" dirty="0" smtClean="0">
                        <a:solidFill>
                          <a:prstClr val="black">
                            <a:lumMod val="85000"/>
                            <a:lumOff val="15000"/>
                          </a:prstClr>
                        </a:solidFill>
                        <a:latin typeface="Verdana"/>
                      </a:rPr>
                    </a:br>
                    <a:r>
                      <a:rPr lang="en-AU" sz="1000" dirty="0" smtClean="0">
                        <a:solidFill>
                          <a:prstClr val="black">
                            <a:lumMod val="85000"/>
                            <a:lumOff val="15000"/>
                          </a:prstClr>
                        </a:solidFill>
                        <a:latin typeface="Verdana"/>
                      </a:rPr>
                      <a:t>X AXIS</a:t>
                    </a:r>
                    <a:endParaRPr lang="en-AU" sz="1000" dirty="0">
                      <a:solidFill>
                        <a:prstClr val="black">
                          <a:lumMod val="85000"/>
                          <a:lumOff val="15000"/>
                        </a:prstClr>
                      </a:solidFill>
                      <a:latin typeface="Verdana"/>
                    </a:endParaRPr>
                  </a:p>
                </p:txBody>
              </p:sp>
            </p:grpSp>
            <p:grpSp>
              <p:nvGrpSpPr>
                <p:cNvPr id="7" name="Group 58" hidden="1"/>
                <p:cNvGrpSpPr/>
                <p:nvPr userDrawn="1"/>
              </p:nvGrpSpPr>
              <p:grpSpPr bwMode="gray">
                <a:xfrm>
                  <a:off x="-1334173" y="5682545"/>
                  <a:ext cx="1327930" cy="276999"/>
                  <a:chOff x="-1334173" y="5682545"/>
                  <a:chExt cx="1327930" cy="276999"/>
                </a:xfrm>
              </p:grpSpPr>
              <p:cxnSp>
                <p:nvCxnSpPr>
                  <p:cNvPr id="66" name="Straight Connector 65" hidden="1"/>
                  <p:cNvCxnSpPr/>
                  <p:nvPr userDrawn="1"/>
                </p:nvCxnSpPr>
                <p:spPr bwMode="gray">
                  <a:xfrm>
                    <a:off x="-261843" y="5821044"/>
                    <a:ext cx="255600" cy="0"/>
                  </a:xfrm>
                  <a:prstGeom prst="line">
                    <a:avLst/>
                  </a:prstGeom>
                  <a:ln w="12700">
                    <a:solidFill>
                      <a:schemeClr val="accent3"/>
                    </a:solidFill>
                  </a:ln>
                </p:spPr>
                <p:style>
                  <a:lnRef idx="1">
                    <a:schemeClr val="accent1"/>
                  </a:lnRef>
                  <a:fillRef idx="0">
                    <a:schemeClr val="accent1"/>
                  </a:fillRef>
                  <a:effectRef idx="0">
                    <a:schemeClr val="accent1"/>
                  </a:effectRef>
                  <a:fontRef idx="minor">
                    <a:schemeClr val="tx1"/>
                  </a:fontRef>
                </p:style>
              </p:cxnSp>
              <p:sp>
                <p:nvSpPr>
                  <p:cNvPr id="67" name="TextBox 66" hidden="1"/>
                  <p:cNvSpPr txBox="1"/>
                  <p:nvPr userDrawn="1"/>
                </p:nvSpPr>
                <p:spPr bwMode="gray">
                  <a:xfrm>
                    <a:off x="-1334173" y="5682545"/>
                    <a:ext cx="1072330" cy="276999"/>
                  </a:xfrm>
                  <a:prstGeom prst="rect">
                    <a:avLst/>
                  </a:prstGeom>
                  <a:solidFill>
                    <a:schemeClr val="bg1"/>
                  </a:solidFill>
                </p:spPr>
                <p:txBody>
                  <a:bodyPr wrap="square" lIns="0" tIns="0" rIns="0" bIns="0" rtlCol="0" anchor="ctr">
                    <a:spAutoFit/>
                  </a:bodyPr>
                  <a:lstStyle/>
                  <a:p>
                    <a:pPr algn="ctr" defTabSz="1023676"/>
                    <a:r>
                      <a:rPr lang="en-AU" sz="1000" dirty="0" smtClean="0">
                        <a:solidFill>
                          <a:prstClr val="black">
                            <a:lumMod val="85000"/>
                            <a:lumOff val="15000"/>
                          </a:prstClr>
                        </a:solidFill>
                        <a:latin typeface="Verdana"/>
                      </a:rPr>
                      <a:t>6.65</a:t>
                    </a:r>
                    <a:br>
                      <a:rPr lang="en-AU" sz="1000" dirty="0" smtClean="0">
                        <a:solidFill>
                          <a:prstClr val="black">
                            <a:lumMod val="85000"/>
                            <a:lumOff val="15000"/>
                          </a:prstClr>
                        </a:solidFill>
                        <a:latin typeface="Verdana"/>
                      </a:rPr>
                    </a:br>
                    <a:r>
                      <a:rPr lang="en-AU" sz="1000" dirty="0" smtClean="0">
                        <a:solidFill>
                          <a:prstClr val="black">
                            <a:lumMod val="85000"/>
                            <a:lumOff val="15000"/>
                          </a:prstClr>
                        </a:solidFill>
                        <a:latin typeface="Verdana"/>
                      </a:rPr>
                      <a:t>BASE MARGIN</a:t>
                    </a:r>
                    <a:endParaRPr lang="en-AU" sz="1000" dirty="0">
                      <a:solidFill>
                        <a:prstClr val="black">
                          <a:lumMod val="85000"/>
                          <a:lumOff val="15000"/>
                        </a:prstClr>
                      </a:solidFill>
                      <a:latin typeface="Verdana"/>
                    </a:endParaRPr>
                  </a:p>
                </p:txBody>
              </p:sp>
            </p:grpSp>
            <p:grpSp>
              <p:nvGrpSpPr>
                <p:cNvPr id="9" name="Group 5" hidden="1"/>
                <p:cNvGrpSpPr/>
                <p:nvPr userDrawn="1"/>
              </p:nvGrpSpPr>
              <p:grpSpPr bwMode="gray">
                <a:xfrm>
                  <a:off x="-1334173" y="1144397"/>
                  <a:ext cx="1327930" cy="279151"/>
                  <a:chOff x="-1334173" y="1144397"/>
                  <a:chExt cx="1327930" cy="279151"/>
                </a:xfrm>
              </p:grpSpPr>
              <p:cxnSp>
                <p:nvCxnSpPr>
                  <p:cNvPr id="64" name="Straight Connector 63" hidden="1"/>
                  <p:cNvCxnSpPr/>
                  <p:nvPr userDrawn="1"/>
                </p:nvCxnSpPr>
                <p:spPr bwMode="gray">
                  <a:xfrm>
                    <a:off x="-261843" y="1283969"/>
                    <a:ext cx="255600" cy="0"/>
                  </a:xfrm>
                  <a:prstGeom prst="line">
                    <a:avLst/>
                  </a:prstGeom>
                  <a:ln w="12700">
                    <a:solidFill>
                      <a:schemeClr val="accent3"/>
                    </a:solidFill>
                  </a:ln>
                </p:spPr>
                <p:style>
                  <a:lnRef idx="1">
                    <a:schemeClr val="accent1"/>
                  </a:lnRef>
                  <a:fillRef idx="0">
                    <a:schemeClr val="accent1"/>
                  </a:fillRef>
                  <a:effectRef idx="0">
                    <a:schemeClr val="accent1"/>
                  </a:effectRef>
                  <a:fontRef idx="minor">
                    <a:schemeClr val="tx1"/>
                  </a:fontRef>
                </p:style>
              </p:cxnSp>
              <p:sp>
                <p:nvSpPr>
                  <p:cNvPr id="65" name="TextBox 64" hidden="1"/>
                  <p:cNvSpPr txBox="1"/>
                  <p:nvPr userDrawn="1"/>
                </p:nvSpPr>
                <p:spPr bwMode="gray">
                  <a:xfrm>
                    <a:off x="-1334173" y="1144397"/>
                    <a:ext cx="1072330" cy="279151"/>
                  </a:xfrm>
                  <a:prstGeom prst="rect">
                    <a:avLst/>
                  </a:prstGeom>
                  <a:solidFill>
                    <a:schemeClr val="bg1"/>
                  </a:solidFill>
                </p:spPr>
                <p:txBody>
                  <a:bodyPr wrap="square" lIns="0" tIns="0" rIns="0" bIns="0" rtlCol="0" anchor="ctr">
                    <a:spAutoFit/>
                  </a:bodyPr>
                  <a:lstStyle/>
                  <a:p>
                    <a:pPr algn="ctr" defTabSz="1023676"/>
                    <a:r>
                      <a:rPr lang="en-AU" sz="1000" dirty="0" smtClean="0">
                        <a:solidFill>
                          <a:prstClr val="black">
                            <a:lumMod val="85000"/>
                            <a:lumOff val="15000"/>
                          </a:prstClr>
                        </a:solidFill>
                        <a:latin typeface="Verdana"/>
                      </a:rPr>
                      <a:t>5.95</a:t>
                    </a:r>
                  </a:p>
                  <a:p>
                    <a:pPr algn="ctr" defTabSz="1023676"/>
                    <a:r>
                      <a:rPr lang="en-AU" sz="1000" dirty="0" smtClean="0">
                        <a:solidFill>
                          <a:prstClr val="black">
                            <a:lumMod val="85000"/>
                            <a:lumOff val="15000"/>
                          </a:prstClr>
                        </a:solidFill>
                        <a:latin typeface="Verdana"/>
                      </a:rPr>
                      <a:t>TOP MARGIN</a:t>
                    </a:r>
                    <a:endParaRPr lang="en-AU" sz="1000" dirty="0">
                      <a:solidFill>
                        <a:prstClr val="black">
                          <a:lumMod val="85000"/>
                          <a:lumOff val="15000"/>
                        </a:prstClr>
                      </a:solidFill>
                      <a:latin typeface="Verdana"/>
                    </a:endParaRPr>
                  </a:p>
                </p:txBody>
              </p:sp>
            </p:grpSp>
            <p:grpSp>
              <p:nvGrpSpPr>
                <p:cNvPr id="10" name="Group 8" hidden="1"/>
                <p:cNvGrpSpPr/>
                <p:nvPr userDrawn="1"/>
              </p:nvGrpSpPr>
              <p:grpSpPr bwMode="gray">
                <a:xfrm>
                  <a:off x="-1334173" y="1659820"/>
                  <a:ext cx="1327930" cy="276999"/>
                  <a:chOff x="-1334173" y="1659820"/>
                  <a:chExt cx="1327930" cy="276999"/>
                </a:xfrm>
              </p:grpSpPr>
              <p:cxnSp>
                <p:nvCxnSpPr>
                  <p:cNvPr id="62" name="Straight Connector 61" hidden="1"/>
                  <p:cNvCxnSpPr/>
                  <p:nvPr userDrawn="1"/>
                </p:nvCxnSpPr>
                <p:spPr bwMode="gray">
                  <a:xfrm>
                    <a:off x="-261843" y="1798319"/>
                    <a:ext cx="255600" cy="0"/>
                  </a:xfrm>
                  <a:prstGeom prst="line">
                    <a:avLst/>
                  </a:prstGeom>
                  <a:ln w="12700">
                    <a:solidFill>
                      <a:schemeClr val="accent3"/>
                    </a:solidFill>
                  </a:ln>
                </p:spPr>
                <p:style>
                  <a:lnRef idx="1">
                    <a:schemeClr val="accent1"/>
                  </a:lnRef>
                  <a:fillRef idx="0">
                    <a:schemeClr val="accent1"/>
                  </a:fillRef>
                  <a:effectRef idx="0">
                    <a:schemeClr val="accent1"/>
                  </a:effectRef>
                  <a:fontRef idx="minor">
                    <a:schemeClr val="tx1"/>
                  </a:fontRef>
                </p:style>
              </p:cxnSp>
              <p:sp>
                <p:nvSpPr>
                  <p:cNvPr id="63" name="TextBox 62" hidden="1"/>
                  <p:cNvSpPr txBox="1"/>
                  <p:nvPr userDrawn="1"/>
                </p:nvSpPr>
                <p:spPr bwMode="gray">
                  <a:xfrm>
                    <a:off x="-1334173" y="1659820"/>
                    <a:ext cx="1072330" cy="276999"/>
                  </a:xfrm>
                  <a:prstGeom prst="rect">
                    <a:avLst/>
                  </a:prstGeom>
                  <a:solidFill>
                    <a:schemeClr val="bg1"/>
                  </a:solidFill>
                </p:spPr>
                <p:txBody>
                  <a:bodyPr wrap="square" lIns="0" tIns="0" rIns="0" bIns="0" rtlCol="0" anchor="ctr">
                    <a:spAutoFit/>
                  </a:bodyPr>
                  <a:lstStyle/>
                  <a:p>
                    <a:pPr algn="ctr" defTabSz="1023676"/>
                    <a:r>
                      <a:rPr lang="en-AU" sz="1000" dirty="0" smtClean="0">
                        <a:solidFill>
                          <a:prstClr val="black">
                            <a:lumMod val="85000"/>
                            <a:lumOff val="15000"/>
                          </a:prstClr>
                        </a:solidFill>
                        <a:latin typeface="Verdana"/>
                      </a:rPr>
                      <a:t>4.52</a:t>
                    </a:r>
                    <a:br>
                      <a:rPr lang="en-AU" sz="1000" dirty="0" smtClean="0">
                        <a:solidFill>
                          <a:prstClr val="black">
                            <a:lumMod val="85000"/>
                            <a:lumOff val="15000"/>
                          </a:prstClr>
                        </a:solidFill>
                        <a:latin typeface="Verdana"/>
                      </a:rPr>
                    </a:br>
                    <a:r>
                      <a:rPr lang="en-AU" sz="1000" dirty="0" smtClean="0">
                        <a:solidFill>
                          <a:prstClr val="black">
                            <a:lumMod val="85000"/>
                            <a:lumOff val="15000"/>
                          </a:prstClr>
                        </a:solidFill>
                        <a:latin typeface="Verdana"/>
                      </a:rPr>
                      <a:t>CHART TOP</a:t>
                    </a:r>
                    <a:endParaRPr lang="en-AU" sz="1000" dirty="0">
                      <a:solidFill>
                        <a:prstClr val="black">
                          <a:lumMod val="85000"/>
                          <a:lumOff val="15000"/>
                        </a:prstClr>
                      </a:solidFill>
                      <a:latin typeface="Verdana"/>
                    </a:endParaRPr>
                  </a:p>
                </p:txBody>
              </p:sp>
            </p:grpSp>
          </p:grpSp>
          <p:grpSp>
            <p:nvGrpSpPr>
              <p:cNvPr id="11" name="Group 6" hidden="1"/>
              <p:cNvGrpSpPr/>
              <p:nvPr userDrawn="1"/>
            </p:nvGrpSpPr>
            <p:grpSpPr bwMode="gray">
              <a:xfrm>
                <a:off x="-253905" y="-520575"/>
                <a:ext cx="9642915" cy="520575"/>
                <a:chOff x="-253905" y="-520575"/>
                <a:chExt cx="9642915" cy="520575"/>
              </a:xfrm>
            </p:grpSpPr>
            <p:grpSp>
              <p:nvGrpSpPr>
                <p:cNvPr id="12" name="Group 51" hidden="1"/>
                <p:cNvGrpSpPr/>
                <p:nvPr userDrawn="1"/>
              </p:nvGrpSpPr>
              <p:grpSpPr bwMode="gray">
                <a:xfrm>
                  <a:off x="-253905" y="-520575"/>
                  <a:ext cx="1072330" cy="520575"/>
                  <a:chOff x="-250415" y="-520575"/>
                  <a:chExt cx="1072330" cy="520575"/>
                </a:xfrm>
              </p:grpSpPr>
              <p:cxnSp>
                <p:nvCxnSpPr>
                  <p:cNvPr id="56" name="Straight Connector 55" hidden="1"/>
                  <p:cNvCxnSpPr/>
                  <p:nvPr userDrawn="1"/>
                </p:nvCxnSpPr>
                <p:spPr bwMode="gray">
                  <a:xfrm>
                    <a:off x="285750" y="-252000"/>
                    <a:ext cx="0" cy="252000"/>
                  </a:xfrm>
                  <a:prstGeom prst="line">
                    <a:avLst/>
                  </a:prstGeom>
                  <a:ln w="12700">
                    <a:solidFill>
                      <a:schemeClr val="accent3"/>
                    </a:solidFill>
                  </a:ln>
                </p:spPr>
                <p:style>
                  <a:lnRef idx="1">
                    <a:schemeClr val="accent1"/>
                  </a:lnRef>
                  <a:fillRef idx="0">
                    <a:schemeClr val="accent1"/>
                  </a:fillRef>
                  <a:effectRef idx="0">
                    <a:schemeClr val="accent1"/>
                  </a:effectRef>
                  <a:fontRef idx="minor">
                    <a:schemeClr val="tx1"/>
                  </a:fontRef>
                </p:style>
              </p:cxnSp>
              <p:sp>
                <p:nvSpPr>
                  <p:cNvPr id="57" name="TextBox 56" hidden="1"/>
                  <p:cNvSpPr txBox="1"/>
                  <p:nvPr userDrawn="1"/>
                </p:nvSpPr>
                <p:spPr bwMode="gray">
                  <a:xfrm>
                    <a:off x="-250415" y="-520575"/>
                    <a:ext cx="1072330" cy="251236"/>
                  </a:xfrm>
                  <a:prstGeom prst="rect">
                    <a:avLst/>
                  </a:prstGeom>
                  <a:solidFill>
                    <a:schemeClr val="bg1"/>
                  </a:solidFill>
                </p:spPr>
                <p:txBody>
                  <a:bodyPr wrap="square" lIns="0" tIns="0" rIns="0" bIns="0" rtlCol="0" anchor="ctr">
                    <a:spAutoFit/>
                  </a:bodyPr>
                  <a:lstStyle>
                    <a:defPPr>
                      <a:defRPr lang="en-AU"/>
                    </a:defPPr>
                    <a:lvl1pPr algn="ctr">
                      <a:defRPr sz="900">
                        <a:solidFill>
                          <a:schemeClr val="tx1">
                            <a:lumMod val="85000"/>
                            <a:lumOff val="15000"/>
                          </a:schemeClr>
                        </a:solidFill>
                        <a:latin typeface="+mn-lt"/>
                      </a:defRPr>
                    </a:lvl1pPr>
                  </a:lstStyle>
                  <a:p>
                    <a:pPr defTabSz="1023676"/>
                    <a:r>
                      <a:rPr lang="en-AU" dirty="0" smtClean="0">
                        <a:solidFill>
                          <a:prstClr val="black">
                            <a:lumMod val="85000"/>
                            <a:lumOff val="15000"/>
                          </a:prstClr>
                        </a:solidFill>
                      </a:rPr>
                      <a:t>11.90</a:t>
                    </a:r>
                    <a:br>
                      <a:rPr lang="en-AU" dirty="0" smtClean="0">
                        <a:solidFill>
                          <a:prstClr val="black">
                            <a:lumMod val="85000"/>
                            <a:lumOff val="15000"/>
                          </a:prstClr>
                        </a:solidFill>
                      </a:rPr>
                    </a:br>
                    <a:r>
                      <a:rPr lang="en-AU" dirty="0" smtClean="0">
                        <a:solidFill>
                          <a:prstClr val="black">
                            <a:lumMod val="85000"/>
                            <a:lumOff val="15000"/>
                          </a:prstClr>
                        </a:solidFill>
                      </a:rPr>
                      <a:t>LEFT MARGIN</a:t>
                    </a:r>
                    <a:endParaRPr lang="en-AU" dirty="0">
                      <a:solidFill>
                        <a:prstClr val="black">
                          <a:lumMod val="85000"/>
                          <a:lumOff val="15000"/>
                        </a:prstClr>
                      </a:solidFill>
                    </a:endParaRPr>
                  </a:p>
                </p:txBody>
              </p:sp>
            </p:grpSp>
            <p:grpSp>
              <p:nvGrpSpPr>
                <p:cNvPr id="13" name="Group 2" hidden="1"/>
                <p:cNvGrpSpPr/>
                <p:nvPr userDrawn="1"/>
              </p:nvGrpSpPr>
              <p:grpSpPr bwMode="gray">
                <a:xfrm>
                  <a:off x="8316680" y="-520575"/>
                  <a:ext cx="1072330" cy="516118"/>
                  <a:chOff x="7804969" y="-520575"/>
                  <a:chExt cx="1072330" cy="516118"/>
                </a:xfrm>
              </p:grpSpPr>
              <p:cxnSp>
                <p:nvCxnSpPr>
                  <p:cNvPr id="54" name="Straight Connector 53" hidden="1"/>
                  <p:cNvCxnSpPr/>
                  <p:nvPr userDrawn="1"/>
                </p:nvCxnSpPr>
                <p:spPr bwMode="gray">
                  <a:xfrm>
                    <a:off x="8341134" y="-256457"/>
                    <a:ext cx="0" cy="252000"/>
                  </a:xfrm>
                  <a:prstGeom prst="line">
                    <a:avLst/>
                  </a:prstGeom>
                  <a:ln w="12700">
                    <a:solidFill>
                      <a:schemeClr val="accent3"/>
                    </a:solidFill>
                  </a:ln>
                </p:spPr>
                <p:style>
                  <a:lnRef idx="1">
                    <a:schemeClr val="accent1"/>
                  </a:lnRef>
                  <a:fillRef idx="0">
                    <a:schemeClr val="accent1"/>
                  </a:fillRef>
                  <a:effectRef idx="0">
                    <a:schemeClr val="accent1"/>
                  </a:effectRef>
                  <a:fontRef idx="minor">
                    <a:schemeClr val="tx1"/>
                  </a:fontRef>
                </p:style>
              </p:cxnSp>
              <p:sp>
                <p:nvSpPr>
                  <p:cNvPr id="55" name="TextBox 54" hidden="1"/>
                  <p:cNvSpPr txBox="1"/>
                  <p:nvPr userDrawn="1"/>
                </p:nvSpPr>
                <p:spPr bwMode="gray">
                  <a:xfrm>
                    <a:off x="7804969" y="-520575"/>
                    <a:ext cx="1072330" cy="251236"/>
                  </a:xfrm>
                  <a:prstGeom prst="rect">
                    <a:avLst/>
                  </a:prstGeom>
                  <a:solidFill>
                    <a:schemeClr val="bg1"/>
                  </a:solidFill>
                </p:spPr>
                <p:txBody>
                  <a:bodyPr wrap="square" lIns="0" tIns="0" rIns="0" bIns="0" rtlCol="0" anchor="ctr">
                    <a:spAutoFit/>
                  </a:bodyPr>
                  <a:lstStyle>
                    <a:defPPr>
                      <a:defRPr lang="en-AU"/>
                    </a:defPPr>
                    <a:lvl1pPr algn="ctr">
                      <a:defRPr sz="900">
                        <a:solidFill>
                          <a:schemeClr val="tx1">
                            <a:lumMod val="85000"/>
                            <a:lumOff val="15000"/>
                          </a:schemeClr>
                        </a:solidFill>
                        <a:latin typeface="+mn-lt"/>
                      </a:defRPr>
                    </a:lvl1pPr>
                  </a:lstStyle>
                  <a:p>
                    <a:pPr defTabSz="1023676"/>
                    <a:r>
                      <a:rPr lang="en-AU" dirty="0" smtClean="0">
                        <a:solidFill>
                          <a:prstClr val="black">
                            <a:lumMod val="85000"/>
                            <a:lumOff val="15000"/>
                          </a:prstClr>
                        </a:solidFill>
                      </a:rPr>
                      <a:t>11.90</a:t>
                    </a:r>
                  </a:p>
                  <a:p>
                    <a:pPr defTabSz="1023676"/>
                    <a:r>
                      <a:rPr lang="en-AU" dirty="0" smtClean="0">
                        <a:solidFill>
                          <a:prstClr val="black">
                            <a:lumMod val="85000"/>
                            <a:lumOff val="15000"/>
                          </a:prstClr>
                        </a:solidFill>
                      </a:rPr>
                      <a:t>RIGHT MARGIN</a:t>
                    </a:r>
                    <a:endParaRPr lang="en-AU" dirty="0">
                      <a:solidFill>
                        <a:prstClr val="black">
                          <a:lumMod val="85000"/>
                          <a:lumOff val="15000"/>
                        </a:prstClr>
                      </a:solidFill>
                    </a:endParaRPr>
                  </a:p>
                </p:txBody>
              </p:sp>
            </p:grpSp>
          </p:grpSp>
        </p:grpSp>
        <p:sp>
          <p:nvSpPr>
            <p:cNvPr id="34" name="TextBox 33" hidden="1"/>
            <p:cNvSpPr txBox="1"/>
            <p:nvPr userDrawn="1"/>
          </p:nvSpPr>
          <p:spPr bwMode="gray">
            <a:xfrm>
              <a:off x="438150" y="-538778"/>
              <a:ext cx="8248650" cy="276999"/>
            </a:xfrm>
            <a:prstGeom prst="rect">
              <a:avLst/>
            </a:prstGeom>
            <a:noFill/>
          </p:spPr>
          <p:txBody>
            <a:bodyPr wrap="square" lIns="0" tIns="0" rIns="0" bIns="0" rtlCol="0" anchor="b">
              <a:spAutoFit/>
            </a:bodyPr>
            <a:lstStyle/>
            <a:p>
              <a:pPr algn="ctr" defTabSz="1023676"/>
              <a:r>
                <a:rPr lang="en-GB" sz="2000" b="0" dirty="0" smtClean="0">
                  <a:solidFill>
                    <a:srgbClr val="333333"/>
                  </a:solidFill>
                  <a:latin typeface="Verdana"/>
                </a:rPr>
                <a:t>DO NOT ALTER SLIDE MASTERS – THIS IS A TNS APPROVED TEMPLATE</a:t>
              </a:r>
            </a:p>
          </p:txBody>
        </p:sp>
      </p:grpSp>
      <p:sp>
        <p:nvSpPr>
          <p:cNvPr id="32" name="Slide Number Placeholder 5"/>
          <p:cNvSpPr>
            <a:spLocks noGrp="1"/>
          </p:cNvSpPr>
          <p:nvPr>
            <p:ph type="sldNum" sz="quarter" idx="4"/>
          </p:nvPr>
        </p:nvSpPr>
        <p:spPr>
          <a:xfrm>
            <a:off x="5292583" y="6948983"/>
            <a:ext cx="577163" cy="300014"/>
          </a:xfrm>
          <a:prstGeom prst="rect">
            <a:avLst/>
          </a:prstGeom>
        </p:spPr>
        <p:txBody>
          <a:bodyPr lIns="90801" tIns="45401" rIns="90801" bIns="45401"/>
          <a:lstStyle>
            <a:lvl1pPr>
              <a:defRPr sz="1200"/>
            </a:lvl1pPr>
          </a:lstStyle>
          <a:p>
            <a:pPr defTabSz="1023676"/>
            <a:fld id="{5AF57F2D-FD0A-4A42-A2E3-927C55E4DECA}" type="slidenum">
              <a:rPr lang="en-US" smtClean="0">
                <a:solidFill>
                  <a:prstClr val="black">
                    <a:tint val="75000"/>
                  </a:prstClr>
                </a:solidFill>
              </a:rPr>
              <a:pPr defTabSz="1023676"/>
              <a:t>‹#›</a:t>
            </a:fld>
            <a:endParaRPr lang="en-US" dirty="0">
              <a:solidFill>
                <a:prstClr val="black">
                  <a:tint val="75000"/>
                </a:prstClr>
              </a:solidFill>
            </a:endParaRPr>
          </a:p>
        </p:txBody>
      </p:sp>
      <p:sp>
        <p:nvSpPr>
          <p:cNvPr id="33" name="TextBox 9"/>
          <p:cNvSpPr txBox="1"/>
          <p:nvPr userDrawn="1">
            <p:custDataLst>
              <p:tags r:id="rId10"/>
            </p:custDataLst>
          </p:nvPr>
        </p:nvSpPr>
        <p:spPr>
          <a:xfrm>
            <a:off x="1312342" y="7020991"/>
            <a:ext cx="2540000" cy="531000"/>
          </a:xfrm>
          <a:prstGeom prst="rect">
            <a:avLst/>
          </a:prstGeom>
          <a:noFill/>
        </p:spPr>
        <p:txBody>
          <a:bodyPr vert="horz" wrap="none" lIns="0" tIns="0" rIns="0" bIns="277368" rtlCol="0" anchor="b">
            <a:noAutofit/>
          </a:bodyPr>
          <a:lstStyle/>
          <a:p>
            <a:pPr defTabSz="1021124">
              <a:lnSpc>
                <a:spcPct val="0"/>
              </a:lnSpc>
            </a:pPr>
            <a:r>
              <a:rPr lang="en-US" sz="800" b="0" dirty="0" smtClean="0">
                <a:solidFill>
                  <a:srgbClr val="333333"/>
                </a:solidFill>
                <a:latin typeface="Verdana"/>
              </a:rPr>
              <a:t>© TNS 2016</a:t>
            </a:r>
          </a:p>
        </p:txBody>
      </p:sp>
    </p:spTree>
    <p:extLst>
      <p:ext uri="{BB962C8B-B14F-4D97-AF65-F5344CB8AC3E}">
        <p14:creationId xmlns:p14="http://schemas.microsoft.com/office/powerpoint/2010/main" val="3519723744"/>
      </p:ext>
    </p:extLst>
  </p:cSld>
  <p:clrMap bg1="lt1" tx1="dk1" bg2="lt2" tx2="dk2" accent1="accent1" accent2="accent2" accent3="accent3" accent4="accent4" accent5="accent5" accent6="accent6" hlink="hlink" folHlink="folHlink"/>
  <p:sldLayoutIdLst>
    <p:sldLayoutId id="2147484095" r:id="rId1"/>
    <p:sldLayoutId id="2147484097" r:id="rId2"/>
    <p:sldLayoutId id="2147484098" r:id="rId3"/>
    <p:sldLayoutId id="2147484099" r:id="rId4"/>
    <p:sldLayoutId id="2147484100" r:id="rId5"/>
    <p:sldLayoutId id="2147484101" r:id="rId6"/>
    <p:sldLayoutId id="2147484102" r:id="rId7"/>
  </p:sldLayoutIdLst>
  <p:timing>
    <p:tnLst>
      <p:par>
        <p:cTn id="1" dur="indefinite" restart="never" nodeType="tmRoot"/>
      </p:par>
    </p:tnLst>
  </p:timing>
  <p:hf hdr="0" ftr="0" dt="0"/>
  <p:txStyles>
    <p:titleStyle>
      <a:lvl1pPr algn="l" defTabSz="1020512" rtl="0" eaLnBrk="1" latinLnBrk="0" hangingPunct="1">
        <a:spcBef>
          <a:spcPct val="0"/>
        </a:spcBef>
        <a:buNone/>
        <a:defRPr sz="2300" kern="1200">
          <a:solidFill>
            <a:srgbClr val="333333"/>
          </a:solidFill>
          <a:latin typeface="+mj-lt"/>
          <a:ea typeface="+mj-ea"/>
          <a:cs typeface="+mj-cs"/>
        </a:defRPr>
      </a:lvl1pPr>
    </p:titleStyle>
    <p:bodyStyle>
      <a:lvl1pPr marL="0" indent="0" algn="l" defTabSz="1020512" rtl="0" eaLnBrk="1" latinLnBrk="0" hangingPunct="1">
        <a:spcBef>
          <a:spcPct val="20000"/>
        </a:spcBef>
        <a:buFont typeface="Arial" pitchFamily="34" charset="0"/>
        <a:buNone/>
        <a:defRPr sz="1800" b="1" kern="1200">
          <a:solidFill>
            <a:schemeClr val="tx1">
              <a:lumMod val="85000"/>
              <a:lumOff val="15000"/>
            </a:schemeClr>
          </a:solidFill>
          <a:latin typeface="+mn-lt"/>
          <a:ea typeface="+mn-ea"/>
          <a:cs typeface="+mn-cs"/>
        </a:defRPr>
      </a:lvl1pPr>
      <a:lvl2pPr marL="0" indent="0" algn="l" defTabSz="1020512" rtl="0" eaLnBrk="1" latinLnBrk="0" hangingPunct="1">
        <a:spcBef>
          <a:spcPct val="20000"/>
        </a:spcBef>
        <a:buFont typeface="Arial" pitchFamily="34" charset="0"/>
        <a:buNone/>
        <a:defRPr sz="1800" kern="1200">
          <a:solidFill>
            <a:schemeClr val="tx1">
              <a:lumMod val="85000"/>
              <a:lumOff val="15000"/>
            </a:schemeClr>
          </a:solidFill>
          <a:latin typeface="+mn-lt"/>
          <a:ea typeface="+mn-ea"/>
          <a:cs typeface="+mn-cs"/>
        </a:defRPr>
      </a:lvl2pPr>
      <a:lvl3pPr marL="281710" indent="-281710" algn="l" defTabSz="1020512" rtl="0" eaLnBrk="1" latinLnBrk="0" hangingPunct="1">
        <a:spcBef>
          <a:spcPct val="20000"/>
        </a:spcBef>
        <a:buFont typeface="Wingdings" pitchFamily="2" charset="2"/>
        <a:buChar char=""/>
        <a:defRPr sz="1800" kern="1200">
          <a:solidFill>
            <a:schemeClr val="tx1">
              <a:lumMod val="85000"/>
              <a:lumOff val="15000"/>
            </a:schemeClr>
          </a:solidFill>
          <a:latin typeface="+mn-lt"/>
          <a:ea typeface="+mn-ea"/>
          <a:cs typeface="+mn-cs"/>
        </a:defRPr>
      </a:lvl3pPr>
      <a:lvl4pPr marL="566949" indent="-285260" algn="l" defTabSz="1020512" rtl="0" eaLnBrk="1" latinLnBrk="0" hangingPunct="1">
        <a:spcBef>
          <a:spcPct val="20000"/>
        </a:spcBef>
        <a:buFont typeface="Wingdings" pitchFamily="2" charset="2"/>
        <a:buChar char="n"/>
        <a:defRPr sz="1800" kern="1200">
          <a:solidFill>
            <a:schemeClr val="tx1">
              <a:lumMod val="85000"/>
              <a:lumOff val="15000"/>
            </a:schemeClr>
          </a:solidFill>
          <a:latin typeface="+mn-lt"/>
          <a:ea typeface="+mn-ea"/>
          <a:cs typeface="+mn-cs"/>
        </a:defRPr>
      </a:lvl4pPr>
      <a:lvl5pPr marL="848642" indent="-281710" algn="l" defTabSz="1020512" rtl="0" eaLnBrk="1" latinLnBrk="0" hangingPunct="1">
        <a:spcBef>
          <a:spcPct val="20000"/>
        </a:spcBef>
        <a:buFont typeface="Wingdings" pitchFamily="2" charset="2"/>
        <a:buChar char="n"/>
        <a:defRPr sz="1800" kern="1200">
          <a:solidFill>
            <a:schemeClr val="tx1">
              <a:lumMod val="85000"/>
              <a:lumOff val="15000"/>
            </a:schemeClr>
          </a:solidFill>
          <a:latin typeface="+mn-lt"/>
          <a:ea typeface="+mn-ea"/>
          <a:cs typeface="+mn-cs"/>
        </a:defRPr>
      </a:lvl5pPr>
      <a:lvl6pPr marL="2806390" indent="-255123" algn="l" defTabSz="1020512" rtl="0" eaLnBrk="1" latinLnBrk="0" hangingPunct="1">
        <a:spcBef>
          <a:spcPct val="20000"/>
        </a:spcBef>
        <a:buFont typeface="Arial" pitchFamily="34" charset="0"/>
        <a:buChar char="•"/>
        <a:defRPr sz="2300" kern="1200">
          <a:solidFill>
            <a:schemeClr val="tx1"/>
          </a:solidFill>
          <a:latin typeface="+mn-lt"/>
          <a:ea typeface="+mn-ea"/>
          <a:cs typeface="+mn-cs"/>
        </a:defRPr>
      </a:lvl6pPr>
      <a:lvl7pPr marL="3316644" indent="-255123" algn="l" defTabSz="1020512" rtl="0" eaLnBrk="1" latinLnBrk="0" hangingPunct="1">
        <a:spcBef>
          <a:spcPct val="20000"/>
        </a:spcBef>
        <a:buFont typeface="Arial" pitchFamily="34" charset="0"/>
        <a:buChar char="•"/>
        <a:defRPr sz="2300" kern="1200">
          <a:solidFill>
            <a:schemeClr val="tx1"/>
          </a:solidFill>
          <a:latin typeface="+mn-lt"/>
          <a:ea typeface="+mn-ea"/>
          <a:cs typeface="+mn-cs"/>
        </a:defRPr>
      </a:lvl7pPr>
      <a:lvl8pPr marL="3826890" indent="-255123" algn="l" defTabSz="1020512" rtl="0" eaLnBrk="1" latinLnBrk="0" hangingPunct="1">
        <a:spcBef>
          <a:spcPct val="20000"/>
        </a:spcBef>
        <a:buFont typeface="Arial" pitchFamily="34" charset="0"/>
        <a:buChar char="•"/>
        <a:defRPr sz="2300" kern="1200">
          <a:solidFill>
            <a:schemeClr val="tx1"/>
          </a:solidFill>
          <a:latin typeface="+mn-lt"/>
          <a:ea typeface="+mn-ea"/>
          <a:cs typeface="+mn-cs"/>
        </a:defRPr>
      </a:lvl8pPr>
      <a:lvl9pPr marL="4337144" indent="-255123" algn="l" defTabSz="1020512" rtl="0" eaLnBrk="1" latinLnBrk="0" hangingPunct="1">
        <a:spcBef>
          <a:spcPct val="20000"/>
        </a:spcBef>
        <a:buFont typeface="Arial" pitchFamily="34" charset="0"/>
        <a:buChar char="•"/>
        <a:defRPr sz="2300" kern="1200">
          <a:solidFill>
            <a:schemeClr val="tx1"/>
          </a:solidFill>
          <a:latin typeface="+mn-lt"/>
          <a:ea typeface="+mn-ea"/>
          <a:cs typeface="+mn-cs"/>
        </a:defRPr>
      </a:lvl9pPr>
    </p:bodyStyle>
    <p:otherStyle>
      <a:defPPr>
        <a:defRPr lang="en-US"/>
      </a:defPPr>
      <a:lvl1pPr marL="0" algn="l" defTabSz="1020512" rtl="0" eaLnBrk="1" latinLnBrk="0" hangingPunct="1">
        <a:defRPr sz="2000" kern="1200">
          <a:solidFill>
            <a:schemeClr val="tx1"/>
          </a:solidFill>
          <a:latin typeface="+mn-lt"/>
          <a:ea typeface="+mn-ea"/>
          <a:cs typeface="+mn-cs"/>
        </a:defRPr>
      </a:lvl1pPr>
      <a:lvl2pPr marL="510260" algn="l" defTabSz="1020512" rtl="0" eaLnBrk="1" latinLnBrk="0" hangingPunct="1">
        <a:defRPr sz="2000" kern="1200">
          <a:solidFill>
            <a:schemeClr val="tx1"/>
          </a:solidFill>
          <a:latin typeface="+mn-lt"/>
          <a:ea typeface="+mn-ea"/>
          <a:cs typeface="+mn-cs"/>
        </a:defRPr>
      </a:lvl2pPr>
      <a:lvl3pPr marL="1020512" algn="l" defTabSz="1020512" rtl="0" eaLnBrk="1" latinLnBrk="0" hangingPunct="1">
        <a:defRPr sz="2000" kern="1200">
          <a:solidFill>
            <a:schemeClr val="tx1"/>
          </a:solidFill>
          <a:latin typeface="+mn-lt"/>
          <a:ea typeface="+mn-ea"/>
          <a:cs typeface="+mn-cs"/>
        </a:defRPr>
      </a:lvl3pPr>
      <a:lvl4pPr marL="1530788" algn="l" defTabSz="1020512" rtl="0" eaLnBrk="1" latinLnBrk="0" hangingPunct="1">
        <a:defRPr sz="2000" kern="1200">
          <a:solidFill>
            <a:schemeClr val="tx1"/>
          </a:solidFill>
          <a:latin typeface="+mn-lt"/>
          <a:ea typeface="+mn-ea"/>
          <a:cs typeface="+mn-cs"/>
        </a:defRPr>
      </a:lvl4pPr>
      <a:lvl5pPr marL="2041007" algn="l" defTabSz="1020512" rtl="0" eaLnBrk="1" latinLnBrk="0" hangingPunct="1">
        <a:defRPr sz="2000" kern="1200">
          <a:solidFill>
            <a:schemeClr val="tx1"/>
          </a:solidFill>
          <a:latin typeface="+mn-lt"/>
          <a:ea typeface="+mn-ea"/>
          <a:cs typeface="+mn-cs"/>
        </a:defRPr>
      </a:lvl5pPr>
      <a:lvl6pPr marL="2551262" algn="l" defTabSz="1020512" rtl="0" eaLnBrk="1" latinLnBrk="0" hangingPunct="1">
        <a:defRPr sz="2000" kern="1200">
          <a:solidFill>
            <a:schemeClr val="tx1"/>
          </a:solidFill>
          <a:latin typeface="+mn-lt"/>
          <a:ea typeface="+mn-ea"/>
          <a:cs typeface="+mn-cs"/>
        </a:defRPr>
      </a:lvl6pPr>
      <a:lvl7pPr marL="3061535" algn="l" defTabSz="1020512" rtl="0" eaLnBrk="1" latinLnBrk="0" hangingPunct="1">
        <a:defRPr sz="2000" kern="1200">
          <a:solidFill>
            <a:schemeClr val="tx1"/>
          </a:solidFill>
          <a:latin typeface="+mn-lt"/>
          <a:ea typeface="+mn-ea"/>
          <a:cs typeface="+mn-cs"/>
        </a:defRPr>
      </a:lvl7pPr>
      <a:lvl8pPr marL="3571751" algn="l" defTabSz="1020512" rtl="0" eaLnBrk="1" latinLnBrk="0" hangingPunct="1">
        <a:defRPr sz="2000" kern="1200">
          <a:solidFill>
            <a:schemeClr val="tx1"/>
          </a:solidFill>
          <a:latin typeface="+mn-lt"/>
          <a:ea typeface="+mn-ea"/>
          <a:cs typeface="+mn-cs"/>
        </a:defRPr>
      </a:lvl8pPr>
      <a:lvl9pPr marL="4082018" algn="l" defTabSz="1020512" rtl="0" eaLnBrk="1" latinLnBrk="0" hangingPunct="1">
        <a:defRPr sz="2000" kern="1200">
          <a:solidFill>
            <a:schemeClr val="tx1"/>
          </a:solidFill>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9" name="8 Imagen"/>
          <p:cNvPicPr>
            <a:picLocks noChangeAspect="1"/>
          </p:cNvPicPr>
          <p:nvPr/>
        </p:nvPicPr>
        <p:blipFill rotWithShape="1">
          <a:blip r:embed="rId14" cstate="print">
            <a:extLst>
              <a:ext uri="{28A0092B-C50C-407E-A947-70E740481C1C}">
                <a14:useLocalDpi xmlns:a14="http://schemas.microsoft.com/office/drawing/2010/main" val="0"/>
              </a:ext>
            </a:extLst>
          </a:blip>
          <a:srcRect r="2399"/>
          <a:stretch/>
        </p:blipFill>
        <p:spPr>
          <a:xfrm>
            <a:off x="-47434" y="0"/>
            <a:ext cx="10488426" cy="7597056"/>
          </a:xfrm>
          <a:prstGeom prst="rect">
            <a:avLst/>
          </a:prstGeom>
        </p:spPr>
      </p:pic>
      <p:sp>
        <p:nvSpPr>
          <p:cNvPr id="2" name="Title Placeholder 1"/>
          <p:cNvSpPr>
            <a:spLocks noGrp="1"/>
          </p:cNvSpPr>
          <p:nvPr>
            <p:ph type="title"/>
          </p:nvPr>
        </p:nvSpPr>
        <p:spPr>
          <a:xfrm>
            <a:off x="3" y="1"/>
            <a:ext cx="10442834" cy="1137649"/>
          </a:xfrm>
          <a:prstGeom prst="rect">
            <a:avLst/>
          </a:prstGeom>
        </p:spPr>
        <p:txBody>
          <a:bodyPr vert="horz" lIns="309700" tIns="250268" rIns="309700" bIns="0" rtlCol="0" anchor="t">
            <a:noAutofit/>
          </a:bodyPr>
          <a:lstStyle/>
          <a:p>
            <a:pPr lvl="0"/>
            <a:r>
              <a:rPr lang="en-US" dirty="0" smtClean="0"/>
              <a:t>Click to edit Master title style</a:t>
            </a:r>
            <a:endParaRPr lang="en-AU" dirty="0"/>
          </a:p>
        </p:txBody>
      </p:sp>
      <p:sp>
        <p:nvSpPr>
          <p:cNvPr id="3" name="Text Placeholder 2"/>
          <p:cNvSpPr>
            <a:spLocks noGrp="1"/>
          </p:cNvSpPr>
          <p:nvPr>
            <p:ph type="body" idx="1"/>
          </p:nvPr>
        </p:nvSpPr>
        <p:spPr>
          <a:xfrm>
            <a:off x="3" y="1137651"/>
            <a:ext cx="10442834" cy="4449342"/>
          </a:xfrm>
          <a:prstGeom prst="rect">
            <a:avLst/>
          </a:prstGeom>
        </p:spPr>
        <p:txBody>
          <a:bodyPr vert="horz" lIns="309700" tIns="237306" rIns="309700" bIns="0" rtlCol="0">
            <a:no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AU" dirty="0"/>
          </a:p>
        </p:txBody>
      </p:sp>
      <p:sp>
        <p:nvSpPr>
          <p:cNvPr id="4" name="Slide Number Placeholder 3"/>
          <p:cNvSpPr>
            <a:spLocks noGrp="1"/>
          </p:cNvSpPr>
          <p:nvPr>
            <p:ph type="sldNum" sz="quarter" idx="4"/>
          </p:nvPr>
        </p:nvSpPr>
        <p:spPr>
          <a:xfrm>
            <a:off x="9534001" y="6972323"/>
            <a:ext cx="577163" cy="300014"/>
          </a:xfrm>
          <a:prstGeom prst="rect">
            <a:avLst/>
          </a:prstGeom>
        </p:spPr>
        <p:txBody>
          <a:bodyPr vert="horz" lIns="0" tIns="0" rIns="0" bIns="0" rtlCol="0" anchor="b">
            <a:noAutofit/>
          </a:bodyPr>
          <a:lstStyle>
            <a:lvl1pPr algn="r">
              <a:defRPr sz="800" b="0">
                <a:solidFill>
                  <a:srgbClr val="333333"/>
                </a:solidFill>
                <a:latin typeface="+mn-lt"/>
              </a:defRPr>
            </a:lvl1pPr>
          </a:lstStyle>
          <a:p>
            <a:pPr defTabSz="1024085"/>
            <a:fld id="{9784CBA3-D598-4B1F-BAA3-EE14B5154290}" type="slidenum">
              <a:rPr lang="en-AU" smtClean="0"/>
              <a:pPr defTabSz="1024085"/>
              <a:t>‹#›</a:t>
            </a:fld>
            <a:endParaRPr lang="en-AU" dirty="0"/>
          </a:p>
        </p:txBody>
      </p:sp>
      <p:cxnSp>
        <p:nvCxnSpPr>
          <p:cNvPr id="70" name="Straight Connector 69"/>
          <p:cNvCxnSpPr/>
          <p:nvPr/>
        </p:nvCxnSpPr>
        <p:spPr>
          <a:xfrm>
            <a:off x="322188" y="6556595"/>
            <a:ext cx="9788897" cy="0"/>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115" name="Footer Placeholder 3"/>
          <p:cNvSpPr>
            <a:spLocks noGrp="1"/>
          </p:cNvSpPr>
          <p:nvPr>
            <p:ph type="ftr" sz="quarter" idx="3"/>
          </p:nvPr>
        </p:nvSpPr>
        <p:spPr>
          <a:xfrm>
            <a:off x="897274" y="6556595"/>
            <a:ext cx="8626969" cy="415728"/>
          </a:xfrm>
          <a:prstGeom prst="rect">
            <a:avLst/>
          </a:prstGeom>
        </p:spPr>
        <p:txBody>
          <a:bodyPr lIns="572048" tIns="100553" rIns="102171" bIns="51080">
            <a:noAutofit/>
          </a:bodyPr>
          <a:lstStyle>
            <a:lvl1pPr>
              <a:defRPr lang="en-AU" sz="1400" b="0">
                <a:solidFill>
                  <a:srgbClr val="333333"/>
                </a:solidFill>
                <a:latin typeface="+mn-lt"/>
                <a:cs typeface="+mn-cs"/>
              </a:defRPr>
            </a:lvl1pPr>
          </a:lstStyle>
          <a:p>
            <a:pPr defTabSz="1024085">
              <a:spcBef>
                <a:spcPct val="20000"/>
              </a:spcBef>
            </a:pPr>
            <a:endParaRPr lang="es-ES" dirty="0" smtClean="0"/>
          </a:p>
        </p:txBody>
      </p:sp>
      <p:pic>
        <p:nvPicPr>
          <p:cNvPr id="88" name="Picture 2" descr="\\PSTUDIOTERM\Clients\TNS Global\TNS_002 Templates\4. Design\1. Assets\Logos\TNS_LOGOS\final brand jpgs\TNS_logo_rgb.jpg"/>
          <p:cNvPicPr>
            <a:picLocks noChangeAspect="1" noChangeArrowheads="1"/>
          </p:cNvPicPr>
          <p:nvPr/>
        </p:nvPicPr>
        <p:blipFill>
          <a:blip r:embed="rId15" cstate="print">
            <a:extLst>
              <a:ext uri="{28A0092B-C50C-407E-A947-70E740481C1C}">
                <a14:useLocalDpi xmlns:a14="http://schemas.microsoft.com/office/drawing/2010/main" val="0"/>
              </a:ext>
            </a:extLst>
          </a:blip>
          <a:srcRect/>
          <a:stretch>
            <a:fillRect/>
          </a:stretch>
        </p:blipFill>
        <p:spPr bwMode="auto">
          <a:xfrm>
            <a:off x="323854" y="6693855"/>
            <a:ext cx="576000" cy="576000"/>
          </a:xfrm>
          <a:prstGeom prst="rect">
            <a:avLst/>
          </a:prstGeom>
          <a:noFill/>
          <a:extLst>
            <a:ext uri="{909E8E84-426E-40DD-AFC4-6F175D3DCCD1}">
              <a14:hiddenFill xmlns:a14="http://schemas.microsoft.com/office/drawing/2010/main">
                <a:solidFill>
                  <a:srgbClr val="FFFFFF"/>
                </a:solidFill>
              </a14:hiddenFill>
            </a:ext>
          </a:extLst>
        </p:spPr>
      </p:pic>
      <p:sp>
        <p:nvSpPr>
          <p:cNvPr id="11" name="TextBox 9"/>
          <p:cNvSpPr txBox="1"/>
          <p:nvPr userDrawn="1">
            <p:custDataLst>
              <p:tags r:id="rId13"/>
            </p:custDataLst>
          </p:nvPr>
        </p:nvSpPr>
        <p:spPr>
          <a:xfrm>
            <a:off x="1312342" y="7020991"/>
            <a:ext cx="2540000" cy="531000"/>
          </a:xfrm>
          <a:prstGeom prst="rect">
            <a:avLst/>
          </a:prstGeom>
          <a:noFill/>
        </p:spPr>
        <p:txBody>
          <a:bodyPr vert="horz" wrap="none" lIns="0" tIns="0" rIns="0" bIns="277368" rtlCol="0" anchor="b">
            <a:noAutofit/>
          </a:bodyPr>
          <a:lstStyle/>
          <a:p>
            <a:pPr defTabSz="1021124">
              <a:lnSpc>
                <a:spcPct val="0"/>
              </a:lnSpc>
            </a:pPr>
            <a:r>
              <a:rPr lang="en-US" sz="800" b="0" dirty="0" smtClean="0">
                <a:solidFill>
                  <a:srgbClr val="333333"/>
                </a:solidFill>
                <a:latin typeface="Verdana"/>
              </a:rPr>
              <a:t>© TNS 2016</a:t>
            </a:r>
          </a:p>
        </p:txBody>
      </p:sp>
    </p:spTree>
    <p:extLst>
      <p:ext uri="{BB962C8B-B14F-4D97-AF65-F5344CB8AC3E}">
        <p14:creationId xmlns:p14="http://schemas.microsoft.com/office/powerpoint/2010/main" val="3031467234"/>
      </p:ext>
    </p:extLst>
  </p:cSld>
  <p:clrMap bg1="lt1" tx1="dk1" bg2="lt2" tx2="dk2" accent1="accent1" accent2="accent2" accent3="accent3" accent4="accent4" accent5="accent5" accent6="accent6" hlink="hlink" folHlink="folHlink"/>
  <p:sldLayoutIdLst>
    <p:sldLayoutId id="2147484104" r:id="rId1"/>
    <p:sldLayoutId id="2147484105" r:id="rId2"/>
    <p:sldLayoutId id="2147484106" r:id="rId3"/>
    <p:sldLayoutId id="2147484107" r:id="rId4"/>
    <p:sldLayoutId id="2147484108" r:id="rId5"/>
    <p:sldLayoutId id="2147484109" r:id="rId6"/>
    <p:sldLayoutId id="2147484110" r:id="rId7"/>
    <p:sldLayoutId id="2147484111" r:id="rId8"/>
    <p:sldLayoutId id="2147484112" r:id="rId9"/>
    <p:sldLayoutId id="2147484114" r:id="rId10"/>
    <p:sldLayoutId id="2147484115" r:id="rId11"/>
  </p:sldLayoutIdLst>
  <p:timing>
    <p:tnLst>
      <p:par>
        <p:cTn id="1" dur="indefinite" restart="never" nodeType="tmRoot"/>
      </p:par>
    </p:tnLst>
  </p:timing>
  <p:hf hdr="0" dt="0"/>
  <p:txStyles>
    <p:titleStyle>
      <a:lvl1pPr algn="l" defTabSz="1021634" rtl="0" eaLnBrk="1" latinLnBrk="0" hangingPunct="1">
        <a:spcBef>
          <a:spcPct val="0"/>
        </a:spcBef>
        <a:buNone/>
        <a:defRPr lang="en-AU" sz="2000" kern="1200" dirty="0">
          <a:solidFill>
            <a:srgbClr val="333333"/>
          </a:solidFill>
          <a:latin typeface="+mj-lt"/>
          <a:ea typeface="+mj-ea"/>
          <a:cs typeface="+mj-cs"/>
        </a:defRPr>
      </a:lvl1pPr>
    </p:titleStyle>
    <p:bodyStyle>
      <a:lvl1pPr marL="0" indent="0" algn="l" defTabSz="1021634" rtl="0" eaLnBrk="1" latinLnBrk="0" hangingPunct="1">
        <a:spcBef>
          <a:spcPct val="20000"/>
        </a:spcBef>
        <a:buFont typeface="Arial" pitchFamily="34" charset="0"/>
        <a:buNone/>
        <a:defRPr sz="1400" b="1" kern="1200">
          <a:solidFill>
            <a:srgbClr val="333333"/>
          </a:solidFill>
          <a:latin typeface="+mn-lt"/>
          <a:ea typeface="+mn-ea"/>
          <a:cs typeface="+mn-cs"/>
        </a:defRPr>
      </a:lvl1pPr>
      <a:lvl2pPr marL="0" indent="0" algn="l" defTabSz="1021634" rtl="0" eaLnBrk="1" latinLnBrk="0" hangingPunct="1">
        <a:spcBef>
          <a:spcPct val="20000"/>
        </a:spcBef>
        <a:buFont typeface="Arial" pitchFamily="34" charset="0"/>
        <a:buNone/>
        <a:defRPr sz="1400" kern="1200">
          <a:solidFill>
            <a:srgbClr val="333333"/>
          </a:solidFill>
          <a:latin typeface="+mn-lt"/>
          <a:ea typeface="+mn-ea"/>
          <a:cs typeface="+mn-cs"/>
        </a:defRPr>
      </a:lvl2pPr>
      <a:lvl3pPr marL="282020" indent="-282020" algn="l" defTabSz="1021634" rtl="0" eaLnBrk="1" latinLnBrk="0" hangingPunct="1">
        <a:spcBef>
          <a:spcPct val="20000"/>
        </a:spcBef>
        <a:buFont typeface="Wingdings" pitchFamily="2" charset="2"/>
        <a:buChar char=""/>
        <a:defRPr sz="1400" kern="1200">
          <a:solidFill>
            <a:srgbClr val="333333"/>
          </a:solidFill>
          <a:latin typeface="+mn-lt"/>
          <a:ea typeface="+mn-ea"/>
          <a:cs typeface="+mn-cs"/>
        </a:defRPr>
      </a:lvl3pPr>
      <a:lvl4pPr marL="567572" indent="-285570" algn="l" defTabSz="1021634" rtl="0" eaLnBrk="1" latinLnBrk="0" hangingPunct="1">
        <a:spcBef>
          <a:spcPct val="20000"/>
        </a:spcBef>
        <a:buFont typeface="Wingdings" pitchFamily="2" charset="2"/>
        <a:buChar char="n"/>
        <a:defRPr sz="1400" kern="1200">
          <a:solidFill>
            <a:srgbClr val="333333"/>
          </a:solidFill>
          <a:latin typeface="+mn-lt"/>
          <a:ea typeface="+mn-ea"/>
          <a:cs typeface="+mn-cs"/>
        </a:defRPr>
      </a:lvl4pPr>
      <a:lvl5pPr marL="849575" indent="-282020" algn="l" defTabSz="1021634" rtl="0" eaLnBrk="1" latinLnBrk="0" hangingPunct="1">
        <a:spcBef>
          <a:spcPct val="20000"/>
        </a:spcBef>
        <a:buFont typeface="Wingdings" pitchFamily="2" charset="2"/>
        <a:buChar char="n"/>
        <a:defRPr sz="1400" kern="1200">
          <a:solidFill>
            <a:srgbClr val="333333"/>
          </a:solidFill>
          <a:latin typeface="+mn-lt"/>
          <a:ea typeface="+mn-ea"/>
          <a:cs typeface="+mn-cs"/>
        </a:defRPr>
      </a:lvl5pPr>
      <a:lvl6pPr marL="2809477" indent="-255403" algn="l" defTabSz="1021634" rtl="0" eaLnBrk="1" latinLnBrk="0" hangingPunct="1">
        <a:spcBef>
          <a:spcPct val="20000"/>
        </a:spcBef>
        <a:buFont typeface="Arial" pitchFamily="34" charset="0"/>
        <a:buChar char="•"/>
        <a:defRPr sz="2300" kern="1200">
          <a:solidFill>
            <a:schemeClr val="tx1"/>
          </a:solidFill>
          <a:latin typeface="+mn-lt"/>
          <a:ea typeface="+mn-ea"/>
          <a:cs typeface="+mn-cs"/>
        </a:defRPr>
      </a:lvl6pPr>
      <a:lvl7pPr marL="3320294" indent="-255403" algn="l" defTabSz="1021634" rtl="0" eaLnBrk="1" latinLnBrk="0" hangingPunct="1">
        <a:spcBef>
          <a:spcPct val="20000"/>
        </a:spcBef>
        <a:buFont typeface="Arial" pitchFamily="34" charset="0"/>
        <a:buChar char="•"/>
        <a:defRPr sz="2300" kern="1200">
          <a:solidFill>
            <a:schemeClr val="tx1"/>
          </a:solidFill>
          <a:latin typeface="+mn-lt"/>
          <a:ea typeface="+mn-ea"/>
          <a:cs typeface="+mn-cs"/>
        </a:defRPr>
      </a:lvl7pPr>
      <a:lvl8pPr marL="3831099" indent="-255403" algn="l" defTabSz="1021634" rtl="0" eaLnBrk="1" latinLnBrk="0" hangingPunct="1">
        <a:spcBef>
          <a:spcPct val="20000"/>
        </a:spcBef>
        <a:buFont typeface="Arial" pitchFamily="34" charset="0"/>
        <a:buChar char="•"/>
        <a:defRPr sz="2300" kern="1200">
          <a:solidFill>
            <a:schemeClr val="tx1"/>
          </a:solidFill>
          <a:latin typeface="+mn-lt"/>
          <a:ea typeface="+mn-ea"/>
          <a:cs typeface="+mn-cs"/>
        </a:defRPr>
      </a:lvl8pPr>
      <a:lvl9pPr marL="4341917" indent="-255403" algn="l" defTabSz="1021634" rtl="0" eaLnBrk="1" latinLnBrk="0" hangingPunct="1">
        <a:spcBef>
          <a:spcPct val="20000"/>
        </a:spcBef>
        <a:buFont typeface="Arial" pitchFamily="34" charset="0"/>
        <a:buChar char="•"/>
        <a:defRPr sz="2300" kern="1200">
          <a:solidFill>
            <a:schemeClr val="tx1"/>
          </a:solidFill>
          <a:latin typeface="+mn-lt"/>
          <a:ea typeface="+mn-ea"/>
          <a:cs typeface="+mn-cs"/>
        </a:defRPr>
      </a:lvl9pPr>
    </p:bodyStyle>
    <p:otherStyle>
      <a:defPPr>
        <a:defRPr lang="en-US"/>
      </a:defPPr>
      <a:lvl1pPr marL="0" algn="l" defTabSz="1021634" rtl="0" eaLnBrk="1" latinLnBrk="0" hangingPunct="1">
        <a:defRPr sz="2000" kern="1200">
          <a:solidFill>
            <a:schemeClr val="tx1"/>
          </a:solidFill>
          <a:latin typeface="+mn-lt"/>
          <a:ea typeface="+mn-ea"/>
          <a:cs typeface="+mn-cs"/>
        </a:defRPr>
      </a:lvl1pPr>
      <a:lvl2pPr marL="510821" algn="l" defTabSz="1021634" rtl="0" eaLnBrk="1" latinLnBrk="0" hangingPunct="1">
        <a:defRPr sz="2000" kern="1200">
          <a:solidFill>
            <a:schemeClr val="tx1"/>
          </a:solidFill>
          <a:latin typeface="+mn-lt"/>
          <a:ea typeface="+mn-ea"/>
          <a:cs typeface="+mn-cs"/>
        </a:defRPr>
      </a:lvl2pPr>
      <a:lvl3pPr marL="1021634" algn="l" defTabSz="1021634" rtl="0" eaLnBrk="1" latinLnBrk="0" hangingPunct="1">
        <a:defRPr sz="2000" kern="1200">
          <a:solidFill>
            <a:schemeClr val="tx1"/>
          </a:solidFill>
          <a:latin typeface="+mn-lt"/>
          <a:ea typeface="+mn-ea"/>
          <a:cs typeface="+mn-cs"/>
        </a:defRPr>
      </a:lvl3pPr>
      <a:lvl4pPr marL="1532471" algn="l" defTabSz="1021634" rtl="0" eaLnBrk="1" latinLnBrk="0" hangingPunct="1">
        <a:defRPr sz="2000" kern="1200">
          <a:solidFill>
            <a:schemeClr val="tx1"/>
          </a:solidFill>
          <a:latin typeface="+mn-lt"/>
          <a:ea typeface="+mn-ea"/>
          <a:cs typeface="+mn-cs"/>
        </a:defRPr>
      </a:lvl4pPr>
      <a:lvl5pPr marL="2043252" algn="l" defTabSz="1021634" rtl="0" eaLnBrk="1" latinLnBrk="0" hangingPunct="1">
        <a:defRPr sz="2000" kern="1200">
          <a:solidFill>
            <a:schemeClr val="tx1"/>
          </a:solidFill>
          <a:latin typeface="+mn-lt"/>
          <a:ea typeface="+mn-ea"/>
          <a:cs typeface="+mn-cs"/>
        </a:defRPr>
      </a:lvl5pPr>
      <a:lvl6pPr marL="2554071" algn="l" defTabSz="1021634" rtl="0" eaLnBrk="1" latinLnBrk="0" hangingPunct="1">
        <a:defRPr sz="2000" kern="1200">
          <a:solidFill>
            <a:schemeClr val="tx1"/>
          </a:solidFill>
          <a:latin typeface="+mn-lt"/>
          <a:ea typeface="+mn-ea"/>
          <a:cs typeface="+mn-cs"/>
        </a:defRPr>
      </a:lvl6pPr>
      <a:lvl7pPr marL="3064901" algn="l" defTabSz="1021634" rtl="0" eaLnBrk="1" latinLnBrk="0" hangingPunct="1">
        <a:defRPr sz="2000" kern="1200">
          <a:solidFill>
            <a:schemeClr val="tx1"/>
          </a:solidFill>
          <a:latin typeface="+mn-lt"/>
          <a:ea typeface="+mn-ea"/>
          <a:cs typeface="+mn-cs"/>
        </a:defRPr>
      </a:lvl7pPr>
      <a:lvl8pPr marL="3575683" algn="l" defTabSz="1021634" rtl="0" eaLnBrk="1" latinLnBrk="0" hangingPunct="1">
        <a:defRPr sz="2000" kern="1200">
          <a:solidFill>
            <a:schemeClr val="tx1"/>
          </a:solidFill>
          <a:latin typeface="+mn-lt"/>
          <a:ea typeface="+mn-ea"/>
          <a:cs typeface="+mn-cs"/>
        </a:defRPr>
      </a:lvl8pPr>
      <a:lvl9pPr marL="4086511" algn="l" defTabSz="1021634" rtl="0" eaLnBrk="1" latinLnBrk="0" hangingPunct="1">
        <a:defRPr sz="2000" kern="1200">
          <a:solidFill>
            <a:schemeClr val="tx1"/>
          </a:solidFill>
          <a:latin typeface="+mn-lt"/>
          <a:ea typeface="+mn-ea"/>
          <a:cs typeface="+mn-cs"/>
        </a:defRPr>
      </a:lvl9pPr>
    </p:otherStyle>
  </p:txStyles>
</p:sldMaster>
</file>

<file path=ppt/slideMasters/slideMaster1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9" name="8 Imagen"/>
          <p:cNvPicPr>
            <a:picLocks noChangeAspect="1"/>
          </p:cNvPicPr>
          <p:nvPr/>
        </p:nvPicPr>
        <p:blipFill rotWithShape="1">
          <a:blip r:embed="rId15" cstate="print">
            <a:extLst>
              <a:ext uri="{28A0092B-C50C-407E-A947-70E740481C1C}">
                <a14:useLocalDpi xmlns:a14="http://schemas.microsoft.com/office/drawing/2010/main" val="0"/>
              </a:ext>
            </a:extLst>
          </a:blip>
          <a:srcRect r="2399"/>
          <a:stretch/>
        </p:blipFill>
        <p:spPr>
          <a:xfrm>
            <a:off x="-47434" y="0"/>
            <a:ext cx="10488426" cy="7597056"/>
          </a:xfrm>
          <a:prstGeom prst="rect">
            <a:avLst/>
          </a:prstGeom>
        </p:spPr>
      </p:pic>
      <p:sp>
        <p:nvSpPr>
          <p:cNvPr id="2" name="Title Placeholder 1"/>
          <p:cNvSpPr>
            <a:spLocks noGrp="1"/>
          </p:cNvSpPr>
          <p:nvPr>
            <p:ph type="title"/>
          </p:nvPr>
        </p:nvSpPr>
        <p:spPr>
          <a:xfrm>
            <a:off x="3" y="1"/>
            <a:ext cx="10442834" cy="1137649"/>
          </a:xfrm>
          <a:prstGeom prst="rect">
            <a:avLst/>
          </a:prstGeom>
        </p:spPr>
        <p:txBody>
          <a:bodyPr vert="horz" lIns="309700" tIns="250268" rIns="309700" bIns="0" rtlCol="0" anchor="t">
            <a:noAutofit/>
          </a:bodyPr>
          <a:lstStyle/>
          <a:p>
            <a:pPr lvl="0"/>
            <a:r>
              <a:rPr lang="en-US" dirty="0" smtClean="0"/>
              <a:t>Click to edit Master title style</a:t>
            </a:r>
            <a:endParaRPr lang="en-AU" dirty="0"/>
          </a:p>
        </p:txBody>
      </p:sp>
      <p:sp>
        <p:nvSpPr>
          <p:cNvPr id="3" name="Text Placeholder 2"/>
          <p:cNvSpPr>
            <a:spLocks noGrp="1"/>
          </p:cNvSpPr>
          <p:nvPr>
            <p:ph type="body" idx="1"/>
          </p:nvPr>
        </p:nvSpPr>
        <p:spPr>
          <a:xfrm>
            <a:off x="3" y="1137651"/>
            <a:ext cx="10442834" cy="4449342"/>
          </a:xfrm>
          <a:prstGeom prst="rect">
            <a:avLst/>
          </a:prstGeom>
        </p:spPr>
        <p:txBody>
          <a:bodyPr vert="horz" lIns="309700" tIns="237306" rIns="309700" bIns="0" rtlCol="0">
            <a:no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AU" dirty="0"/>
          </a:p>
        </p:txBody>
      </p:sp>
      <p:sp>
        <p:nvSpPr>
          <p:cNvPr id="4" name="Slide Number Placeholder 3"/>
          <p:cNvSpPr>
            <a:spLocks noGrp="1"/>
          </p:cNvSpPr>
          <p:nvPr>
            <p:ph type="sldNum" sz="quarter" idx="4"/>
          </p:nvPr>
        </p:nvSpPr>
        <p:spPr>
          <a:xfrm>
            <a:off x="9534001" y="6972323"/>
            <a:ext cx="577163" cy="300014"/>
          </a:xfrm>
          <a:prstGeom prst="rect">
            <a:avLst/>
          </a:prstGeom>
        </p:spPr>
        <p:txBody>
          <a:bodyPr vert="horz" lIns="0" tIns="0" rIns="0" bIns="0" rtlCol="0" anchor="b">
            <a:noAutofit/>
          </a:bodyPr>
          <a:lstStyle>
            <a:lvl1pPr algn="r">
              <a:defRPr sz="800" b="0">
                <a:solidFill>
                  <a:srgbClr val="333333"/>
                </a:solidFill>
                <a:latin typeface="+mn-lt"/>
              </a:defRPr>
            </a:lvl1pPr>
          </a:lstStyle>
          <a:p>
            <a:pPr defTabSz="1024085"/>
            <a:fld id="{9784CBA3-D598-4B1F-BAA3-EE14B5154290}" type="slidenum">
              <a:rPr lang="en-AU" smtClean="0"/>
              <a:pPr defTabSz="1024085"/>
              <a:t>‹#›</a:t>
            </a:fld>
            <a:endParaRPr lang="en-AU" dirty="0"/>
          </a:p>
        </p:txBody>
      </p:sp>
      <p:cxnSp>
        <p:nvCxnSpPr>
          <p:cNvPr id="70" name="Straight Connector 69"/>
          <p:cNvCxnSpPr/>
          <p:nvPr/>
        </p:nvCxnSpPr>
        <p:spPr>
          <a:xfrm>
            <a:off x="322188" y="6556595"/>
            <a:ext cx="9788897" cy="0"/>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115" name="Footer Placeholder 3"/>
          <p:cNvSpPr>
            <a:spLocks noGrp="1"/>
          </p:cNvSpPr>
          <p:nvPr>
            <p:ph type="ftr" sz="quarter" idx="3"/>
          </p:nvPr>
        </p:nvSpPr>
        <p:spPr>
          <a:xfrm>
            <a:off x="897274" y="6556595"/>
            <a:ext cx="8626969" cy="415728"/>
          </a:xfrm>
          <a:prstGeom prst="rect">
            <a:avLst/>
          </a:prstGeom>
        </p:spPr>
        <p:txBody>
          <a:bodyPr lIns="572048" tIns="100553" rIns="102171" bIns="51080">
            <a:noAutofit/>
          </a:bodyPr>
          <a:lstStyle>
            <a:lvl1pPr>
              <a:defRPr lang="en-AU" sz="1400" b="0">
                <a:solidFill>
                  <a:srgbClr val="333333"/>
                </a:solidFill>
                <a:latin typeface="+mn-lt"/>
                <a:cs typeface="+mn-cs"/>
              </a:defRPr>
            </a:lvl1pPr>
          </a:lstStyle>
          <a:p>
            <a:pPr defTabSz="1024085">
              <a:spcBef>
                <a:spcPct val="20000"/>
              </a:spcBef>
            </a:pPr>
            <a:endParaRPr lang="es-ES" dirty="0" smtClean="0"/>
          </a:p>
        </p:txBody>
      </p:sp>
      <p:pic>
        <p:nvPicPr>
          <p:cNvPr id="88" name="Picture 2" descr="\\PSTUDIOTERM\Clients\TNS Global\TNS_002 Templates\4. Design\1. Assets\Logos\TNS_LOGOS\final brand jpgs\TNS_logo_rgb.jpg"/>
          <p:cNvPicPr>
            <a:picLocks noChangeAspect="1" noChangeArrowheads="1"/>
          </p:cNvPicPr>
          <p:nvPr/>
        </p:nvPicPr>
        <p:blipFill>
          <a:blip r:embed="rId16" cstate="print">
            <a:extLst>
              <a:ext uri="{28A0092B-C50C-407E-A947-70E740481C1C}">
                <a14:useLocalDpi xmlns:a14="http://schemas.microsoft.com/office/drawing/2010/main" val="0"/>
              </a:ext>
            </a:extLst>
          </a:blip>
          <a:srcRect/>
          <a:stretch>
            <a:fillRect/>
          </a:stretch>
        </p:blipFill>
        <p:spPr bwMode="auto">
          <a:xfrm>
            <a:off x="323854" y="6693855"/>
            <a:ext cx="576000" cy="576000"/>
          </a:xfrm>
          <a:prstGeom prst="rect">
            <a:avLst/>
          </a:prstGeom>
          <a:noFill/>
          <a:extLst>
            <a:ext uri="{909E8E84-426E-40DD-AFC4-6F175D3DCCD1}">
              <a14:hiddenFill xmlns:a14="http://schemas.microsoft.com/office/drawing/2010/main">
                <a:solidFill>
                  <a:srgbClr val="FFFFFF"/>
                </a:solidFill>
              </a14:hiddenFill>
            </a:ext>
          </a:extLst>
        </p:spPr>
      </p:pic>
      <p:sp>
        <p:nvSpPr>
          <p:cNvPr id="11" name="TextBox 9"/>
          <p:cNvSpPr txBox="1"/>
          <p:nvPr userDrawn="1">
            <p:custDataLst>
              <p:tags r:id="rId14"/>
            </p:custDataLst>
          </p:nvPr>
        </p:nvSpPr>
        <p:spPr>
          <a:xfrm>
            <a:off x="1312342" y="7020991"/>
            <a:ext cx="2540000" cy="531000"/>
          </a:xfrm>
          <a:prstGeom prst="rect">
            <a:avLst/>
          </a:prstGeom>
          <a:noFill/>
        </p:spPr>
        <p:txBody>
          <a:bodyPr vert="horz" wrap="none" lIns="0" tIns="0" rIns="0" bIns="277368" rtlCol="0" anchor="b">
            <a:noAutofit/>
          </a:bodyPr>
          <a:lstStyle/>
          <a:p>
            <a:pPr defTabSz="1021124">
              <a:lnSpc>
                <a:spcPct val="0"/>
              </a:lnSpc>
            </a:pPr>
            <a:r>
              <a:rPr lang="en-US" sz="800" b="0" dirty="0" smtClean="0">
                <a:solidFill>
                  <a:srgbClr val="333333"/>
                </a:solidFill>
                <a:latin typeface="Verdana"/>
              </a:rPr>
              <a:t>© TNS 2016</a:t>
            </a:r>
          </a:p>
        </p:txBody>
      </p:sp>
    </p:spTree>
    <p:extLst>
      <p:ext uri="{BB962C8B-B14F-4D97-AF65-F5344CB8AC3E}">
        <p14:creationId xmlns:p14="http://schemas.microsoft.com/office/powerpoint/2010/main" val="4044516507"/>
      </p:ext>
    </p:extLst>
  </p:cSld>
  <p:clrMap bg1="lt1" tx1="dk1" bg2="lt2" tx2="dk2" accent1="accent1" accent2="accent2" accent3="accent3" accent4="accent4" accent5="accent5" accent6="accent6" hlink="hlink" folHlink="folHlink"/>
  <p:sldLayoutIdLst>
    <p:sldLayoutId id="2147484117" r:id="rId1"/>
    <p:sldLayoutId id="2147484118" r:id="rId2"/>
    <p:sldLayoutId id="2147484119" r:id="rId3"/>
    <p:sldLayoutId id="2147484120" r:id="rId4"/>
    <p:sldLayoutId id="2147484121" r:id="rId5"/>
    <p:sldLayoutId id="2147484122" r:id="rId6"/>
    <p:sldLayoutId id="2147484123" r:id="rId7"/>
    <p:sldLayoutId id="2147484124" r:id="rId8"/>
    <p:sldLayoutId id="2147484125" r:id="rId9"/>
    <p:sldLayoutId id="2147484126" r:id="rId10"/>
    <p:sldLayoutId id="2147484127" r:id="rId11"/>
    <p:sldLayoutId id="2147484128" r:id="rId12"/>
  </p:sldLayoutIdLst>
  <p:timing>
    <p:tnLst>
      <p:par>
        <p:cTn id="1" dur="indefinite" restart="never" nodeType="tmRoot"/>
      </p:par>
    </p:tnLst>
  </p:timing>
  <p:hf hdr="0" dt="0"/>
  <p:txStyles>
    <p:titleStyle>
      <a:lvl1pPr algn="l" defTabSz="1021634" rtl="0" eaLnBrk="1" latinLnBrk="0" hangingPunct="1">
        <a:spcBef>
          <a:spcPct val="0"/>
        </a:spcBef>
        <a:buNone/>
        <a:defRPr lang="en-AU" sz="2000" kern="1200" dirty="0">
          <a:solidFill>
            <a:srgbClr val="333333"/>
          </a:solidFill>
          <a:latin typeface="+mj-lt"/>
          <a:ea typeface="+mj-ea"/>
          <a:cs typeface="+mj-cs"/>
        </a:defRPr>
      </a:lvl1pPr>
    </p:titleStyle>
    <p:bodyStyle>
      <a:lvl1pPr marL="0" indent="0" algn="l" defTabSz="1021634" rtl="0" eaLnBrk="1" latinLnBrk="0" hangingPunct="1">
        <a:spcBef>
          <a:spcPct val="20000"/>
        </a:spcBef>
        <a:buFont typeface="Arial" pitchFamily="34" charset="0"/>
        <a:buNone/>
        <a:defRPr sz="1400" b="1" kern="1200">
          <a:solidFill>
            <a:srgbClr val="333333"/>
          </a:solidFill>
          <a:latin typeface="+mn-lt"/>
          <a:ea typeface="+mn-ea"/>
          <a:cs typeface="+mn-cs"/>
        </a:defRPr>
      </a:lvl1pPr>
      <a:lvl2pPr marL="0" indent="0" algn="l" defTabSz="1021634" rtl="0" eaLnBrk="1" latinLnBrk="0" hangingPunct="1">
        <a:spcBef>
          <a:spcPct val="20000"/>
        </a:spcBef>
        <a:buFont typeface="Arial" pitchFamily="34" charset="0"/>
        <a:buNone/>
        <a:defRPr sz="1400" kern="1200">
          <a:solidFill>
            <a:srgbClr val="333333"/>
          </a:solidFill>
          <a:latin typeface="+mn-lt"/>
          <a:ea typeface="+mn-ea"/>
          <a:cs typeface="+mn-cs"/>
        </a:defRPr>
      </a:lvl2pPr>
      <a:lvl3pPr marL="282020" indent="-282020" algn="l" defTabSz="1021634" rtl="0" eaLnBrk="1" latinLnBrk="0" hangingPunct="1">
        <a:spcBef>
          <a:spcPct val="20000"/>
        </a:spcBef>
        <a:buFont typeface="Wingdings" pitchFamily="2" charset="2"/>
        <a:buChar char=""/>
        <a:defRPr sz="1400" kern="1200">
          <a:solidFill>
            <a:srgbClr val="333333"/>
          </a:solidFill>
          <a:latin typeface="+mn-lt"/>
          <a:ea typeface="+mn-ea"/>
          <a:cs typeface="+mn-cs"/>
        </a:defRPr>
      </a:lvl3pPr>
      <a:lvl4pPr marL="567572" indent="-285570" algn="l" defTabSz="1021634" rtl="0" eaLnBrk="1" latinLnBrk="0" hangingPunct="1">
        <a:spcBef>
          <a:spcPct val="20000"/>
        </a:spcBef>
        <a:buFont typeface="Wingdings" pitchFamily="2" charset="2"/>
        <a:buChar char="n"/>
        <a:defRPr sz="1400" kern="1200">
          <a:solidFill>
            <a:srgbClr val="333333"/>
          </a:solidFill>
          <a:latin typeface="+mn-lt"/>
          <a:ea typeface="+mn-ea"/>
          <a:cs typeface="+mn-cs"/>
        </a:defRPr>
      </a:lvl4pPr>
      <a:lvl5pPr marL="849575" indent="-282020" algn="l" defTabSz="1021634" rtl="0" eaLnBrk="1" latinLnBrk="0" hangingPunct="1">
        <a:spcBef>
          <a:spcPct val="20000"/>
        </a:spcBef>
        <a:buFont typeface="Wingdings" pitchFamily="2" charset="2"/>
        <a:buChar char="n"/>
        <a:defRPr sz="1400" kern="1200">
          <a:solidFill>
            <a:srgbClr val="333333"/>
          </a:solidFill>
          <a:latin typeface="+mn-lt"/>
          <a:ea typeface="+mn-ea"/>
          <a:cs typeface="+mn-cs"/>
        </a:defRPr>
      </a:lvl5pPr>
      <a:lvl6pPr marL="2809477" indent="-255403" algn="l" defTabSz="1021634" rtl="0" eaLnBrk="1" latinLnBrk="0" hangingPunct="1">
        <a:spcBef>
          <a:spcPct val="20000"/>
        </a:spcBef>
        <a:buFont typeface="Arial" pitchFamily="34" charset="0"/>
        <a:buChar char="•"/>
        <a:defRPr sz="2300" kern="1200">
          <a:solidFill>
            <a:schemeClr val="tx1"/>
          </a:solidFill>
          <a:latin typeface="+mn-lt"/>
          <a:ea typeface="+mn-ea"/>
          <a:cs typeface="+mn-cs"/>
        </a:defRPr>
      </a:lvl6pPr>
      <a:lvl7pPr marL="3320294" indent="-255403" algn="l" defTabSz="1021634" rtl="0" eaLnBrk="1" latinLnBrk="0" hangingPunct="1">
        <a:spcBef>
          <a:spcPct val="20000"/>
        </a:spcBef>
        <a:buFont typeface="Arial" pitchFamily="34" charset="0"/>
        <a:buChar char="•"/>
        <a:defRPr sz="2300" kern="1200">
          <a:solidFill>
            <a:schemeClr val="tx1"/>
          </a:solidFill>
          <a:latin typeface="+mn-lt"/>
          <a:ea typeface="+mn-ea"/>
          <a:cs typeface="+mn-cs"/>
        </a:defRPr>
      </a:lvl7pPr>
      <a:lvl8pPr marL="3831099" indent="-255403" algn="l" defTabSz="1021634" rtl="0" eaLnBrk="1" latinLnBrk="0" hangingPunct="1">
        <a:spcBef>
          <a:spcPct val="20000"/>
        </a:spcBef>
        <a:buFont typeface="Arial" pitchFamily="34" charset="0"/>
        <a:buChar char="•"/>
        <a:defRPr sz="2300" kern="1200">
          <a:solidFill>
            <a:schemeClr val="tx1"/>
          </a:solidFill>
          <a:latin typeface="+mn-lt"/>
          <a:ea typeface="+mn-ea"/>
          <a:cs typeface="+mn-cs"/>
        </a:defRPr>
      </a:lvl8pPr>
      <a:lvl9pPr marL="4341917" indent="-255403" algn="l" defTabSz="1021634" rtl="0" eaLnBrk="1" latinLnBrk="0" hangingPunct="1">
        <a:spcBef>
          <a:spcPct val="20000"/>
        </a:spcBef>
        <a:buFont typeface="Arial" pitchFamily="34" charset="0"/>
        <a:buChar char="•"/>
        <a:defRPr sz="2300" kern="1200">
          <a:solidFill>
            <a:schemeClr val="tx1"/>
          </a:solidFill>
          <a:latin typeface="+mn-lt"/>
          <a:ea typeface="+mn-ea"/>
          <a:cs typeface="+mn-cs"/>
        </a:defRPr>
      </a:lvl9pPr>
    </p:bodyStyle>
    <p:otherStyle>
      <a:defPPr>
        <a:defRPr lang="en-US"/>
      </a:defPPr>
      <a:lvl1pPr marL="0" algn="l" defTabSz="1021634" rtl="0" eaLnBrk="1" latinLnBrk="0" hangingPunct="1">
        <a:defRPr sz="2000" kern="1200">
          <a:solidFill>
            <a:schemeClr val="tx1"/>
          </a:solidFill>
          <a:latin typeface="+mn-lt"/>
          <a:ea typeface="+mn-ea"/>
          <a:cs typeface="+mn-cs"/>
        </a:defRPr>
      </a:lvl1pPr>
      <a:lvl2pPr marL="510821" algn="l" defTabSz="1021634" rtl="0" eaLnBrk="1" latinLnBrk="0" hangingPunct="1">
        <a:defRPr sz="2000" kern="1200">
          <a:solidFill>
            <a:schemeClr val="tx1"/>
          </a:solidFill>
          <a:latin typeface="+mn-lt"/>
          <a:ea typeface="+mn-ea"/>
          <a:cs typeface="+mn-cs"/>
        </a:defRPr>
      </a:lvl2pPr>
      <a:lvl3pPr marL="1021634" algn="l" defTabSz="1021634" rtl="0" eaLnBrk="1" latinLnBrk="0" hangingPunct="1">
        <a:defRPr sz="2000" kern="1200">
          <a:solidFill>
            <a:schemeClr val="tx1"/>
          </a:solidFill>
          <a:latin typeface="+mn-lt"/>
          <a:ea typeface="+mn-ea"/>
          <a:cs typeface="+mn-cs"/>
        </a:defRPr>
      </a:lvl3pPr>
      <a:lvl4pPr marL="1532471" algn="l" defTabSz="1021634" rtl="0" eaLnBrk="1" latinLnBrk="0" hangingPunct="1">
        <a:defRPr sz="2000" kern="1200">
          <a:solidFill>
            <a:schemeClr val="tx1"/>
          </a:solidFill>
          <a:latin typeface="+mn-lt"/>
          <a:ea typeface="+mn-ea"/>
          <a:cs typeface="+mn-cs"/>
        </a:defRPr>
      </a:lvl4pPr>
      <a:lvl5pPr marL="2043252" algn="l" defTabSz="1021634" rtl="0" eaLnBrk="1" latinLnBrk="0" hangingPunct="1">
        <a:defRPr sz="2000" kern="1200">
          <a:solidFill>
            <a:schemeClr val="tx1"/>
          </a:solidFill>
          <a:latin typeface="+mn-lt"/>
          <a:ea typeface="+mn-ea"/>
          <a:cs typeface="+mn-cs"/>
        </a:defRPr>
      </a:lvl5pPr>
      <a:lvl6pPr marL="2554071" algn="l" defTabSz="1021634" rtl="0" eaLnBrk="1" latinLnBrk="0" hangingPunct="1">
        <a:defRPr sz="2000" kern="1200">
          <a:solidFill>
            <a:schemeClr val="tx1"/>
          </a:solidFill>
          <a:latin typeface="+mn-lt"/>
          <a:ea typeface="+mn-ea"/>
          <a:cs typeface="+mn-cs"/>
        </a:defRPr>
      </a:lvl6pPr>
      <a:lvl7pPr marL="3064901" algn="l" defTabSz="1021634" rtl="0" eaLnBrk="1" latinLnBrk="0" hangingPunct="1">
        <a:defRPr sz="2000" kern="1200">
          <a:solidFill>
            <a:schemeClr val="tx1"/>
          </a:solidFill>
          <a:latin typeface="+mn-lt"/>
          <a:ea typeface="+mn-ea"/>
          <a:cs typeface="+mn-cs"/>
        </a:defRPr>
      </a:lvl7pPr>
      <a:lvl8pPr marL="3575683" algn="l" defTabSz="1021634" rtl="0" eaLnBrk="1" latinLnBrk="0" hangingPunct="1">
        <a:defRPr sz="2000" kern="1200">
          <a:solidFill>
            <a:schemeClr val="tx1"/>
          </a:solidFill>
          <a:latin typeface="+mn-lt"/>
          <a:ea typeface="+mn-ea"/>
          <a:cs typeface="+mn-cs"/>
        </a:defRPr>
      </a:lvl8pPr>
      <a:lvl9pPr marL="4086511" algn="l" defTabSz="1021634" rtl="0" eaLnBrk="1" latinLnBrk="0" hangingPunct="1">
        <a:defRPr sz="2000" kern="1200">
          <a:solidFill>
            <a:schemeClr val="tx1"/>
          </a:solidFill>
          <a:latin typeface="+mn-lt"/>
          <a:ea typeface="+mn-ea"/>
          <a:cs typeface="+mn-cs"/>
        </a:defRPr>
      </a:lvl9pPr>
    </p:otherStyle>
  </p:txStyles>
</p:sldMaster>
</file>

<file path=ppt/slideMasters/slideMaster1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9" name="8 Imagen"/>
          <p:cNvPicPr>
            <a:picLocks noChangeAspect="1"/>
          </p:cNvPicPr>
          <p:nvPr/>
        </p:nvPicPr>
        <p:blipFill rotWithShape="1">
          <a:blip r:embed="rId14" cstate="print">
            <a:extLst>
              <a:ext uri="{28A0092B-C50C-407E-A947-70E740481C1C}">
                <a14:useLocalDpi xmlns:a14="http://schemas.microsoft.com/office/drawing/2010/main" val="0"/>
              </a:ext>
            </a:extLst>
          </a:blip>
          <a:srcRect r="2399"/>
          <a:stretch/>
        </p:blipFill>
        <p:spPr>
          <a:xfrm>
            <a:off x="-47434" y="0"/>
            <a:ext cx="10488426" cy="7597056"/>
          </a:xfrm>
          <a:prstGeom prst="rect">
            <a:avLst/>
          </a:prstGeom>
        </p:spPr>
      </p:pic>
      <p:sp>
        <p:nvSpPr>
          <p:cNvPr id="2" name="Title Placeholder 1"/>
          <p:cNvSpPr>
            <a:spLocks noGrp="1"/>
          </p:cNvSpPr>
          <p:nvPr>
            <p:ph type="title"/>
          </p:nvPr>
        </p:nvSpPr>
        <p:spPr>
          <a:xfrm>
            <a:off x="3" y="1"/>
            <a:ext cx="10442834" cy="1137649"/>
          </a:xfrm>
          <a:prstGeom prst="rect">
            <a:avLst/>
          </a:prstGeom>
        </p:spPr>
        <p:txBody>
          <a:bodyPr vert="horz" lIns="309545" tIns="250144" rIns="309545" bIns="0" rtlCol="0" anchor="t">
            <a:noAutofit/>
          </a:bodyPr>
          <a:lstStyle/>
          <a:p>
            <a:pPr lvl="0"/>
            <a:r>
              <a:rPr lang="en-US" dirty="0" smtClean="0"/>
              <a:t>Click to edit Master title style</a:t>
            </a:r>
            <a:endParaRPr lang="en-AU" dirty="0"/>
          </a:p>
        </p:txBody>
      </p:sp>
      <p:sp>
        <p:nvSpPr>
          <p:cNvPr id="3" name="Text Placeholder 2"/>
          <p:cNvSpPr>
            <a:spLocks noGrp="1"/>
          </p:cNvSpPr>
          <p:nvPr>
            <p:ph type="body" idx="1"/>
          </p:nvPr>
        </p:nvSpPr>
        <p:spPr>
          <a:xfrm>
            <a:off x="3" y="1137651"/>
            <a:ext cx="10442834" cy="4449342"/>
          </a:xfrm>
          <a:prstGeom prst="rect">
            <a:avLst/>
          </a:prstGeom>
        </p:spPr>
        <p:txBody>
          <a:bodyPr vert="horz" lIns="309545" tIns="237188" rIns="309545" bIns="0" rtlCol="0">
            <a:no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AU" dirty="0"/>
          </a:p>
        </p:txBody>
      </p:sp>
      <p:sp>
        <p:nvSpPr>
          <p:cNvPr id="4" name="Slide Number Placeholder 3"/>
          <p:cNvSpPr>
            <a:spLocks noGrp="1"/>
          </p:cNvSpPr>
          <p:nvPr>
            <p:ph type="sldNum" sz="quarter" idx="4"/>
          </p:nvPr>
        </p:nvSpPr>
        <p:spPr>
          <a:xfrm>
            <a:off x="9534006" y="6972323"/>
            <a:ext cx="577163" cy="300014"/>
          </a:xfrm>
          <a:prstGeom prst="rect">
            <a:avLst/>
          </a:prstGeom>
        </p:spPr>
        <p:txBody>
          <a:bodyPr vert="horz" lIns="0" tIns="0" rIns="0" bIns="0" rtlCol="0" anchor="b">
            <a:noAutofit/>
          </a:bodyPr>
          <a:lstStyle>
            <a:lvl1pPr algn="r">
              <a:defRPr sz="800" b="0">
                <a:solidFill>
                  <a:srgbClr val="333333"/>
                </a:solidFill>
                <a:latin typeface="+mn-lt"/>
              </a:defRPr>
            </a:lvl1pPr>
          </a:lstStyle>
          <a:p>
            <a:pPr defTabSz="1024700"/>
            <a:fld id="{9784CBA3-D598-4B1F-BAA3-EE14B5154290}" type="slidenum">
              <a:rPr lang="en-AU" smtClean="0"/>
              <a:pPr defTabSz="1024700"/>
              <a:t>‹#›</a:t>
            </a:fld>
            <a:endParaRPr lang="en-AU" dirty="0"/>
          </a:p>
        </p:txBody>
      </p:sp>
      <p:cxnSp>
        <p:nvCxnSpPr>
          <p:cNvPr id="70" name="Straight Connector 69"/>
          <p:cNvCxnSpPr/>
          <p:nvPr/>
        </p:nvCxnSpPr>
        <p:spPr>
          <a:xfrm>
            <a:off x="322188" y="6556595"/>
            <a:ext cx="9788897" cy="0"/>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115" name="Footer Placeholder 3"/>
          <p:cNvSpPr>
            <a:spLocks noGrp="1"/>
          </p:cNvSpPr>
          <p:nvPr>
            <p:ph type="ftr" sz="quarter" idx="3"/>
          </p:nvPr>
        </p:nvSpPr>
        <p:spPr>
          <a:xfrm>
            <a:off x="897274" y="6556595"/>
            <a:ext cx="8626969" cy="415728"/>
          </a:xfrm>
          <a:prstGeom prst="rect">
            <a:avLst/>
          </a:prstGeom>
        </p:spPr>
        <p:txBody>
          <a:bodyPr lIns="571763" tIns="100508" rIns="102121" bIns="51054">
            <a:noAutofit/>
          </a:bodyPr>
          <a:lstStyle>
            <a:lvl1pPr>
              <a:defRPr lang="en-AU" sz="1400" b="0">
                <a:solidFill>
                  <a:srgbClr val="333333"/>
                </a:solidFill>
                <a:latin typeface="+mn-lt"/>
                <a:cs typeface="+mn-cs"/>
              </a:defRPr>
            </a:lvl1pPr>
          </a:lstStyle>
          <a:p>
            <a:pPr defTabSz="1024700">
              <a:spcBef>
                <a:spcPct val="20000"/>
              </a:spcBef>
            </a:pPr>
            <a:endParaRPr lang="es-ES" dirty="0" smtClean="0"/>
          </a:p>
        </p:txBody>
      </p:sp>
      <p:pic>
        <p:nvPicPr>
          <p:cNvPr id="88" name="Picture 2" descr="\\PSTUDIOTERM\Clients\TNS Global\TNS_002 Templates\4. Design\1. Assets\Logos\TNS_LOGOS\final brand jpgs\TNS_logo_rgb.jpg"/>
          <p:cNvPicPr>
            <a:picLocks noChangeAspect="1" noChangeArrowheads="1"/>
          </p:cNvPicPr>
          <p:nvPr/>
        </p:nvPicPr>
        <p:blipFill>
          <a:blip r:embed="rId15" cstate="print">
            <a:extLst>
              <a:ext uri="{28A0092B-C50C-407E-A947-70E740481C1C}">
                <a14:useLocalDpi xmlns:a14="http://schemas.microsoft.com/office/drawing/2010/main" val="0"/>
              </a:ext>
            </a:extLst>
          </a:blip>
          <a:srcRect/>
          <a:stretch>
            <a:fillRect/>
          </a:stretch>
        </p:blipFill>
        <p:spPr bwMode="auto">
          <a:xfrm>
            <a:off x="323854" y="6693855"/>
            <a:ext cx="576000" cy="576000"/>
          </a:xfrm>
          <a:prstGeom prst="rect">
            <a:avLst/>
          </a:prstGeom>
          <a:noFill/>
          <a:extLst>
            <a:ext uri="{909E8E84-426E-40DD-AFC4-6F175D3DCCD1}">
              <a14:hiddenFill xmlns:a14="http://schemas.microsoft.com/office/drawing/2010/main">
                <a:solidFill>
                  <a:srgbClr val="FFFFFF"/>
                </a:solidFill>
              </a14:hiddenFill>
            </a:ext>
          </a:extLst>
        </p:spPr>
      </p:pic>
      <p:sp>
        <p:nvSpPr>
          <p:cNvPr id="11" name="TextBox 9"/>
          <p:cNvSpPr txBox="1"/>
          <p:nvPr userDrawn="1">
            <p:custDataLst>
              <p:tags r:id="rId13"/>
            </p:custDataLst>
          </p:nvPr>
        </p:nvSpPr>
        <p:spPr>
          <a:xfrm>
            <a:off x="1312342" y="7020991"/>
            <a:ext cx="2540000" cy="531000"/>
          </a:xfrm>
          <a:prstGeom prst="rect">
            <a:avLst/>
          </a:prstGeom>
          <a:noFill/>
        </p:spPr>
        <p:txBody>
          <a:bodyPr vert="horz" wrap="none" lIns="0" tIns="0" rIns="0" bIns="277368" rtlCol="0" anchor="b">
            <a:noAutofit/>
          </a:bodyPr>
          <a:lstStyle/>
          <a:p>
            <a:pPr defTabSz="1021124">
              <a:lnSpc>
                <a:spcPct val="0"/>
              </a:lnSpc>
            </a:pPr>
            <a:r>
              <a:rPr lang="en-US" sz="800" b="0" dirty="0" smtClean="0">
                <a:solidFill>
                  <a:srgbClr val="333333"/>
                </a:solidFill>
                <a:latin typeface="Verdana"/>
              </a:rPr>
              <a:t>© TNS 2016</a:t>
            </a:r>
          </a:p>
        </p:txBody>
      </p:sp>
    </p:spTree>
    <p:extLst>
      <p:ext uri="{BB962C8B-B14F-4D97-AF65-F5344CB8AC3E}">
        <p14:creationId xmlns:p14="http://schemas.microsoft.com/office/powerpoint/2010/main" val="1151362217"/>
      </p:ext>
    </p:extLst>
  </p:cSld>
  <p:clrMap bg1="lt1" tx1="dk1" bg2="lt2" tx2="dk2" accent1="accent1" accent2="accent2" accent3="accent3" accent4="accent4" accent5="accent5" accent6="accent6" hlink="hlink" folHlink="folHlink"/>
  <p:sldLayoutIdLst>
    <p:sldLayoutId id="2147484131" r:id="rId1"/>
    <p:sldLayoutId id="2147484132" r:id="rId2"/>
    <p:sldLayoutId id="2147484133" r:id="rId3"/>
    <p:sldLayoutId id="2147484134" r:id="rId4"/>
    <p:sldLayoutId id="2147484135" r:id="rId5"/>
    <p:sldLayoutId id="2147484136" r:id="rId6"/>
    <p:sldLayoutId id="2147484137" r:id="rId7"/>
    <p:sldLayoutId id="2147484138" r:id="rId8"/>
    <p:sldLayoutId id="2147484139" r:id="rId9"/>
    <p:sldLayoutId id="2147484140" r:id="rId10"/>
    <p:sldLayoutId id="2147484142" r:id="rId11"/>
  </p:sldLayoutIdLst>
  <p:timing>
    <p:tnLst>
      <p:par>
        <p:cTn id="1" dur="indefinite" restart="never" nodeType="tmRoot"/>
      </p:par>
    </p:tnLst>
  </p:timing>
  <p:hf hdr="0" dt="0"/>
  <p:txStyles>
    <p:titleStyle>
      <a:lvl1pPr algn="l" defTabSz="1021124" rtl="0" eaLnBrk="1" latinLnBrk="0" hangingPunct="1">
        <a:spcBef>
          <a:spcPct val="0"/>
        </a:spcBef>
        <a:buNone/>
        <a:defRPr lang="en-AU" sz="2000" kern="1200" dirty="0">
          <a:solidFill>
            <a:srgbClr val="333333"/>
          </a:solidFill>
          <a:latin typeface="+mj-lt"/>
          <a:ea typeface="+mj-ea"/>
          <a:cs typeface="+mj-cs"/>
        </a:defRPr>
      </a:lvl1pPr>
    </p:titleStyle>
    <p:bodyStyle>
      <a:lvl1pPr marL="0" indent="0" algn="l" defTabSz="1021124" rtl="0" eaLnBrk="1" latinLnBrk="0" hangingPunct="1">
        <a:spcBef>
          <a:spcPct val="20000"/>
        </a:spcBef>
        <a:buFont typeface="Arial" pitchFamily="34" charset="0"/>
        <a:buNone/>
        <a:defRPr sz="1400" b="1" kern="1200">
          <a:solidFill>
            <a:srgbClr val="333333"/>
          </a:solidFill>
          <a:latin typeface="+mn-lt"/>
          <a:ea typeface="+mn-ea"/>
          <a:cs typeface="+mn-cs"/>
        </a:defRPr>
      </a:lvl1pPr>
      <a:lvl2pPr marL="0" indent="0" algn="l" defTabSz="1021124" rtl="0" eaLnBrk="1" latinLnBrk="0" hangingPunct="1">
        <a:spcBef>
          <a:spcPct val="20000"/>
        </a:spcBef>
        <a:buFont typeface="Arial" pitchFamily="34" charset="0"/>
        <a:buNone/>
        <a:defRPr sz="1400" kern="1200">
          <a:solidFill>
            <a:srgbClr val="333333"/>
          </a:solidFill>
          <a:latin typeface="+mn-lt"/>
          <a:ea typeface="+mn-ea"/>
          <a:cs typeface="+mn-cs"/>
        </a:defRPr>
      </a:lvl2pPr>
      <a:lvl3pPr marL="281879" indent="-281879" algn="l" defTabSz="1021124" rtl="0" eaLnBrk="1" latinLnBrk="0" hangingPunct="1">
        <a:spcBef>
          <a:spcPct val="20000"/>
        </a:spcBef>
        <a:buFont typeface="Wingdings" pitchFamily="2" charset="2"/>
        <a:buChar char=""/>
        <a:defRPr sz="1400" kern="1200">
          <a:solidFill>
            <a:srgbClr val="333333"/>
          </a:solidFill>
          <a:latin typeface="+mn-lt"/>
          <a:ea typeface="+mn-ea"/>
          <a:cs typeface="+mn-cs"/>
        </a:defRPr>
      </a:lvl3pPr>
      <a:lvl4pPr marL="567288" indent="-285429" algn="l" defTabSz="1021124" rtl="0" eaLnBrk="1" latinLnBrk="0" hangingPunct="1">
        <a:spcBef>
          <a:spcPct val="20000"/>
        </a:spcBef>
        <a:buFont typeface="Wingdings" pitchFamily="2" charset="2"/>
        <a:buChar char="n"/>
        <a:defRPr sz="1400" kern="1200">
          <a:solidFill>
            <a:srgbClr val="333333"/>
          </a:solidFill>
          <a:latin typeface="+mn-lt"/>
          <a:ea typeface="+mn-ea"/>
          <a:cs typeface="+mn-cs"/>
        </a:defRPr>
      </a:lvl4pPr>
      <a:lvl5pPr marL="849151" indent="-281879" algn="l" defTabSz="1021124" rtl="0" eaLnBrk="1" latinLnBrk="0" hangingPunct="1">
        <a:spcBef>
          <a:spcPct val="20000"/>
        </a:spcBef>
        <a:buFont typeface="Wingdings" pitchFamily="2" charset="2"/>
        <a:buChar char="n"/>
        <a:defRPr sz="1400" kern="1200">
          <a:solidFill>
            <a:srgbClr val="333333"/>
          </a:solidFill>
          <a:latin typeface="+mn-lt"/>
          <a:ea typeface="+mn-ea"/>
          <a:cs typeface="+mn-cs"/>
        </a:defRPr>
      </a:lvl5pPr>
      <a:lvl6pPr marL="2808073" indent="-255276" algn="l" defTabSz="1021124" rtl="0" eaLnBrk="1" latinLnBrk="0" hangingPunct="1">
        <a:spcBef>
          <a:spcPct val="20000"/>
        </a:spcBef>
        <a:buFont typeface="Arial" pitchFamily="34" charset="0"/>
        <a:buChar char="•"/>
        <a:defRPr sz="2300" kern="1200">
          <a:solidFill>
            <a:schemeClr val="tx1"/>
          </a:solidFill>
          <a:latin typeface="+mn-lt"/>
          <a:ea typeface="+mn-ea"/>
          <a:cs typeface="+mn-cs"/>
        </a:defRPr>
      </a:lvl6pPr>
      <a:lvl7pPr marL="3318634" indent="-255276" algn="l" defTabSz="1021124" rtl="0" eaLnBrk="1" latinLnBrk="0" hangingPunct="1">
        <a:spcBef>
          <a:spcPct val="20000"/>
        </a:spcBef>
        <a:buFont typeface="Arial" pitchFamily="34" charset="0"/>
        <a:buChar char="•"/>
        <a:defRPr sz="2300" kern="1200">
          <a:solidFill>
            <a:schemeClr val="tx1"/>
          </a:solidFill>
          <a:latin typeface="+mn-lt"/>
          <a:ea typeface="+mn-ea"/>
          <a:cs typeface="+mn-cs"/>
        </a:defRPr>
      </a:lvl7pPr>
      <a:lvl8pPr marL="3829185" indent="-255276" algn="l" defTabSz="1021124" rtl="0" eaLnBrk="1" latinLnBrk="0" hangingPunct="1">
        <a:spcBef>
          <a:spcPct val="20000"/>
        </a:spcBef>
        <a:buFont typeface="Arial" pitchFamily="34" charset="0"/>
        <a:buChar char="•"/>
        <a:defRPr sz="2300" kern="1200">
          <a:solidFill>
            <a:schemeClr val="tx1"/>
          </a:solidFill>
          <a:latin typeface="+mn-lt"/>
          <a:ea typeface="+mn-ea"/>
          <a:cs typeface="+mn-cs"/>
        </a:defRPr>
      </a:lvl8pPr>
      <a:lvl9pPr marL="4339747" indent="-255276" algn="l" defTabSz="1021124" rtl="0" eaLnBrk="1" latinLnBrk="0" hangingPunct="1">
        <a:spcBef>
          <a:spcPct val="20000"/>
        </a:spcBef>
        <a:buFont typeface="Arial" pitchFamily="34" charset="0"/>
        <a:buChar char="•"/>
        <a:defRPr sz="2300" kern="1200">
          <a:solidFill>
            <a:schemeClr val="tx1"/>
          </a:solidFill>
          <a:latin typeface="+mn-lt"/>
          <a:ea typeface="+mn-ea"/>
          <a:cs typeface="+mn-cs"/>
        </a:defRPr>
      </a:lvl9pPr>
    </p:bodyStyle>
    <p:otherStyle>
      <a:defPPr>
        <a:defRPr lang="en-US"/>
      </a:defPPr>
      <a:lvl1pPr marL="0" algn="l" defTabSz="1021124" rtl="0" eaLnBrk="1" latinLnBrk="0" hangingPunct="1">
        <a:defRPr sz="2000" kern="1200">
          <a:solidFill>
            <a:schemeClr val="tx1"/>
          </a:solidFill>
          <a:latin typeface="+mn-lt"/>
          <a:ea typeface="+mn-ea"/>
          <a:cs typeface="+mn-cs"/>
        </a:defRPr>
      </a:lvl1pPr>
      <a:lvl2pPr marL="510566" algn="l" defTabSz="1021124" rtl="0" eaLnBrk="1" latinLnBrk="0" hangingPunct="1">
        <a:defRPr sz="2000" kern="1200">
          <a:solidFill>
            <a:schemeClr val="tx1"/>
          </a:solidFill>
          <a:latin typeface="+mn-lt"/>
          <a:ea typeface="+mn-ea"/>
          <a:cs typeface="+mn-cs"/>
        </a:defRPr>
      </a:lvl2pPr>
      <a:lvl3pPr marL="1021124" algn="l" defTabSz="1021124" rtl="0" eaLnBrk="1" latinLnBrk="0" hangingPunct="1">
        <a:defRPr sz="2000" kern="1200">
          <a:solidFill>
            <a:schemeClr val="tx1"/>
          </a:solidFill>
          <a:latin typeface="+mn-lt"/>
          <a:ea typeface="+mn-ea"/>
          <a:cs typeface="+mn-cs"/>
        </a:defRPr>
      </a:lvl3pPr>
      <a:lvl4pPr marL="1531706" algn="l" defTabSz="1021124" rtl="0" eaLnBrk="1" latinLnBrk="0" hangingPunct="1">
        <a:defRPr sz="2000" kern="1200">
          <a:solidFill>
            <a:schemeClr val="tx1"/>
          </a:solidFill>
          <a:latin typeface="+mn-lt"/>
          <a:ea typeface="+mn-ea"/>
          <a:cs typeface="+mn-cs"/>
        </a:defRPr>
      </a:lvl4pPr>
      <a:lvl5pPr marL="2042231" algn="l" defTabSz="1021124" rtl="0" eaLnBrk="1" latinLnBrk="0" hangingPunct="1">
        <a:defRPr sz="2000" kern="1200">
          <a:solidFill>
            <a:schemeClr val="tx1"/>
          </a:solidFill>
          <a:latin typeface="+mn-lt"/>
          <a:ea typeface="+mn-ea"/>
          <a:cs typeface="+mn-cs"/>
        </a:defRPr>
      </a:lvl5pPr>
      <a:lvl6pPr marL="2552794" algn="l" defTabSz="1021124" rtl="0" eaLnBrk="1" latinLnBrk="0" hangingPunct="1">
        <a:defRPr sz="2000" kern="1200">
          <a:solidFill>
            <a:schemeClr val="tx1"/>
          </a:solidFill>
          <a:latin typeface="+mn-lt"/>
          <a:ea typeface="+mn-ea"/>
          <a:cs typeface="+mn-cs"/>
        </a:defRPr>
      </a:lvl6pPr>
      <a:lvl7pPr marL="3063371" algn="l" defTabSz="1021124" rtl="0" eaLnBrk="1" latinLnBrk="0" hangingPunct="1">
        <a:defRPr sz="2000" kern="1200">
          <a:solidFill>
            <a:schemeClr val="tx1"/>
          </a:solidFill>
          <a:latin typeface="+mn-lt"/>
          <a:ea typeface="+mn-ea"/>
          <a:cs typeface="+mn-cs"/>
        </a:defRPr>
      </a:lvl7pPr>
      <a:lvl8pPr marL="3573896" algn="l" defTabSz="1021124" rtl="0" eaLnBrk="1" latinLnBrk="0" hangingPunct="1">
        <a:defRPr sz="2000" kern="1200">
          <a:solidFill>
            <a:schemeClr val="tx1"/>
          </a:solidFill>
          <a:latin typeface="+mn-lt"/>
          <a:ea typeface="+mn-ea"/>
          <a:cs typeface="+mn-cs"/>
        </a:defRPr>
      </a:lvl8pPr>
      <a:lvl9pPr marL="4084468" algn="l" defTabSz="1021124" rtl="0" eaLnBrk="1" latinLnBrk="0" hangingPunct="1">
        <a:defRPr sz="2000" kern="1200">
          <a:solidFill>
            <a:schemeClr val="tx1"/>
          </a:solidFill>
          <a:latin typeface="+mn-lt"/>
          <a:ea typeface="+mn-ea"/>
          <a:cs typeface="+mn-cs"/>
        </a:defRPr>
      </a:lvl9pPr>
    </p:otherStyle>
  </p:txStyles>
</p:sldMaster>
</file>

<file path=ppt/slideMasters/slideMaster1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9" name="8 Imagen"/>
          <p:cNvPicPr>
            <a:picLocks noChangeAspect="1"/>
          </p:cNvPicPr>
          <p:nvPr/>
        </p:nvPicPr>
        <p:blipFill rotWithShape="1">
          <a:blip r:embed="rId14">
            <a:extLst>
              <a:ext uri="{28A0092B-C50C-407E-A947-70E740481C1C}">
                <a14:useLocalDpi xmlns:a14="http://schemas.microsoft.com/office/drawing/2010/main" val="0"/>
              </a:ext>
            </a:extLst>
          </a:blip>
          <a:srcRect r="2399"/>
          <a:stretch/>
        </p:blipFill>
        <p:spPr>
          <a:xfrm>
            <a:off x="-47434" y="0"/>
            <a:ext cx="10488426" cy="7597056"/>
          </a:xfrm>
          <a:prstGeom prst="rect">
            <a:avLst/>
          </a:prstGeom>
        </p:spPr>
      </p:pic>
      <p:sp>
        <p:nvSpPr>
          <p:cNvPr id="2" name="Title Placeholder 1"/>
          <p:cNvSpPr>
            <a:spLocks noGrp="1"/>
          </p:cNvSpPr>
          <p:nvPr>
            <p:ph type="title"/>
          </p:nvPr>
        </p:nvSpPr>
        <p:spPr>
          <a:xfrm>
            <a:off x="3" y="1"/>
            <a:ext cx="10442834" cy="1137649"/>
          </a:xfrm>
          <a:prstGeom prst="rect">
            <a:avLst/>
          </a:prstGeom>
        </p:spPr>
        <p:txBody>
          <a:bodyPr vert="horz" lIns="310564" tIns="250967" rIns="310564" bIns="0" rtlCol="0" anchor="t">
            <a:noAutofit/>
          </a:bodyPr>
          <a:lstStyle/>
          <a:p>
            <a:pPr lvl="0"/>
            <a:r>
              <a:rPr lang="en-US" dirty="0" smtClean="0"/>
              <a:t>Click to edit Master title style</a:t>
            </a:r>
            <a:endParaRPr lang="en-AU" dirty="0"/>
          </a:p>
        </p:txBody>
      </p:sp>
      <p:sp>
        <p:nvSpPr>
          <p:cNvPr id="3" name="Text Placeholder 2"/>
          <p:cNvSpPr>
            <a:spLocks noGrp="1"/>
          </p:cNvSpPr>
          <p:nvPr>
            <p:ph type="body" idx="1"/>
          </p:nvPr>
        </p:nvSpPr>
        <p:spPr>
          <a:xfrm>
            <a:off x="3" y="1137651"/>
            <a:ext cx="10442834" cy="4449342"/>
          </a:xfrm>
          <a:prstGeom prst="rect">
            <a:avLst/>
          </a:prstGeom>
        </p:spPr>
        <p:txBody>
          <a:bodyPr vert="horz" lIns="310564" tIns="237968" rIns="310564" bIns="0" rtlCol="0">
            <a:no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AU" dirty="0"/>
          </a:p>
        </p:txBody>
      </p:sp>
      <p:sp>
        <p:nvSpPr>
          <p:cNvPr id="4" name="Slide Number Placeholder 3"/>
          <p:cNvSpPr>
            <a:spLocks noGrp="1"/>
          </p:cNvSpPr>
          <p:nvPr>
            <p:ph type="sldNum" sz="quarter" idx="4"/>
          </p:nvPr>
        </p:nvSpPr>
        <p:spPr>
          <a:xfrm>
            <a:off x="9533965" y="6972323"/>
            <a:ext cx="577163" cy="300014"/>
          </a:xfrm>
          <a:prstGeom prst="rect">
            <a:avLst/>
          </a:prstGeom>
        </p:spPr>
        <p:txBody>
          <a:bodyPr vert="horz" lIns="0" tIns="0" rIns="0" bIns="0" rtlCol="0" anchor="b">
            <a:noAutofit/>
          </a:bodyPr>
          <a:lstStyle>
            <a:lvl1pPr algn="r">
              <a:defRPr sz="800" b="0">
                <a:solidFill>
                  <a:srgbClr val="333333"/>
                </a:solidFill>
                <a:latin typeface="+mn-lt"/>
              </a:defRPr>
            </a:lvl1pPr>
          </a:lstStyle>
          <a:p>
            <a:fld id="{9784CBA3-D598-4B1F-BAA3-EE14B5154290}" type="slidenum">
              <a:rPr lang="en-AU" smtClean="0"/>
              <a:pPr/>
              <a:t>‹#›</a:t>
            </a:fld>
            <a:endParaRPr lang="en-AU" dirty="0"/>
          </a:p>
        </p:txBody>
      </p:sp>
      <p:cxnSp>
        <p:nvCxnSpPr>
          <p:cNvPr id="70" name="Straight Connector 69"/>
          <p:cNvCxnSpPr/>
          <p:nvPr/>
        </p:nvCxnSpPr>
        <p:spPr>
          <a:xfrm>
            <a:off x="322185" y="6556595"/>
            <a:ext cx="9788897" cy="0"/>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115" name="Footer Placeholder 3"/>
          <p:cNvSpPr>
            <a:spLocks noGrp="1"/>
          </p:cNvSpPr>
          <p:nvPr>
            <p:ph type="ftr" sz="quarter" idx="3"/>
          </p:nvPr>
        </p:nvSpPr>
        <p:spPr>
          <a:xfrm>
            <a:off x="897274" y="6556595"/>
            <a:ext cx="8626969" cy="415728"/>
          </a:xfrm>
          <a:prstGeom prst="rect">
            <a:avLst/>
          </a:prstGeom>
        </p:spPr>
        <p:txBody>
          <a:bodyPr lIns="573648" tIns="100835" rIns="102455" bIns="51224">
            <a:noAutofit/>
          </a:bodyPr>
          <a:lstStyle>
            <a:lvl1pPr>
              <a:defRPr lang="en-AU" sz="1400" b="0">
                <a:solidFill>
                  <a:srgbClr val="333333"/>
                </a:solidFill>
                <a:latin typeface="+mn-lt"/>
                <a:cs typeface="+mn-cs"/>
              </a:defRPr>
            </a:lvl1pPr>
          </a:lstStyle>
          <a:p>
            <a:pPr>
              <a:spcBef>
                <a:spcPct val="20000"/>
              </a:spcBef>
              <a:buFont typeface="Arial" pitchFamily="34" charset="0"/>
              <a:buNone/>
            </a:pPr>
            <a:endParaRPr dirty="0" smtClean="0"/>
          </a:p>
        </p:txBody>
      </p:sp>
      <p:pic>
        <p:nvPicPr>
          <p:cNvPr id="88" name="Picture 2" descr="\\PSTUDIOTERM\Clients\TNS Global\TNS_002 Templates\4. Design\1. Assets\Logos\TNS_LOGOS\final brand jpgs\TNS_logo_rgb.jpg"/>
          <p:cNvPicPr>
            <a:picLocks noChangeAspect="1" noChangeArrowheads="1"/>
          </p:cNvPicPr>
          <p:nvPr/>
        </p:nvPicPr>
        <p:blipFill>
          <a:blip r:embed="rId15" cstate="print">
            <a:extLst>
              <a:ext uri="{28A0092B-C50C-407E-A947-70E740481C1C}">
                <a14:useLocalDpi xmlns:a14="http://schemas.microsoft.com/office/drawing/2010/main" val="0"/>
              </a:ext>
            </a:extLst>
          </a:blip>
          <a:srcRect/>
          <a:stretch>
            <a:fillRect/>
          </a:stretch>
        </p:blipFill>
        <p:spPr bwMode="auto">
          <a:xfrm>
            <a:off x="323854" y="6693855"/>
            <a:ext cx="576000" cy="576000"/>
          </a:xfrm>
          <a:prstGeom prst="rect">
            <a:avLst/>
          </a:prstGeom>
          <a:noFill/>
          <a:extLst>
            <a:ext uri="{909E8E84-426E-40DD-AFC4-6F175D3DCCD1}">
              <a14:hiddenFill xmlns:a14="http://schemas.microsoft.com/office/drawing/2010/main">
                <a:solidFill>
                  <a:srgbClr val="FFFFFF"/>
                </a:solidFill>
              </a14:hiddenFill>
            </a:ext>
          </a:extLst>
        </p:spPr>
      </p:pic>
      <p:sp>
        <p:nvSpPr>
          <p:cNvPr id="11" name="TextBox 9"/>
          <p:cNvSpPr txBox="1"/>
          <p:nvPr userDrawn="1">
            <p:custDataLst>
              <p:tags r:id="rId13"/>
            </p:custDataLst>
          </p:nvPr>
        </p:nvSpPr>
        <p:spPr>
          <a:xfrm>
            <a:off x="1312342" y="7020991"/>
            <a:ext cx="2540000" cy="531000"/>
          </a:xfrm>
          <a:prstGeom prst="rect">
            <a:avLst/>
          </a:prstGeom>
          <a:noFill/>
        </p:spPr>
        <p:txBody>
          <a:bodyPr vert="horz" wrap="none" lIns="0" tIns="0" rIns="0" bIns="277368" rtlCol="0" anchor="b">
            <a:noAutofit/>
          </a:bodyPr>
          <a:lstStyle/>
          <a:p>
            <a:pPr defTabSz="1021124">
              <a:lnSpc>
                <a:spcPct val="0"/>
              </a:lnSpc>
            </a:pPr>
            <a:r>
              <a:rPr lang="en-US" sz="800" b="0" dirty="0" smtClean="0">
                <a:solidFill>
                  <a:srgbClr val="333333"/>
                </a:solidFill>
                <a:latin typeface="Verdana"/>
              </a:rPr>
              <a:t>© TNS 2016</a:t>
            </a:r>
          </a:p>
        </p:txBody>
      </p:sp>
    </p:spTree>
    <p:extLst>
      <p:ext uri="{BB962C8B-B14F-4D97-AF65-F5344CB8AC3E}">
        <p14:creationId xmlns:p14="http://schemas.microsoft.com/office/powerpoint/2010/main" val="3302940708"/>
      </p:ext>
    </p:extLst>
  </p:cSld>
  <p:clrMap bg1="lt1" tx1="dk1" bg2="lt2" tx2="dk2" accent1="accent1" accent2="accent2" accent3="accent3" accent4="accent4" accent5="accent5" accent6="accent6" hlink="hlink" folHlink="folHlink"/>
  <p:sldLayoutIdLst>
    <p:sldLayoutId id="2147484144" r:id="rId1"/>
    <p:sldLayoutId id="2147484145" r:id="rId2"/>
    <p:sldLayoutId id="2147484146" r:id="rId3"/>
    <p:sldLayoutId id="2147484147" r:id="rId4"/>
    <p:sldLayoutId id="2147484148" r:id="rId5"/>
    <p:sldLayoutId id="2147484149" r:id="rId6"/>
    <p:sldLayoutId id="2147484150" r:id="rId7"/>
    <p:sldLayoutId id="2147484151" r:id="rId8"/>
    <p:sldLayoutId id="2147484152" r:id="rId9"/>
    <p:sldLayoutId id="2147484153" r:id="rId10"/>
    <p:sldLayoutId id="2147484154" r:id="rId11"/>
  </p:sldLayoutIdLst>
  <p:timing>
    <p:tnLst>
      <p:par>
        <p:cTn id="1" dur="indefinite" restart="never" nodeType="tmRoot"/>
      </p:par>
    </p:tnLst>
  </p:timing>
  <p:hf hdr="0" dt="0"/>
  <p:txStyles>
    <p:titleStyle>
      <a:lvl1pPr algn="l" defTabSz="1024495" rtl="0" eaLnBrk="1" latinLnBrk="0" hangingPunct="1">
        <a:spcBef>
          <a:spcPct val="0"/>
        </a:spcBef>
        <a:buNone/>
        <a:defRPr lang="en-AU" sz="2000" kern="1200" dirty="0">
          <a:solidFill>
            <a:srgbClr val="333333"/>
          </a:solidFill>
          <a:latin typeface="+mj-lt"/>
          <a:ea typeface="+mj-ea"/>
          <a:cs typeface="+mj-cs"/>
        </a:defRPr>
      </a:lvl1pPr>
    </p:titleStyle>
    <p:bodyStyle>
      <a:lvl1pPr marL="0" indent="0" algn="l" defTabSz="1024495" rtl="0" eaLnBrk="1" latinLnBrk="0" hangingPunct="1">
        <a:spcBef>
          <a:spcPct val="20000"/>
        </a:spcBef>
        <a:buFont typeface="Arial" pitchFamily="34" charset="0"/>
        <a:buNone/>
        <a:defRPr sz="1400" b="1" kern="1200">
          <a:solidFill>
            <a:srgbClr val="333333"/>
          </a:solidFill>
          <a:latin typeface="+mn-lt"/>
          <a:ea typeface="+mn-ea"/>
          <a:cs typeface="+mn-cs"/>
        </a:defRPr>
      </a:lvl1pPr>
      <a:lvl2pPr marL="0" indent="0" algn="l" defTabSz="1024495" rtl="0" eaLnBrk="1" latinLnBrk="0" hangingPunct="1">
        <a:spcBef>
          <a:spcPct val="20000"/>
        </a:spcBef>
        <a:buFont typeface="Arial" pitchFamily="34" charset="0"/>
        <a:buNone/>
        <a:defRPr sz="1400" kern="1200">
          <a:solidFill>
            <a:srgbClr val="333333"/>
          </a:solidFill>
          <a:latin typeface="+mn-lt"/>
          <a:ea typeface="+mn-ea"/>
          <a:cs typeface="+mn-cs"/>
        </a:defRPr>
      </a:lvl2pPr>
      <a:lvl3pPr marL="282807" indent="-282807" algn="l" defTabSz="1024495" rtl="0" eaLnBrk="1" latinLnBrk="0" hangingPunct="1">
        <a:spcBef>
          <a:spcPct val="20000"/>
        </a:spcBef>
        <a:buFont typeface="Wingdings" pitchFamily="2" charset="2"/>
        <a:buChar char=""/>
        <a:defRPr sz="1400" kern="1200">
          <a:solidFill>
            <a:srgbClr val="333333"/>
          </a:solidFill>
          <a:latin typeface="+mn-lt"/>
          <a:ea typeface="+mn-ea"/>
          <a:cs typeface="+mn-cs"/>
        </a:defRPr>
      </a:lvl3pPr>
      <a:lvl4pPr marL="569163" indent="-286368" algn="l" defTabSz="1024495" rtl="0" eaLnBrk="1" latinLnBrk="0" hangingPunct="1">
        <a:spcBef>
          <a:spcPct val="20000"/>
        </a:spcBef>
        <a:buFont typeface="Wingdings" pitchFamily="2" charset="2"/>
        <a:buChar char="n"/>
        <a:defRPr sz="1400" kern="1200">
          <a:solidFill>
            <a:srgbClr val="333333"/>
          </a:solidFill>
          <a:latin typeface="+mn-lt"/>
          <a:ea typeface="+mn-ea"/>
          <a:cs typeface="+mn-cs"/>
        </a:defRPr>
      </a:lvl4pPr>
      <a:lvl5pPr marL="851960" indent="-282807" algn="l" defTabSz="1024495" rtl="0" eaLnBrk="1" latinLnBrk="0" hangingPunct="1">
        <a:spcBef>
          <a:spcPct val="20000"/>
        </a:spcBef>
        <a:buFont typeface="Wingdings" pitchFamily="2" charset="2"/>
        <a:buChar char="n"/>
        <a:defRPr sz="1400" kern="1200">
          <a:solidFill>
            <a:srgbClr val="333333"/>
          </a:solidFill>
          <a:latin typeface="+mn-lt"/>
          <a:ea typeface="+mn-ea"/>
          <a:cs typeface="+mn-cs"/>
        </a:defRPr>
      </a:lvl5pPr>
      <a:lvl6pPr marL="2817351" indent="-256121" algn="l" defTabSz="1024495" rtl="0" eaLnBrk="1" latinLnBrk="0" hangingPunct="1">
        <a:spcBef>
          <a:spcPct val="20000"/>
        </a:spcBef>
        <a:buFont typeface="Arial" pitchFamily="34" charset="0"/>
        <a:buChar char="•"/>
        <a:defRPr sz="2300" kern="1200">
          <a:solidFill>
            <a:schemeClr val="tx1"/>
          </a:solidFill>
          <a:latin typeface="+mn-lt"/>
          <a:ea typeface="+mn-ea"/>
          <a:cs typeface="+mn-cs"/>
        </a:defRPr>
      </a:lvl6pPr>
      <a:lvl7pPr marL="3329609" indent="-256121" algn="l" defTabSz="1024495" rtl="0" eaLnBrk="1" latinLnBrk="0" hangingPunct="1">
        <a:spcBef>
          <a:spcPct val="20000"/>
        </a:spcBef>
        <a:buFont typeface="Arial" pitchFamily="34" charset="0"/>
        <a:buChar char="•"/>
        <a:defRPr sz="2300" kern="1200">
          <a:solidFill>
            <a:schemeClr val="tx1"/>
          </a:solidFill>
          <a:latin typeface="+mn-lt"/>
          <a:ea typeface="+mn-ea"/>
          <a:cs typeface="+mn-cs"/>
        </a:defRPr>
      </a:lvl7pPr>
      <a:lvl8pPr marL="3841841" indent="-256121" algn="l" defTabSz="1024495" rtl="0" eaLnBrk="1" latinLnBrk="0" hangingPunct="1">
        <a:spcBef>
          <a:spcPct val="20000"/>
        </a:spcBef>
        <a:buFont typeface="Arial" pitchFamily="34" charset="0"/>
        <a:buChar char="•"/>
        <a:defRPr sz="2300" kern="1200">
          <a:solidFill>
            <a:schemeClr val="tx1"/>
          </a:solidFill>
          <a:latin typeface="+mn-lt"/>
          <a:ea typeface="+mn-ea"/>
          <a:cs typeface="+mn-cs"/>
        </a:defRPr>
      </a:lvl8pPr>
      <a:lvl9pPr marL="4354090" indent="-256121" algn="l" defTabSz="1024495" rtl="0" eaLnBrk="1" latinLnBrk="0" hangingPunct="1">
        <a:spcBef>
          <a:spcPct val="20000"/>
        </a:spcBef>
        <a:buFont typeface="Arial" pitchFamily="34" charset="0"/>
        <a:buChar char="•"/>
        <a:defRPr sz="2300" kern="1200">
          <a:solidFill>
            <a:schemeClr val="tx1"/>
          </a:solidFill>
          <a:latin typeface="+mn-lt"/>
          <a:ea typeface="+mn-ea"/>
          <a:cs typeface="+mn-cs"/>
        </a:defRPr>
      </a:lvl9pPr>
    </p:bodyStyle>
    <p:otherStyle>
      <a:defPPr>
        <a:defRPr lang="en-US"/>
      </a:defPPr>
      <a:lvl1pPr marL="0" algn="l" defTabSz="1024495" rtl="0" eaLnBrk="1" latinLnBrk="0" hangingPunct="1">
        <a:defRPr sz="2000" kern="1200">
          <a:solidFill>
            <a:schemeClr val="tx1"/>
          </a:solidFill>
          <a:latin typeface="+mn-lt"/>
          <a:ea typeface="+mn-ea"/>
          <a:cs typeface="+mn-cs"/>
        </a:defRPr>
      </a:lvl1pPr>
      <a:lvl2pPr marL="512249" algn="l" defTabSz="1024495" rtl="0" eaLnBrk="1" latinLnBrk="0" hangingPunct="1">
        <a:defRPr sz="2000" kern="1200">
          <a:solidFill>
            <a:schemeClr val="tx1"/>
          </a:solidFill>
          <a:latin typeface="+mn-lt"/>
          <a:ea typeface="+mn-ea"/>
          <a:cs typeface="+mn-cs"/>
        </a:defRPr>
      </a:lvl2pPr>
      <a:lvl3pPr marL="1024495" algn="l" defTabSz="1024495" rtl="0" eaLnBrk="1" latinLnBrk="0" hangingPunct="1">
        <a:defRPr sz="2000" kern="1200">
          <a:solidFill>
            <a:schemeClr val="tx1"/>
          </a:solidFill>
          <a:latin typeface="+mn-lt"/>
          <a:ea typeface="+mn-ea"/>
          <a:cs typeface="+mn-cs"/>
        </a:defRPr>
      </a:lvl3pPr>
      <a:lvl4pPr marL="1536755" algn="l" defTabSz="1024495" rtl="0" eaLnBrk="1" latinLnBrk="0" hangingPunct="1">
        <a:defRPr sz="2000" kern="1200">
          <a:solidFill>
            <a:schemeClr val="tx1"/>
          </a:solidFill>
          <a:latin typeface="+mn-lt"/>
          <a:ea typeface="+mn-ea"/>
          <a:cs typeface="+mn-cs"/>
        </a:defRPr>
      </a:lvl4pPr>
      <a:lvl5pPr marL="2048981" algn="l" defTabSz="1024495" rtl="0" eaLnBrk="1" latinLnBrk="0" hangingPunct="1">
        <a:defRPr sz="2000" kern="1200">
          <a:solidFill>
            <a:schemeClr val="tx1"/>
          </a:solidFill>
          <a:latin typeface="+mn-lt"/>
          <a:ea typeface="+mn-ea"/>
          <a:cs typeface="+mn-cs"/>
        </a:defRPr>
      </a:lvl5pPr>
      <a:lvl6pPr marL="2561232" algn="l" defTabSz="1024495" rtl="0" eaLnBrk="1" latinLnBrk="0" hangingPunct="1">
        <a:defRPr sz="2000" kern="1200">
          <a:solidFill>
            <a:schemeClr val="tx1"/>
          </a:solidFill>
          <a:latin typeface="+mn-lt"/>
          <a:ea typeface="+mn-ea"/>
          <a:cs typeface="+mn-cs"/>
        </a:defRPr>
      </a:lvl6pPr>
      <a:lvl7pPr marL="3073480" algn="l" defTabSz="1024495" rtl="0" eaLnBrk="1" latinLnBrk="0" hangingPunct="1">
        <a:defRPr sz="2000" kern="1200">
          <a:solidFill>
            <a:schemeClr val="tx1"/>
          </a:solidFill>
          <a:latin typeface="+mn-lt"/>
          <a:ea typeface="+mn-ea"/>
          <a:cs typeface="+mn-cs"/>
        </a:defRPr>
      </a:lvl7pPr>
      <a:lvl8pPr marL="3585709" algn="l" defTabSz="1024495" rtl="0" eaLnBrk="1" latinLnBrk="0" hangingPunct="1">
        <a:defRPr sz="2000" kern="1200">
          <a:solidFill>
            <a:schemeClr val="tx1"/>
          </a:solidFill>
          <a:latin typeface="+mn-lt"/>
          <a:ea typeface="+mn-ea"/>
          <a:cs typeface="+mn-cs"/>
        </a:defRPr>
      </a:lvl8pPr>
      <a:lvl9pPr marL="4097966" algn="l" defTabSz="1024495" rtl="0" eaLnBrk="1" latinLnBrk="0" hangingPunct="1">
        <a:defRPr sz="2000" kern="1200">
          <a:solidFill>
            <a:schemeClr val="tx1"/>
          </a:solidFill>
          <a:latin typeface="+mn-lt"/>
          <a:ea typeface="+mn-ea"/>
          <a:cs typeface="+mn-cs"/>
        </a:defRPr>
      </a:lvl9pPr>
    </p:otherStyle>
  </p:txStyles>
</p:sldMaster>
</file>

<file path=ppt/slideMasters/slideMaster17.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31" name="30 Imagen"/>
          <p:cNvPicPr>
            <a:picLocks noChangeAspect="1"/>
          </p:cNvPicPr>
          <p:nvPr/>
        </p:nvPicPr>
        <p:blipFill rotWithShape="1">
          <a:blip r:embed="rId11" cstate="print">
            <a:extLst>
              <a:ext uri="{28A0092B-C50C-407E-A947-70E740481C1C}">
                <a14:useLocalDpi xmlns:a14="http://schemas.microsoft.com/office/drawing/2010/main" val="0"/>
              </a:ext>
            </a:extLst>
          </a:blip>
          <a:srcRect r="2399"/>
          <a:stretch/>
        </p:blipFill>
        <p:spPr>
          <a:xfrm>
            <a:off x="-47434" y="0"/>
            <a:ext cx="10488426" cy="7597056"/>
          </a:xfrm>
          <a:prstGeom prst="rect">
            <a:avLst/>
          </a:prstGeom>
        </p:spPr>
      </p:pic>
      <p:pic>
        <p:nvPicPr>
          <p:cNvPr id="28" name="Picture 2" descr="C:\Users\AndrewA\Desktop\TNS_logo_rgb.jpg"/>
          <p:cNvPicPr>
            <a:picLocks noChangeAspect="1" noChangeArrowheads="1"/>
          </p:cNvPicPr>
          <p:nvPr/>
        </p:nvPicPr>
        <p:blipFill>
          <a:blip r:embed="rId12" cstate="email">
            <a:extLst>
              <a:ext uri="{28A0092B-C50C-407E-A947-70E740481C1C}">
                <a14:useLocalDpi xmlns:a14="http://schemas.microsoft.com/office/drawing/2010/main" val="0"/>
              </a:ext>
            </a:extLst>
          </a:blip>
          <a:srcRect/>
          <a:stretch>
            <a:fillRect/>
          </a:stretch>
        </p:blipFill>
        <p:spPr bwMode="auto">
          <a:xfrm>
            <a:off x="321785" y="6694482"/>
            <a:ext cx="575488" cy="555683"/>
          </a:xfrm>
          <a:prstGeom prst="rect">
            <a:avLst/>
          </a:prstGeom>
          <a:noFill/>
          <a:extLst>
            <a:ext uri="{909E8E84-426E-40DD-AFC4-6F175D3DCCD1}">
              <a14:hiddenFill xmlns:a14="http://schemas.microsoft.com/office/drawing/2010/main">
                <a:solidFill>
                  <a:srgbClr val="FFFFFF"/>
                </a:solidFill>
              </a14:hiddenFill>
            </a:ext>
          </a:extLst>
        </p:spPr>
      </p:pic>
      <p:sp>
        <p:nvSpPr>
          <p:cNvPr id="2" name="Title Placeholder 1"/>
          <p:cNvSpPr>
            <a:spLocks noGrp="1"/>
          </p:cNvSpPr>
          <p:nvPr>
            <p:ph type="title"/>
          </p:nvPr>
        </p:nvSpPr>
        <p:spPr>
          <a:xfrm>
            <a:off x="321786" y="5"/>
            <a:ext cx="9789296" cy="1416740"/>
          </a:xfrm>
          <a:prstGeom prst="rect">
            <a:avLst/>
          </a:prstGeom>
          <a:noFill/>
        </p:spPr>
        <p:txBody>
          <a:bodyPr vert="horz" lIns="0" tIns="233168" rIns="0" bIns="0" rtlCol="0" anchor="t">
            <a:noAutofit/>
          </a:bodyPr>
          <a:lstStyle/>
          <a:p>
            <a:r>
              <a:rPr lang="en-US" smtClean="0"/>
              <a:t>Click to edit Master title style</a:t>
            </a:r>
            <a:endParaRPr lang="en-AU" dirty="0"/>
          </a:p>
        </p:txBody>
      </p:sp>
      <p:cxnSp>
        <p:nvCxnSpPr>
          <p:cNvPr id="70" name="Straight Connector 69"/>
          <p:cNvCxnSpPr/>
          <p:nvPr>
            <p:custDataLst>
              <p:tags r:id="rId9"/>
            </p:custDataLst>
          </p:nvPr>
        </p:nvCxnSpPr>
        <p:spPr>
          <a:xfrm>
            <a:off x="322185" y="6556595"/>
            <a:ext cx="9788897" cy="0"/>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grpSp>
        <p:nvGrpSpPr>
          <p:cNvPr id="3" name="Group 9" hidden="1"/>
          <p:cNvGrpSpPr/>
          <p:nvPr/>
        </p:nvGrpSpPr>
        <p:grpSpPr bwMode="gray">
          <a:xfrm>
            <a:off x="-1523328" y="-594019"/>
            <a:ext cx="12244163" cy="7164699"/>
            <a:chOff x="-1334173" y="-538778"/>
            <a:chExt cx="10723183" cy="6498322"/>
          </a:xfrm>
        </p:grpSpPr>
        <p:grpSp>
          <p:nvGrpSpPr>
            <p:cNvPr id="4" name="Group 48" hidden="1"/>
            <p:cNvGrpSpPr/>
            <p:nvPr/>
          </p:nvGrpSpPr>
          <p:grpSpPr bwMode="gray">
            <a:xfrm>
              <a:off x="-1334173" y="-520575"/>
              <a:ext cx="10723183" cy="6480119"/>
              <a:chOff x="-1334173" y="-520575"/>
              <a:chExt cx="10723183" cy="6480119"/>
            </a:xfrm>
          </p:grpSpPr>
          <p:grpSp>
            <p:nvGrpSpPr>
              <p:cNvPr id="5" name="Group 13" hidden="1"/>
              <p:cNvGrpSpPr/>
              <p:nvPr userDrawn="1"/>
            </p:nvGrpSpPr>
            <p:grpSpPr bwMode="gray">
              <a:xfrm>
                <a:off x="-1334173" y="1144397"/>
                <a:ext cx="1327930" cy="4815147"/>
                <a:chOff x="-1334173" y="1144397"/>
                <a:chExt cx="1327930" cy="4815147"/>
              </a:xfrm>
            </p:grpSpPr>
            <p:grpSp>
              <p:nvGrpSpPr>
                <p:cNvPr id="6" name="Group 7" hidden="1"/>
                <p:cNvGrpSpPr/>
                <p:nvPr userDrawn="1"/>
              </p:nvGrpSpPr>
              <p:grpSpPr bwMode="gray">
                <a:xfrm>
                  <a:off x="-1334173" y="4420483"/>
                  <a:ext cx="1327930" cy="276999"/>
                  <a:chOff x="-1334173" y="4420483"/>
                  <a:chExt cx="1327930" cy="276999"/>
                </a:xfrm>
              </p:grpSpPr>
              <p:cxnSp>
                <p:nvCxnSpPr>
                  <p:cNvPr id="68" name="Straight Connector 67" hidden="1"/>
                  <p:cNvCxnSpPr/>
                  <p:nvPr userDrawn="1"/>
                </p:nvCxnSpPr>
                <p:spPr bwMode="gray">
                  <a:xfrm>
                    <a:off x="-261843" y="4558982"/>
                    <a:ext cx="255600" cy="0"/>
                  </a:xfrm>
                  <a:prstGeom prst="line">
                    <a:avLst/>
                  </a:prstGeom>
                  <a:ln w="12700">
                    <a:solidFill>
                      <a:schemeClr val="accent3"/>
                    </a:solidFill>
                  </a:ln>
                </p:spPr>
                <p:style>
                  <a:lnRef idx="1">
                    <a:schemeClr val="accent1"/>
                  </a:lnRef>
                  <a:fillRef idx="0">
                    <a:schemeClr val="accent1"/>
                  </a:fillRef>
                  <a:effectRef idx="0">
                    <a:schemeClr val="accent1"/>
                  </a:effectRef>
                  <a:fontRef idx="minor">
                    <a:schemeClr val="tx1"/>
                  </a:fontRef>
                </p:style>
              </p:cxnSp>
              <p:sp>
                <p:nvSpPr>
                  <p:cNvPr id="69" name="TextBox 68" hidden="1"/>
                  <p:cNvSpPr txBox="1"/>
                  <p:nvPr userDrawn="1"/>
                </p:nvSpPr>
                <p:spPr bwMode="gray">
                  <a:xfrm>
                    <a:off x="-1334173" y="4420483"/>
                    <a:ext cx="1072330" cy="276999"/>
                  </a:xfrm>
                  <a:prstGeom prst="rect">
                    <a:avLst/>
                  </a:prstGeom>
                  <a:solidFill>
                    <a:schemeClr val="bg1"/>
                  </a:solidFill>
                </p:spPr>
                <p:txBody>
                  <a:bodyPr wrap="square" lIns="0" tIns="0" rIns="0" bIns="0" rtlCol="0" anchor="ctr">
                    <a:spAutoFit/>
                  </a:bodyPr>
                  <a:lstStyle/>
                  <a:p>
                    <a:pPr algn="ctr" defTabSz="1024290"/>
                    <a:r>
                      <a:rPr lang="en-AU" sz="1000" dirty="0" smtClean="0">
                        <a:solidFill>
                          <a:prstClr val="black">
                            <a:lumMod val="85000"/>
                            <a:lumOff val="15000"/>
                          </a:prstClr>
                        </a:solidFill>
                        <a:latin typeface="Verdana"/>
                      </a:rPr>
                      <a:t>3.14</a:t>
                    </a:r>
                    <a:br>
                      <a:rPr lang="en-AU" sz="1000" dirty="0" smtClean="0">
                        <a:solidFill>
                          <a:prstClr val="black">
                            <a:lumMod val="85000"/>
                            <a:lumOff val="15000"/>
                          </a:prstClr>
                        </a:solidFill>
                        <a:latin typeface="Verdana"/>
                      </a:rPr>
                    </a:br>
                    <a:r>
                      <a:rPr lang="en-AU" sz="1000" dirty="0" smtClean="0">
                        <a:solidFill>
                          <a:prstClr val="black">
                            <a:lumMod val="85000"/>
                            <a:lumOff val="15000"/>
                          </a:prstClr>
                        </a:solidFill>
                        <a:latin typeface="Verdana"/>
                      </a:rPr>
                      <a:t>X AXIS</a:t>
                    </a:r>
                    <a:endParaRPr lang="en-AU" sz="1000" dirty="0">
                      <a:solidFill>
                        <a:prstClr val="black">
                          <a:lumMod val="85000"/>
                          <a:lumOff val="15000"/>
                        </a:prstClr>
                      </a:solidFill>
                      <a:latin typeface="Verdana"/>
                    </a:endParaRPr>
                  </a:p>
                </p:txBody>
              </p:sp>
            </p:grpSp>
            <p:grpSp>
              <p:nvGrpSpPr>
                <p:cNvPr id="7" name="Group 58" hidden="1"/>
                <p:cNvGrpSpPr/>
                <p:nvPr userDrawn="1"/>
              </p:nvGrpSpPr>
              <p:grpSpPr bwMode="gray">
                <a:xfrm>
                  <a:off x="-1334173" y="5682545"/>
                  <a:ext cx="1327930" cy="276999"/>
                  <a:chOff x="-1334173" y="5682545"/>
                  <a:chExt cx="1327930" cy="276999"/>
                </a:xfrm>
              </p:grpSpPr>
              <p:cxnSp>
                <p:nvCxnSpPr>
                  <p:cNvPr id="66" name="Straight Connector 65" hidden="1"/>
                  <p:cNvCxnSpPr/>
                  <p:nvPr userDrawn="1"/>
                </p:nvCxnSpPr>
                <p:spPr bwMode="gray">
                  <a:xfrm>
                    <a:off x="-261843" y="5821044"/>
                    <a:ext cx="255600" cy="0"/>
                  </a:xfrm>
                  <a:prstGeom prst="line">
                    <a:avLst/>
                  </a:prstGeom>
                  <a:ln w="12700">
                    <a:solidFill>
                      <a:schemeClr val="accent3"/>
                    </a:solidFill>
                  </a:ln>
                </p:spPr>
                <p:style>
                  <a:lnRef idx="1">
                    <a:schemeClr val="accent1"/>
                  </a:lnRef>
                  <a:fillRef idx="0">
                    <a:schemeClr val="accent1"/>
                  </a:fillRef>
                  <a:effectRef idx="0">
                    <a:schemeClr val="accent1"/>
                  </a:effectRef>
                  <a:fontRef idx="minor">
                    <a:schemeClr val="tx1"/>
                  </a:fontRef>
                </p:style>
              </p:cxnSp>
              <p:sp>
                <p:nvSpPr>
                  <p:cNvPr id="67" name="TextBox 66" hidden="1"/>
                  <p:cNvSpPr txBox="1"/>
                  <p:nvPr userDrawn="1"/>
                </p:nvSpPr>
                <p:spPr bwMode="gray">
                  <a:xfrm>
                    <a:off x="-1334173" y="5682545"/>
                    <a:ext cx="1072330" cy="276999"/>
                  </a:xfrm>
                  <a:prstGeom prst="rect">
                    <a:avLst/>
                  </a:prstGeom>
                  <a:solidFill>
                    <a:schemeClr val="bg1"/>
                  </a:solidFill>
                </p:spPr>
                <p:txBody>
                  <a:bodyPr wrap="square" lIns="0" tIns="0" rIns="0" bIns="0" rtlCol="0" anchor="ctr">
                    <a:spAutoFit/>
                  </a:bodyPr>
                  <a:lstStyle/>
                  <a:p>
                    <a:pPr algn="ctr" defTabSz="1024290"/>
                    <a:r>
                      <a:rPr lang="en-AU" sz="1000" dirty="0" smtClean="0">
                        <a:solidFill>
                          <a:prstClr val="black">
                            <a:lumMod val="85000"/>
                            <a:lumOff val="15000"/>
                          </a:prstClr>
                        </a:solidFill>
                        <a:latin typeface="Verdana"/>
                      </a:rPr>
                      <a:t>6.65</a:t>
                    </a:r>
                    <a:br>
                      <a:rPr lang="en-AU" sz="1000" dirty="0" smtClean="0">
                        <a:solidFill>
                          <a:prstClr val="black">
                            <a:lumMod val="85000"/>
                            <a:lumOff val="15000"/>
                          </a:prstClr>
                        </a:solidFill>
                        <a:latin typeface="Verdana"/>
                      </a:rPr>
                    </a:br>
                    <a:r>
                      <a:rPr lang="en-AU" sz="1000" dirty="0" smtClean="0">
                        <a:solidFill>
                          <a:prstClr val="black">
                            <a:lumMod val="85000"/>
                            <a:lumOff val="15000"/>
                          </a:prstClr>
                        </a:solidFill>
                        <a:latin typeface="Verdana"/>
                      </a:rPr>
                      <a:t>BASE MARGIN</a:t>
                    </a:r>
                    <a:endParaRPr lang="en-AU" sz="1000" dirty="0">
                      <a:solidFill>
                        <a:prstClr val="black">
                          <a:lumMod val="85000"/>
                          <a:lumOff val="15000"/>
                        </a:prstClr>
                      </a:solidFill>
                      <a:latin typeface="Verdana"/>
                    </a:endParaRPr>
                  </a:p>
                </p:txBody>
              </p:sp>
            </p:grpSp>
            <p:grpSp>
              <p:nvGrpSpPr>
                <p:cNvPr id="9" name="Group 5" hidden="1"/>
                <p:cNvGrpSpPr/>
                <p:nvPr userDrawn="1"/>
              </p:nvGrpSpPr>
              <p:grpSpPr bwMode="gray">
                <a:xfrm>
                  <a:off x="-1334173" y="1144397"/>
                  <a:ext cx="1327930" cy="279151"/>
                  <a:chOff x="-1334173" y="1144397"/>
                  <a:chExt cx="1327930" cy="279151"/>
                </a:xfrm>
              </p:grpSpPr>
              <p:cxnSp>
                <p:nvCxnSpPr>
                  <p:cNvPr id="64" name="Straight Connector 63" hidden="1"/>
                  <p:cNvCxnSpPr/>
                  <p:nvPr userDrawn="1"/>
                </p:nvCxnSpPr>
                <p:spPr bwMode="gray">
                  <a:xfrm>
                    <a:off x="-261843" y="1283969"/>
                    <a:ext cx="255600" cy="0"/>
                  </a:xfrm>
                  <a:prstGeom prst="line">
                    <a:avLst/>
                  </a:prstGeom>
                  <a:ln w="12700">
                    <a:solidFill>
                      <a:schemeClr val="accent3"/>
                    </a:solidFill>
                  </a:ln>
                </p:spPr>
                <p:style>
                  <a:lnRef idx="1">
                    <a:schemeClr val="accent1"/>
                  </a:lnRef>
                  <a:fillRef idx="0">
                    <a:schemeClr val="accent1"/>
                  </a:fillRef>
                  <a:effectRef idx="0">
                    <a:schemeClr val="accent1"/>
                  </a:effectRef>
                  <a:fontRef idx="minor">
                    <a:schemeClr val="tx1"/>
                  </a:fontRef>
                </p:style>
              </p:cxnSp>
              <p:sp>
                <p:nvSpPr>
                  <p:cNvPr id="65" name="TextBox 64" hidden="1"/>
                  <p:cNvSpPr txBox="1"/>
                  <p:nvPr userDrawn="1"/>
                </p:nvSpPr>
                <p:spPr bwMode="gray">
                  <a:xfrm>
                    <a:off x="-1334173" y="1144397"/>
                    <a:ext cx="1072330" cy="279151"/>
                  </a:xfrm>
                  <a:prstGeom prst="rect">
                    <a:avLst/>
                  </a:prstGeom>
                  <a:solidFill>
                    <a:schemeClr val="bg1"/>
                  </a:solidFill>
                </p:spPr>
                <p:txBody>
                  <a:bodyPr wrap="square" lIns="0" tIns="0" rIns="0" bIns="0" rtlCol="0" anchor="ctr">
                    <a:spAutoFit/>
                  </a:bodyPr>
                  <a:lstStyle/>
                  <a:p>
                    <a:pPr algn="ctr" defTabSz="1024290"/>
                    <a:r>
                      <a:rPr lang="en-AU" sz="1000" dirty="0" smtClean="0">
                        <a:solidFill>
                          <a:prstClr val="black">
                            <a:lumMod val="85000"/>
                            <a:lumOff val="15000"/>
                          </a:prstClr>
                        </a:solidFill>
                        <a:latin typeface="Verdana"/>
                      </a:rPr>
                      <a:t>5.95</a:t>
                    </a:r>
                  </a:p>
                  <a:p>
                    <a:pPr algn="ctr" defTabSz="1024290"/>
                    <a:r>
                      <a:rPr lang="en-AU" sz="1000" dirty="0" smtClean="0">
                        <a:solidFill>
                          <a:prstClr val="black">
                            <a:lumMod val="85000"/>
                            <a:lumOff val="15000"/>
                          </a:prstClr>
                        </a:solidFill>
                        <a:latin typeface="Verdana"/>
                      </a:rPr>
                      <a:t>TOP MARGIN</a:t>
                    </a:r>
                    <a:endParaRPr lang="en-AU" sz="1000" dirty="0">
                      <a:solidFill>
                        <a:prstClr val="black">
                          <a:lumMod val="85000"/>
                          <a:lumOff val="15000"/>
                        </a:prstClr>
                      </a:solidFill>
                      <a:latin typeface="Verdana"/>
                    </a:endParaRPr>
                  </a:p>
                </p:txBody>
              </p:sp>
            </p:grpSp>
            <p:grpSp>
              <p:nvGrpSpPr>
                <p:cNvPr id="10" name="Group 8" hidden="1"/>
                <p:cNvGrpSpPr/>
                <p:nvPr userDrawn="1"/>
              </p:nvGrpSpPr>
              <p:grpSpPr bwMode="gray">
                <a:xfrm>
                  <a:off x="-1334173" y="1659820"/>
                  <a:ext cx="1327930" cy="276999"/>
                  <a:chOff x="-1334173" y="1659820"/>
                  <a:chExt cx="1327930" cy="276999"/>
                </a:xfrm>
              </p:grpSpPr>
              <p:cxnSp>
                <p:nvCxnSpPr>
                  <p:cNvPr id="62" name="Straight Connector 61" hidden="1"/>
                  <p:cNvCxnSpPr/>
                  <p:nvPr userDrawn="1"/>
                </p:nvCxnSpPr>
                <p:spPr bwMode="gray">
                  <a:xfrm>
                    <a:off x="-261843" y="1798319"/>
                    <a:ext cx="255600" cy="0"/>
                  </a:xfrm>
                  <a:prstGeom prst="line">
                    <a:avLst/>
                  </a:prstGeom>
                  <a:ln w="12700">
                    <a:solidFill>
                      <a:schemeClr val="accent3"/>
                    </a:solidFill>
                  </a:ln>
                </p:spPr>
                <p:style>
                  <a:lnRef idx="1">
                    <a:schemeClr val="accent1"/>
                  </a:lnRef>
                  <a:fillRef idx="0">
                    <a:schemeClr val="accent1"/>
                  </a:fillRef>
                  <a:effectRef idx="0">
                    <a:schemeClr val="accent1"/>
                  </a:effectRef>
                  <a:fontRef idx="minor">
                    <a:schemeClr val="tx1"/>
                  </a:fontRef>
                </p:style>
              </p:cxnSp>
              <p:sp>
                <p:nvSpPr>
                  <p:cNvPr id="63" name="TextBox 62" hidden="1"/>
                  <p:cNvSpPr txBox="1"/>
                  <p:nvPr userDrawn="1"/>
                </p:nvSpPr>
                <p:spPr bwMode="gray">
                  <a:xfrm>
                    <a:off x="-1334173" y="1659820"/>
                    <a:ext cx="1072330" cy="276999"/>
                  </a:xfrm>
                  <a:prstGeom prst="rect">
                    <a:avLst/>
                  </a:prstGeom>
                  <a:solidFill>
                    <a:schemeClr val="bg1"/>
                  </a:solidFill>
                </p:spPr>
                <p:txBody>
                  <a:bodyPr wrap="square" lIns="0" tIns="0" rIns="0" bIns="0" rtlCol="0" anchor="ctr">
                    <a:spAutoFit/>
                  </a:bodyPr>
                  <a:lstStyle/>
                  <a:p>
                    <a:pPr algn="ctr" defTabSz="1024290"/>
                    <a:r>
                      <a:rPr lang="en-AU" sz="1000" dirty="0" smtClean="0">
                        <a:solidFill>
                          <a:prstClr val="black">
                            <a:lumMod val="85000"/>
                            <a:lumOff val="15000"/>
                          </a:prstClr>
                        </a:solidFill>
                        <a:latin typeface="Verdana"/>
                      </a:rPr>
                      <a:t>4.52</a:t>
                    </a:r>
                    <a:br>
                      <a:rPr lang="en-AU" sz="1000" dirty="0" smtClean="0">
                        <a:solidFill>
                          <a:prstClr val="black">
                            <a:lumMod val="85000"/>
                            <a:lumOff val="15000"/>
                          </a:prstClr>
                        </a:solidFill>
                        <a:latin typeface="Verdana"/>
                      </a:rPr>
                    </a:br>
                    <a:r>
                      <a:rPr lang="en-AU" sz="1000" dirty="0" smtClean="0">
                        <a:solidFill>
                          <a:prstClr val="black">
                            <a:lumMod val="85000"/>
                            <a:lumOff val="15000"/>
                          </a:prstClr>
                        </a:solidFill>
                        <a:latin typeface="Verdana"/>
                      </a:rPr>
                      <a:t>CHART TOP</a:t>
                    </a:r>
                    <a:endParaRPr lang="en-AU" sz="1000" dirty="0">
                      <a:solidFill>
                        <a:prstClr val="black">
                          <a:lumMod val="85000"/>
                          <a:lumOff val="15000"/>
                        </a:prstClr>
                      </a:solidFill>
                      <a:latin typeface="Verdana"/>
                    </a:endParaRPr>
                  </a:p>
                </p:txBody>
              </p:sp>
            </p:grpSp>
          </p:grpSp>
          <p:grpSp>
            <p:nvGrpSpPr>
              <p:cNvPr id="11" name="Group 6" hidden="1"/>
              <p:cNvGrpSpPr/>
              <p:nvPr userDrawn="1"/>
            </p:nvGrpSpPr>
            <p:grpSpPr bwMode="gray">
              <a:xfrm>
                <a:off x="-253905" y="-520575"/>
                <a:ext cx="9642915" cy="520575"/>
                <a:chOff x="-253905" y="-520575"/>
                <a:chExt cx="9642915" cy="520575"/>
              </a:xfrm>
            </p:grpSpPr>
            <p:grpSp>
              <p:nvGrpSpPr>
                <p:cNvPr id="12" name="Group 51" hidden="1"/>
                <p:cNvGrpSpPr/>
                <p:nvPr userDrawn="1"/>
              </p:nvGrpSpPr>
              <p:grpSpPr bwMode="gray">
                <a:xfrm>
                  <a:off x="-253905" y="-520575"/>
                  <a:ext cx="1072330" cy="520575"/>
                  <a:chOff x="-250415" y="-520575"/>
                  <a:chExt cx="1072330" cy="520575"/>
                </a:xfrm>
              </p:grpSpPr>
              <p:cxnSp>
                <p:nvCxnSpPr>
                  <p:cNvPr id="56" name="Straight Connector 55" hidden="1"/>
                  <p:cNvCxnSpPr/>
                  <p:nvPr userDrawn="1"/>
                </p:nvCxnSpPr>
                <p:spPr bwMode="gray">
                  <a:xfrm>
                    <a:off x="285750" y="-252000"/>
                    <a:ext cx="0" cy="252000"/>
                  </a:xfrm>
                  <a:prstGeom prst="line">
                    <a:avLst/>
                  </a:prstGeom>
                  <a:ln w="12700">
                    <a:solidFill>
                      <a:schemeClr val="accent3"/>
                    </a:solidFill>
                  </a:ln>
                </p:spPr>
                <p:style>
                  <a:lnRef idx="1">
                    <a:schemeClr val="accent1"/>
                  </a:lnRef>
                  <a:fillRef idx="0">
                    <a:schemeClr val="accent1"/>
                  </a:fillRef>
                  <a:effectRef idx="0">
                    <a:schemeClr val="accent1"/>
                  </a:effectRef>
                  <a:fontRef idx="minor">
                    <a:schemeClr val="tx1"/>
                  </a:fontRef>
                </p:style>
              </p:cxnSp>
              <p:sp>
                <p:nvSpPr>
                  <p:cNvPr id="57" name="TextBox 56" hidden="1"/>
                  <p:cNvSpPr txBox="1"/>
                  <p:nvPr userDrawn="1"/>
                </p:nvSpPr>
                <p:spPr bwMode="gray">
                  <a:xfrm>
                    <a:off x="-250415" y="-520575"/>
                    <a:ext cx="1072330" cy="251236"/>
                  </a:xfrm>
                  <a:prstGeom prst="rect">
                    <a:avLst/>
                  </a:prstGeom>
                  <a:solidFill>
                    <a:schemeClr val="bg1"/>
                  </a:solidFill>
                </p:spPr>
                <p:txBody>
                  <a:bodyPr wrap="square" lIns="0" tIns="0" rIns="0" bIns="0" rtlCol="0" anchor="ctr">
                    <a:spAutoFit/>
                  </a:bodyPr>
                  <a:lstStyle>
                    <a:defPPr>
                      <a:defRPr lang="en-AU"/>
                    </a:defPPr>
                    <a:lvl1pPr algn="ctr">
                      <a:defRPr sz="900">
                        <a:solidFill>
                          <a:schemeClr val="tx1">
                            <a:lumMod val="85000"/>
                            <a:lumOff val="15000"/>
                          </a:schemeClr>
                        </a:solidFill>
                        <a:latin typeface="+mn-lt"/>
                      </a:defRPr>
                    </a:lvl1pPr>
                  </a:lstStyle>
                  <a:p>
                    <a:pPr defTabSz="1024290"/>
                    <a:r>
                      <a:rPr lang="en-AU" dirty="0" smtClean="0">
                        <a:solidFill>
                          <a:prstClr val="black">
                            <a:lumMod val="85000"/>
                            <a:lumOff val="15000"/>
                          </a:prstClr>
                        </a:solidFill>
                      </a:rPr>
                      <a:t>11.90</a:t>
                    </a:r>
                    <a:br>
                      <a:rPr lang="en-AU" dirty="0" smtClean="0">
                        <a:solidFill>
                          <a:prstClr val="black">
                            <a:lumMod val="85000"/>
                            <a:lumOff val="15000"/>
                          </a:prstClr>
                        </a:solidFill>
                      </a:rPr>
                    </a:br>
                    <a:r>
                      <a:rPr lang="en-AU" dirty="0" smtClean="0">
                        <a:solidFill>
                          <a:prstClr val="black">
                            <a:lumMod val="85000"/>
                            <a:lumOff val="15000"/>
                          </a:prstClr>
                        </a:solidFill>
                      </a:rPr>
                      <a:t>LEFT MARGIN</a:t>
                    </a:r>
                    <a:endParaRPr lang="en-AU" dirty="0">
                      <a:solidFill>
                        <a:prstClr val="black">
                          <a:lumMod val="85000"/>
                          <a:lumOff val="15000"/>
                        </a:prstClr>
                      </a:solidFill>
                    </a:endParaRPr>
                  </a:p>
                </p:txBody>
              </p:sp>
            </p:grpSp>
            <p:grpSp>
              <p:nvGrpSpPr>
                <p:cNvPr id="13" name="Group 2" hidden="1"/>
                <p:cNvGrpSpPr/>
                <p:nvPr userDrawn="1"/>
              </p:nvGrpSpPr>
              <p:grpSpPr bwMode="gray">
                <a:xfrm>
                  <a:off x="8316680" y="-520575"/>
                  <a:ext cx="1072330" cy="516118"/>
                  <a:chOff x="7804969" y="-520575"/>
                  <a:chExt cx="1072330" cy="516118"/>
                </a:xfrm>
              </p:grpSpPr>
              <p:cxnSp>
                <p:nvCxnSpPr>
                  <p:cNvPr id="54" name="Straight Connector 53" hidden="1"/>
                  <p:cNvCxnSpPr/>
                  <p:nvPr userDrawn="1"/>
                </p:nvCxnSpPr>
                <p:spPr bwMode="gray">
                  <a:xfrm>
                    <a:off x="8341134" y="-256457"/>
                    <a:ext cx="0" cy="252000"/>
                  </a:xfrm>
                  <a:prstGeom prst="line">
                    <a:avLst/>
                  </a:prstGeom>
                  <a:ln w="12700">
                    <a:solidFill>
                      <a:schemeClr val="accent3"/>
                    </a:solidFill>
                  </a:ln>
                </p:spPr>
                <p:style>
                  <a:lnRef idx="1">
                    <a:schemeClr val="accent1"/>
                  </a:lnRef>
                  <a:fillRef idx="0">
                    <a:schemeClr val="accent1"/>
                  </a:fillRef>
                  <a:effectRef idx="0">
                    <a:schemeClr val="accent1"/>
                  </a:effectRef>
                  <a:fontRef idx="minor">
                    <a:schemeClr val="tx1"/>
                  </a:fontRef>
                </p:style>
              </p:cxnSp>
              <p:sp>
                <p:nvSpPr>
                  <p:cNvPr id="55" name="TextBox 54" hidden="1"/>
                  <p:cNvSpPr txBox="1"/>
                  <p:nvPr userDrawn="1"/>
                </p:nvSpPr>
                <p:spPr bwMode="gray">
                  <a:xfrm>
                    <a:off x="7804969" y="-520575"/>
                    <a:ext cx="1072330" cy="251236"/>
                  </a:xfrm>
                  <a:prstGeom prst="rect">
                    <a:avLst/>
                  </a:prstGeom>
                  <a:solidFill>
                    <a:schemeClr val="bg1"/>
                  </a:solidFill>
                </p:spPr>
                <p:txBody>
                  <a:bodyPr wrap="square" lIns="0" tIns="0" rIns="0" bIns="0" rtlCol="0" anchor="ctr">
                    <a:spAutoFit/>
                  </a:bodyPr>
                  <a:lstStyle>
                    <a:defPPr>
                      <a:defRPr lang="en-AU"/>
                    </a:defPPr>
                    <a:lvl1pPr algn="ctr">
                      <a:defRPr sz="900">
                        <a:solidFill>
                          <a:schemeClr val="tx1">
                            <a:lumMod val="85000"/>
                            <a:lumOff val="15000"/>
                          </a:schemeClr>
                        </a:solidFill>
                        <a:latin typeface="+mn-lt"/>
                      </a:defRPr>
                    </a:lvl1pPr>
                  </a:lstStyle>
                  <a:p>
                    <a:pPr defTabSz="1024290"/>
                    <a:r>
                      <a:rPr lang="en-AU" dirty="0" smtClean="0">
                        <a:solidFill>
                          <a:prstClr val="black">
                            <a:lumMod val="85000"/>
                            <a:lumOff val="15000"/>
                          </a:prstClr>
                        </a:solidFill>
                      </a:rPr>
                      <a:t>11.90</a:t>
                    </a:r>
                  </a:p>
                  <a:p>
                    <a:pPr defTabSz="1024290"/>
                    <a:r>
                      <a:rPr lang="en-AU" dirty="0" smtClean="0">
                        <a:solidFill>
                          <a:prstClr val="black">
                            <a:lumMod val="85000"/>
                            <a:lumOff val="15000"/>
                          </a:prstClr>
                        </a:solidFill>
                      </a:rPr>
                      <a:t>RIGHT MARGIN</a:t>
                    </a:r>
                    <a:endParaRPr lang="en-AU" dirty="0">
                      <a:solidFill>
                        <a:prstClr val="black">
                          <a:lumMod val="85000"/>
                          <a:lumOff val="15000"/>
                        </a:prstClr>
                      </a:solidFill>
                    </a:endParaRPr>
                  </a:p>
                </p:txBody>
              </p:sp>
            </p:grpSp>
          </p:grpSp>
        </p:grpSp>
        <p:sp>
          <p:nvSpPr>
            <p:cNvPr id="34" name="TextBox 33" hidden="1"/>
            <p:cNvSpPr txBox="1"/>
            <p:nvPr userDrawn="1"/>
          </p:nvSpPr>
          <p:spPr bwMode="gray">
            <a:xfrm>
              <a:off x="438150" y="-538778"/>
              <a:ext cx="8248650" cy="276999"/>
            </a:xfrm>
            <a:prstGeom prst="rect">
              <a:avLst/>
            </a:prstGeom>
            <a:noFill/>
          </p:spPr>
          <p:txBody>
            <a:bodyPr wrap="square" lIns="0" tIns="0" rIns="0" bIns="0" rtlCol="0" anchor="b">
              <a:spAutoFit/>
            </a:bodyPr>
            <a:lstStyle/>
            <a:p>
              <a:pPr algn="ctr" defTabSz="1024290"/>
              <a:r>
                <a:rPr lang="en-GB" sz="2000" b="0" dirty="0" smtClean="0">
                  <a:solidFill>
                    <a:srgbClr val="333333"/>
                  </a:solidFill>
                  <a:latin typeface="Verdana"/>
                </a:rPr>
                <a:t>DO NOT ALTER SLIDE MASTERS – THIS IS A TNS APPROVED TEMPLATE</a:t>
              </a:r>
            </a:p>
          </p:txBody>
        </p:sp>
      </p:grpSp>
      <p:sp>
        <p:nvSpPr>
          <p:cNvPr id="32" name="Slide Number Placeholder 5"/>
          <p:cNvSpPr>
            <a:spLocks noGrp="1"/>
          </p:cNvSpPr>
          <p:nvPr>
            <p:ph type="sldNum" sz="quarter" idx="4"/>
          </p:nvPr>
        </p:nvSpPr>
        <p:spPr>
          <a:xfrm>
            <a:off x="5292576" y="6948983"/>
            <a:ext cx="577163" cy="300014"/>
          </a:xfrm>
          <a:prstGeom prst="rect">
            <a:avLst/>
          </a:prstGeom>
        </p:spPr>
        <p:txBody>
          <a:bodyPr lIns="90855" tIns="45428" rIns="90855" bIns="45428"/>
          <a:lstStyle>
            <a:lvl1pPr>
              <a:defRPr sz="1200"/>
            </a:lvl1pPr>
          </a:lstStyle>
          <a:p>
            <a:pPr defTabSz="1024290"/>
            <a:fld id="{5AF57F2D-FD0A-4A42-A2E3-927C55E4DECA}" type="slidenum">
              <a:rPr lang="en-US" smtClean="0">
                <a:solidFill>
                  <a:prstClr val="black">
                    <a:tint val="75000"/>
                  </a:prstClr>
                </a:solidFill>
              </a:rPr>
              <a:pPr defTabSz="1024290"/>
              <a:t>‹#›</a:t>
            </a:fld>
            <a:endParaRPr lang="en-US" dirty="0">
              <a:solidFill>
                <a:prstClr val="black">
                  <a:tint val="75000"/>
                </a:prstClr>
              </a:solidFill>
            </a:endParaRPr>
          </a:p>
        </p:txBody>
      </p:sp>
      <p:sp>
        <p:nvSpPr>
          <p:cNvPr id="33" name="TextBox 9"/>
          <p:cNvSpPr txBox="1"/>
          <p:nvPr userDrawn="1">
            <p:custDataLst>
              <p:tags r:id="rId10"/>
            </p:custDataLst>
          </p:nvPr>
        </p:nvSpPr>
        <p:spPr>
          <a:xfrm>
            <a:off x="1312342" y="7020991"/>
            <a:ext cx="2540000" cy="531000"/>
          </a:xfrm>
          <a:prstGeom prst="rect">
            <a:avLst/>
          </a:prstGeom>
          <a:noFill/>
        </p:spPr>
        <p:txBody>
          <a:bodyPr vert="horz" wrap="none" lIns="0" tIns="0" rIns="0" bIns="277368" rtlCol="0" anchor="b">
            <a:noAutofit/>
          </a:bodyPr>
          <a:lstStyle/>
          <a:p>
            <a:pPr defTabSz="1021124">
              <a:lnSpc>
                <a:spcPct val="0"/>
              </a:lnSpc>
            </a:pPr>
            <a:r>
              <a:rPr lang="en-US" sz="800" b="0" dirty="0" smtClean="0">
                <a:solidFill>
                  <a:srgbClr val="333333"/>
                </a:solidFill>
                <a:latin typeface="Verdana"/>
              </a:rPr>
              <a:t>© TNS 2016</a:t>
            </a:r>
          </a:p>
        </p:txBody>
      </p:sp>
    </p:spTree>
    <p:extLst>
      <p:ext uri="{BB962C8B-B14F-4D97-AF65-F5344CB8AC3E}">
        <p14:creationId xmlns:p14="http://schemas.microsoft.com/office/powerpoint/2010/main" val="2389998627"/>
      </p:ext>
    </p:extLst>
  </p:cSld>
  <p:clrMap bg1="lt1" tx1="dk1" bg2="lt2" tx2="dk2" accent1="accent1" accent2="accent2" accent3="accent3" accent4="accent4" accent5="accent5" accent6="accent6" hlink="hlink" folHlink="folHlink"/>
  <p:sldLayoutIdLst>
    <p:sldLayoutId id="2147484156" r:id="rId1"/>
    <p:sldLayoutId id="2147484158" r:id="rId2"/>
    <p:sldLayoutId id="2147484159" r:id="rId3"/>
    <p:sldLayoutId id="2147484160" r:id="rId4"/>
    <p:sldLayoutId id="2147484161" r:id="rId5"/>
    <p:sldLayoutId id="2147484162" r:id="rId6"/>
    <p:sldLayoutId id="2147484163" r:id="rId7"/>
  </p:sldLayoutIdLst>
  <p:timing>
    <p:tnLst>
      <p:par>
        <p:cTn id="1" dur="indefinite" restart="never" nodeType="tmRoot"/>
      </p:par>
    </p:tnLst>
  </p:timing>
  <p:hf hdr="0" ftr="0" dt="0"/>
  <p:txStyles>
    <p:titleStyle>
      <a:lvl1pPr algn="l" defTabSz="1021124" rtl="0" eaLnBrk="1" latinLnBrk="0" hangingPunct="1">
        <a:spcBef>
          <a:spcPct val="0"/>
        </a:spcBef>
        <a:buNone/>
        <a:defRPr sz="2300" kern="1200">
          <a:solidFill>
            <a:srgbClr val="333333"/>
          </a:solidFill>
          <a:latin typeface="+mj-lt"/>
          <a:ea typeface="+mj-ea"/>
          <a:cs typeface="+mj-cs"/>
        </a:defRPr>
      </a:lvl1pPr>
    </p:titleStyle>
    <p:bodyStyle>
      <a:lvl1pPr marL="0" indent="0" algn="l" defTabSz="1021124" rtl="0" eaLnBrk="1" latinLnBrk="0" hangingPunct="1">
        <a:spcBef>
          <a:spcPct val="20000"/>
        </a:spcBef>
        <a:buFont typeface="Arial" pitchFamily="34" charset="0"/>
        <a:buNone/>
        <a:defRPr sz="1800" b="1" kern="1200">
          <a:solidFill>
            <a:schemeClr val="tx1">
              <a:lumMod val="85000"/>
              <a:lumOff val="15000"/>
            </a:schemeClr>
          </a:solidFill>
          <a:latin typeface="+mn-lt"/>
          <a:ea typeface="+mn-ea"/>
          <a:cs typeface="+mn-cs"/>
        </a:defRPr>
      </a:lvl1pPr>
      <a:lvl2pPr marL="0" indent="0" algn="l" defTabSz="1021124" rtl="0" eaLnBrk="1" latinLnBrk="0" hangingPunct="1">
        <a:spcBef>
          <a:spcPct val="20000"/>
        </a:spcBef>
        <a:buFont typeface="Arial" pitchFamily="34" charset="0"/>
        <a:buNone/>
        <a:defRPr sz="1800" kern="1200">
          <a:solidFill>
            <a:schemeClr val="tx1">
              <a:lumMod val="85000"/>
              <a:lumOff val="15000"/>
            </a:schemeClr>
          </a:solidFill>
          <a:latin typeface="+mn-lt"/>
          <a:ea typeface="+mn-ea"/>
          <a:cs typeface="+mn-cs"/>
        </a:defRPr>
      </a:lvl2pPr>
      <a:lvl3pPr marL="281879" indent="-281879" algn="l" defTabSz="1021124" rtl="0" eaLnBrk="1" latinLnBrk="0" hangingPunct="1">
        <a:spcBef>
          <a:spcPct val="20000"/>
        </a:spcBef>
        <a:buFont typeface="Wingdings" pitchFamily="2" charset="2"/>
        <a:buChar char=""/>
        <a:defRPr sz="1800" kern="1200">
          <a:solidFill>
            <a:schemeClr val="tx1">
              <a:lumMod val="85000"/>
              <a:lumOff val="15000"/>
            </a:schemeClr>
          </a:solidFill>
          <a:latin typeface="+mn-lt"/>
          <a:ea typeface="+mn-ea"/>
          <a:cs typeface="+mn-cs"/>
        </a:defRPr>
      </a:lvl3pPr>
      <a:lvl4pPr marL="567288" indent="-285429" algn="l" defTabSz="1021124" rtl="0" eaLnBrk="1" latinLnBrk="0" hangingPunct="1">
        <a:spcBef>
          <a:spcPct val="20000"/>
        </a:spcBef>
        <a:buFont typeface="Wingdings" pitchFamily="2" charset="2"/>
        <a:buChar char="n"/>
        <a:defRPr sz="1800" kern="1200">
          <a:solidFill>
            <a:schemeClr val="tx1">
              <a:lumMod val="85000"/>
              <a:lumOff val="15000"/>
            </a:schemeClr>
          </a:solidFill>
          <a:latin typeface="+mn-lt"/>
          <a:ea typeface="+mn-ea"/>
          <a:cs typeface="+mn-cs"/>
        </a:defRPr>
      </a:lvl4pPr>
      <a:lvl5pPr marL="849151" indent="-281879" algn="l" defTabSz="1021124" rtl="0" eaLnBrk="1" latinLnBrk="0" hangingPunct="1">
        <a:spcBef>
          <a:spcPct val="20000"/>
        </a:spcBef>
        <a:buFont typeface="Wingdings" pitchFamily="2" charset="2"/>
        <a:buChar char="n"/>
        <a:defRPr sz="1800" kern="1200">
          <a:solidFill>
            <a:schemeClr val="tx1">
              <a:lumMod val="85000"/>
              <a:lumOff val="15000"/>
            </a:schemeClr>
          </a:solidFill>
          <a:latin typeface="+mn-lt"/>
          <a:ea typeface="+mn-ea"/>
          <a:cs typeface="+mn-cs"/>
        </a:defRPr>
      </a:lvl5pPr>
      <a:lvl6pPr marL="2808073" indent="-255276" algn="l" defTabSz="1021124" rtl="0" eaLnBrk="1" latinLnBrk="0" hangingPunct="1">
        <a:spcBef>
          <a:spcPct val="20000"/>
        </a:spcBef>
        <a:buFont typeface="Arial" pitchFamily="34" charset="0"/>
        <a:buChar char="•"/>
        <a:defRPr sz="2300" kern="1200">
          <a:solidFill>
            <a:schemeClr val="tx1"/>
          </a:solidFill>
          <a:latin typeface="+mn-lt"/>
          <a:ea typeface="+mn-ea"/>
          <a:cs typeface="+mn-cs"/>
        </a:defRPr>
      </a:lvl6pPr>
      <a:lvl7pPr marL="3318634" indent="-255276" algn="l" defTabSz="1021124" rtl="0" eaLnBrk="1" latinLnBrk="0" hangingPunct="1">
        <a:spcBef>
          <a:spcPct val="20000"/>
        </a:spcBef>
        <a:buFont typeface="Arial" pitchFamily="34" charset="0"/>
        <a:buChar char="•"/>
        <a:defRPr sz="2300" kern="1200">
          <a:solidFill>
            <a:schemeClr val="tx1"/>
          </a:solidFill>
          <a:latin typeface="+mn-lt"/>
          <a:ea typeface="+mn-ea"/>
          <a:cs typeface="+mn-cs"/>
        </a:defRPr>
      </a:lvl7pPr>
      <a:lvl8pPr marL="3829185" indent="-255276" algn="l" defTabSz="1021124" rtl="0" eaLnBrk="1" latinLnBrk="0" hangingPunct="1">
        <a:spcBef>
          <a:spcPct val="20000"/>
        </a:spcBef>
        <a:buFont typeface="Arial" pitchFamily="34" charset="0"/>
        <a:buChar char="•"/>
        <a:defRPr sz="2300" kern="1200">
          <a:solidFill>
            <a:schemeClr val="tx1"/>
          </a:solidFill>
          <a:latin typeface="+mn-lt"/>
          <a:ea typeface="+mn-ea"/>
          <a:cs typeface="+mn-cs"/>
        </a:defRPr>
      </a:lvl8pPr>
      <a:lvl9pPr marL="4339747" indent="-255276" algn="l" defTabSz="1021124" rtl="0" eaLnBrk="1" latinLnBrk="0" hangingPunct="1">
        <a:spcBef>
          <a:spcPct val="20000"/>
        </a:spcBef>
        <a:buFont typeface="Arial" pitchFamily="34" charset="0"/>
        <a:buChar char="•"/>
        <a:defRPr sz="2300" kern="1200">
          <a:solidFill>
            <a:schemeClr val="tx1"/>
          </a:solidFill>
          <a:latin typeface="+mn-lt"/>
          <a:ea typeface="+mn-ea"/>
          <a:cs typeface="+mn-cs"/>
        </a:defRPr>
      </a:lvl9pPr>
    </p:bodyStyle>
    <p:otherStyle>
      <a:defPPr>
        <a:defRPr lang="en-US"/>
      </a:defPPr>
      <a:lvl1pPr marL="0" algn="l" defTabSz="1021124" rtl="0" eaLnBrk="1" latinLnBrk="0" hangingPunct="1">
        <a:defRPr sz="2000" kern="1200">
          <a:solidFill>
            <a:schemeClr val="tx1"/>
          </a:solidFill>
          <a:latin typeface="+mn-lt"/>
          <a:ea typeface="+mn-ea"/>
          <a:cs typeface="+mn-cs"/>
        </a:defRPr>
      </a:lvl1pPr>
      <a:lvl2pPr marL="510566" algn="l" defTabSz="1021124" rtl="0" eaLnBrk="1" latinLnBrk="0" hangingPunct="1">
        <a:defRPr sz="2000" kern="1200">
          <a:solidFill>
            <a:schemeClr val="tx1"/>
          </a:solidFill>
          <a:latin typeface="+mn-lt"/>
          <a:ea typeface="+mn-ea"/>
          <a:cs typeface="+mn-cs"/>
        </a:defRPr>
      </a:lvl2pPr>
      <a:lvl3pPr marL="1021124" algn="l" defTabSz="1021124" rtl="0" eaLnBrk="1" latinLnBrk="0" hangingPunct="1">
        <a:defRPr sz="2000" kern="1200">
          <a:solidFill>
            <a:schemeClr val="tx1"/>
          </a:solidFill>
          <a:latin typeface="+mn-lt"/>
          <a:ea typeface="+mn-ea"/>
          <a:cs typeface="+mn-cs"/>
        </a:defRPr>
      </a:lvl3pPr>
      <a:lvl4pPr marL="1531706" algn="l" defTabSz="1021124" rtl="0" eaLnBrk="1" latinLnBrk="0" hangingPunct="1">
        <a:defRPr sz="2000" kern="1200">
          <a:solidFill>
            <a:schemeClr val="tx1"/>
          </a:solidFill>
          <a:latin typeface="+mn-lt"/>
          <a:ea typeface="+mn-ea"/>
          <a:cs typeface="+mn-cs"/>
        </a:defRPr>
      </a:lvl4pPr>
      <a:lvl5pPr marL="2042231" algn="l" defTabSz="1021124" rtl="0" eaLnBrk="1" latinLnBrk="0" hangingPunct="1">
        <a:defRPr sz="2000" kern="1200">
          <a:solidFill>
            <a:schemeClr val="tx1"/>
          </a:solidFill>
          <a:latin typeface="+mn-lt"/>
          <a:ea typeface="+mn-ea"/>
          <a:cs typeface="+mn-cs"/>
        </a:defRPr>
      </a:lvl5pPr>
      <a:lvl6pPr marL="2552794" algn="l" defTabSz="1021124" rtl="0" eaLnBrk="1" latinLnBrk="0" hangingPunct="1">
        <a:defRPr sz="2000" kern="1200">
          <a:solidFill>
            <a:schemeClr val="tx1"/>
          </a:solidFill>
          <a:latin typeface="+mn-lt"/>
          <a:ea typeface="+mn-ea"/>
          <a:cs typeface="+mn-cs"/>
        </a:defRPr>
      </a:lvl6pPr>
      <a:lvl7pPr marL="3063371" algn="l" defTabSz="1021124" rtl="0" eaLnBrk="1" latinLnBrk="0" hangingPunct="1">
        <a:defRPr sz="2000" kern="1200">
          <a:solidFill>
            <a:schemeClr val="tx1"/>
          </a:solidFill>
          <a:latin typeface="+mn-lt"/>
          <a:ea typeface="+mn-ea"/>
          <a:cs typeface="+mn-cs"/>
        </a:defRPr>
      </a:lvl7pPr>
      <a:lvl8pPr marL="3573896" algn="l" defTabSz="1021124" rtl="0" eaLnBrk="1" latinLnBrk="0" hangingPunct="1">
        <a:defRPr sz="2000" kern="1200">
          <a:solidFill>
            <a:schemeClr val="tx1"/>
          </a:solidFill>
          <a:latin typeface="+mn-lt"/>
          <a:ea typeface="+mn-ea"/>
          <a:cs typeface="+mn-cs"/>
        </a:defRPr>
      </a:lvl8pPr>
      <a:lvl9pPr marL="4084468" algn="l" defTabSz="1021124" rtl="0" eaLnBrk="1" latinLnBrk="0" hangingPunct="1">
        <a:defRPr sz="2000" kern="1200">
          <a:solidFill>
            <a:schemeClr val="tx1"/>
          </a:solidFill>
          <a:latin typeface="+mn-lt"/>
          <a:ea typeface="+mn-ea"/>
          <a:cs typeface="+mn-cs"/>
        </a:defRPr>
      </a:lvl9pPr>
    </p:otherStyle>
  </p:txStyles>
</p:sldMaster>
</file>

<file path=ppt/slideMasters/slideMaster18.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9" name="8 Imagen"/>
          <p:cNvPicPr>
            <a:picLocks noChangeAspect="1"/>
          </p:cNvPicPr>
          <p:nvPr/>
        </p:nvPicPr>
        <p:blipFill rotWithShape="1">
          <a:blip r:embed="rId14" cstate="print">
            <a:extLst>
              <a:ext uri="{28A0092B-C50C-407E-A947-70E740481C1C}">
                <a14:useLocalDpi xmlns:a14="http://schemas.microsoft.com/office/drawing/2010/main" val="0"/>
              </a:ext>
            </a:extLst>
          </a:blip>
          <a:srcRect r="2399"/>
          <a:stretch/>
        </p:blipFill>
        <p:spPr>
          <a:xfrm>
            <a:off x="-47434" y="0"/>
            <a:ext cx="10488426" cy="7597056"/>
          </a:xfrm>
          <a:prstGeom prst="rect">
            <a:avLst/>
          </a:prstGeom>
        </p:spPr>
      </p:pic>
      <p:sp>
        <p:nvSpPr>
          <p:cNvPr id="2" name="Title Placeholder 1"/>
          <p:cNvSpPr>
            <a:spLocks noGrp="1"/>
          </p:cNvSpPr>
          <p:nvPr>
            <p:ph type="title"/>
          </p:nvPr>
        </p:nvSpPr>
        <p:spPr>
          <a:xfrm>
            <a:off x="3" y="1"/>
            <a:ext cx="10442834" cy="1137649"/>
          </a:xfrm>
          <a:prstGeom prst="rect">
            <a:avLst/>
          </a:prstGeom>
        </p:spPr>
        <p:txBody>
          <a:bodyPr vert="horz" lIns="310782" tIns="251143" rIns="310782" bIns="0" rtlCol="0" anchor="t">
            <a:noAutofit/>
          </a:bodyPr>
          <a:lstStyle/>
          <a:p>
            <a:pPr lvl="0"/>
            <a:r>
              <a:rPr lang="en-US" dirty="0" smtClean="0"/>
              <a:t>Click to edit Master title style</a:t>
            </a:r>
            <a:endParaRPr lang="en-AU" dirty="0"/>
          </a:p>
        </p:txBody>
      </p:sp>
      <p:sp>
        <p:nvSpPr>
          <p:cNvPr id="3" name="Text Placeholder 2"/>
          <p:cNvSpPr>
            <a:spLocks noGrp="1"/>
          </p:cNvSpPr>
          <p:nvPr>
            <p:ph type="body" idx="1"/>
          </p:nvPr>
        </p:nvSpPr>
        <p:spPr>
          <a:xfrm>
            <a:off x="3" y="1137651"/>
            <a:ext cx="10442834" cy="4449342"/>
          </a:xfrm>
          <a:prstGeom prst="rect">
            <a:avLst/>
          </a:prstGeom>
        </p:spPr>
        <p:txBody>
          <a:bodyPr vert="horz" lIns="310782" tIns="238134" rIns="310782" bIns="0" rtlCol="0">
            <a:no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AU" dirty="0"/>
          </a:p>
        </p:txBody>
      </p:sp>
      <p:sp>
        <p:nvSpPr>
          <p:cNvPr id="4" name="Slide Number Placeholder 3"/>
          <p:cNvSpPr>
            <a:spLocks noGrp="1"/>
          </p:cNvSpPr>
          <p:nvPr>
            <p:ph type="sldNum" sz="quarter" idx="4"/>
          </p:nvPr>
        </p:nvSpPr>
        <p:spPr>
          <a:xfrm>
            <a:off x="9533957" y="6972323"/>
            <a:ext cx="577163" cy="300014"/>
          </a:xfrm>
          <a:prstGeom prst="rect">
            <a:avLst/>
          </a:prstGeom>
        </p:spPr>
        <p:txBody>
          <a:bodyPr vert="horz" lIns="0" tIns="0" rIns="0" bIns="0" rtlCol="0" anchor="b">
            <a:noAutofit/>
          </a:bodyPr>
          <a:lstStyle>
            <a:lvl1pPr algn="r">
              <a:defRPr sz="800" b="0">
                <a:solidFill>
                  <a:srgbClr val="333333"/>
                </a:solidFill>
                <a:latin typeface="+mn-lt"/>
              </a:defRPr>
            </a:lvl1pPr>
          </a:lstStyle>
          <a:p>
            <a:fld id="{9784CBA3-D598-4B1F-BAA3-EE14B5154290}" type="slidenum">
              <a:rPr lang="en-AU" smtClean="0"/>
              <a:pPr/>
              <a:t>‹#›</a:t>
            </a:fld>
            <a:endParaRPr lang="en-AU" dirty="0"/>
          </a:p>
        </p:txBody>
      </p:sp>
      <p:cxnSp>
        <p:nvCxnSpPr>
          <p:cNvPr id="70" name="Straight Connector 69"/>
          <p:cNvCxnSpPr/>
          <p:nvPr/>
        </p:nvCxnSpPr>
        <p:spPr>
          <a:xfrm>
            <a:off x="322185" y="6556595"/>
            <a:ext cx="9788897" cy="0"/>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115" name="Footer Placeholder 3"/>
          <p:cNvSpPr>
            <a:spLocks noGrp="1"/>
          </p:cNvSpPr>
          <p:nvPr>
            <p:ph type="ftr" sz="quarter" idx="3"/>
          </p:nvPr>
        </p:nvSpPr>
        <p:spPr>
          <a:xfrm>
            <a:off x="897274" y="6556595"/>
            <a:ext cx="8626969" cy="415728"/>
          </a:xfrm>
          <a:prstGeom prst="rect">
            <a:avLst/>
          </a:prstGeom>
        </p:spPr>
        <p:txBody>
          <a:bodyPr lIns="574049" tIns="100906" rIns="102526" bIns="51260">
            <a:noAutofit/>
          </a:bodyPr>
          <a:lstStyle>
            <a:lvl1pPr>
              <a:defRPr lang="en-AU" sz="1400" b="0">
                <a:solidFill>
                  <a:srgbClr val="333333"/>
                </a:solidFill>
                <a:latin typeface="+mn-lt"/>
                <a:cs typeface="+mn-cs"/>
              </a:defRPr>
            </a:lvl1pPr>
          </a:lstStyle>
          <a:p>
            <a:pPr>
              <a:spcBef>
                <a:spcPct val="20000"/>
              </a:spcBef>
              <a:buFont typeface="Arial" pitchFamily="34" charset="0"/>
              <a:buNone/>
            </a:pPr>
            <a:endParaRPr dirty="0" smtClean="0"/>
          </a:p>
        </p:txBody>
      </p:sp>
      <p:pic>
        <p:nvPicPr>
          <p:cNvPr id="88" name="Picture 2" descr="\\PSTUDIOTERM\Clients\TNS Global\TNS_002 Templates\4. Design\1. Assets\Logos\TNS_LOGOS\final brand jpgs\TNS_logo_rgb.jpg"/>
          <p:cNvPicPr>
            <a:picLocks noChangeAspect="1" noChangeArrowheads="1"/>
          </p:cNvPicPr>
          <p:nvPr/>
        </p:nvPicPr>
        <p:blipFill>
          <a:blip r:embed="rId15" cstate="print">
            <a:extLst>
              <a:ext uri="{28A0092B-C50C-407E-A947-70E740481C1C}">
                <a14:useLocalDpi xmlns:a14="http://schemas.microsoft.com/office/drawing/2010/main" val="0"/>
              </a:ext>
            </a:extLst>
          </a:blip>
          <a:srcRect/>
          <a:stretch>
            <a:fillRect/>
          </a:stretch>
        </p:blipFill>
        <p:spPr bwMode="auto">
          <a:xfrm>
            <a:off x="323854" y="6693855"/>
            <a:ext cx="576000" cy="576000"/>
          </a:xfrm>
          <a:prstGeom prst="rect">
            <a:avLst/>
          </a:prstGeom>
          <a:noFill/>
          <a:extLst>
            <a:ext uri="{909E8E84-426E-40DD-AFC4-6F175D3DCCD1}">
              <a14:hiddenFill xmlns:a14="http://schemas.microsoft.com/office/drawing/2010/main">
                <a:solidFill>
                  <a:srgbClr val="FFFFFF"/>
                </a:solidFill>
              </a14:hiddenFill>
            </a:ext>
          </a:extLst>
        </p:spPr>
      </p:pic>
      <p:sp>
        <p:nvSpPr>
          <p:cNvPr id="11" name="TextBox 9"/>
          <p:cNvSpPr txBox="1"/>
          <p:nvPr userDrawn="1">
            <p:custDataLst>
              <p:tags r:id="rId13"/>
            </p:custDataLst>
          </p:nvPr>
        </p:nvSpPr>
        <p:spPr>
          <a:xfrm>
            <a:off x="1312342" y="7020991"/>
            <a:ext cx="2540000" cy="531000"/>
          </a:xfrm>
          <a:prstGeom prst="rect">
            <a:avLst/>
          </a:prstGeom>
          <a:noFill/>
        </p:spPr>
        <p:txBody>
          <a:bodyPr vert="horz" wrap="none" lIns="0" tIns="0" rIns="0" bIns="277368" rtlCol="0" anchor="b">
            <a:noAutofit/>
          </a:bodyPr>
          <a:lstStyle/>
          <a:p>
            <a:pPr defTabSz="1021124">
              <a:lnSpc>
                <a:spcPct val="0"/>
              </a:lnSpc>
            </a:pPr>
            <a:r>
              <a:rPr lang="en-US" sz="800" b="0" dirty="0" smtClean="0">
                <a:solidFill>
                  <a:srgbClr val="333333"/>
                </a:solidFill>
                <a:latin typeface="Verdana"/>
              </a:rPr>
              <a:t>© TNS 2016</a:t>
            </a:r>
          </a:p>
        </p:txBody>
      </p:sp>
    </p:spTree>
    <p:extLst>
      <p:ext uri="{BB962C8B-B14F-4D97-AF65-F5344CB8AC3E}">
        <p14:creationId xmlns:p14="http://schemas.microsoft.com/office/powerpoint/2010/main" val="1037877955"/>
      </p:ext>
    </p:extLst>
  </p:cSld>
  <p:clrMap bg1="lt1" tx1="dk1" bg2="lt2" tx2="dk2" accent1="accent1" accent2="accent2" accent3="accent3" accent4="accent4" accent5="accent5" accent6="accent6" hlink="hlink" folHlink="folHlink"/>
  <p:sldLayoutIdLst>
    <p:sldLayoutId id="2147484165" r:id="rId1"/>
    <p:sldLayoutId id="2147484166" r:id="rId2"/>
    <p:sldLayoutId id="2147484167" r:id="rId3"/>
    <p:sldLayoutId id="2147484168" r:id="rId4"/>
    <p:sldLayoutId id="2147484169" r:id="rId5"/>
    <p:sldLayoutId id="2147484170" r:id="rId6"/>
    <p:sldLayoutId id="2147484171" r:id="rId7"/>
    <p:sldLayoutId id="2147484172" r:id="rId8"/>
    <p:sldLayoutId id="2147484173" r:id="rId9"/>
    <p:sldLayoutId id="2147484175" r:id="rId10"/>
    <p:sldLayoutId id="2147484176" r:id="rId11"/>
  </p:sldLayoutIdLst>
  <p:timing>
    <p:tnLst>
      <p:par>
        <p:cTn id="1" dur="indefinite" restart="never" nodeType="tmRoot"/>
      </p:par>
    </p:tnLst>
  </p:timing>
  <p:hf hdr="0" dt="0"/>
  <p:txStyles>
    <p:titleStyle>
      <a:lvl1pPr algn="l" defTabSz="1025211" rtl="0" eaLnBrk="1" latinLnBrk="0" hangingPunct="1">
        <a:spcBef>
          <a:spcPct val="0"/>
        </a:spcBef>
        <a:buNone/>
        <a:defRPr lang="en-AU" sz="2000" kern="1200" dirty="0">
          <a:solidFill>
            <a:srgbClr val="333333"/>
          </a:solidFill>
          <a:latin typeface="+mj-lt"/>
          <a:ea typeface="+mj-ea"/>
          <a:cs typeface="+mj-cs"/>
        </a:defRPr>
      </a:lvl1pPr>
    </p:titleStyle>
    <p:bodyStyle>
      <a:lvl1pPr marL="0" indent="0" algn="l" defTabSz="1025211" rtl="0" eaLnBrk="1" latinLnBrk="0" hangingPunct="1">
        <a:spcBef>
          <a:spcPct val="20000"/>
        </a:spcBef>
        <a:buFont typeface="Arial" pitchFamily="34" charset="0"/>
        <a:buNone/>
        <a:defRPr sz="1400" b="1" kern="1200">
          <a:solidFill>
            <a:srgbClr val="333333"/>
          </a:solidFill>
          <a:latin typeface="+mn-lt"/>
          <a:ea typeface="+mn-ea"/>
          <a:cs typeface="+mn-cs"/>
        </a:defRPr>
      </a:lvl1pPr>
      <a:lvl2pPr marL="0" indent="0" algn="l" defTabSz="1025211" rtl="0" eaLnBrk="1" latinLnBrk="0" hangingPunct="1">
        <a:spcBef>
          <a:spcPct val="20000"/>
        </a:spcBef>
        <a:buFont typeface="Arial" pitchFamily="34" charset="0"/>
        <a:buNone/>
        <a:defRPr sz="1400" kern="1200">
          <a:solidFill>
            <a:srgbClr val="333333"/>
          </a:solidFill>
          <a:latin typeface="+mn-lt"/>
          <a:ea typeface="+mn-ea"/>
          <a:cs typeface="+mn-cs"/>
        </a:defRPr>
      </a:lvl2pPr>
      <a:lvl3pPr marL="283004" indent="-283004" algn="l" defTabSz="1025211" rtl="0" eaLnBrk="1" latinLnBrk="0" hangingPunct="1">
        <a:spcBef>
          <a:spcPct val="20000"/>
        </a:spcBef>
        <a:buFont typeface="Wingdings" pitchFamily="2" charset="2"/>
        <a:buChar char=""/>
        <a:defRPr sz="1400" kern="1200">
          <a:solidFill>
            <a:srgbClr val="333333"/>
          </a:solidFill>
          <a:latin typeface="+mn-lt"/>
          <a:ea typeface="+mn-ea"/>
          <a:cs typeface="+mn-cs"/>
        </a:defRPr>
      </a:lvl3pPr>
      <a:lvl4pPr marL="569562" indent="-286567" algn="l" defTabSz="1025211" rtl="0" eaLnBrk="1" latinLnBrk="0" hangingPunct="1">
        <a:spcBef>
          <a:spcPct val="20000"/>
        </a:spcBef>
        <a:buFont typeface="Wingdings" pitchFamily="2" charset="2"/>
        <a:buChar char="n"/>
        <a:defRPr sz="1400" kern="1200">
          <a:solidFill>
            <a:srgbClr val="333333"/>
          </a:solidFill>
          <a:latin typeface="+mn-lt"/>
          <a:ea typeface="+mn-ea"/>
          <a:cs typeface="+mn-cs"/>
        </a:defRPr>
      </a:lvl4pPr>
      <a:lvl5pPr marL="852559" indent="-283004" algn="l" defTabSz="1025211" rtl="0" eaLnBrk="1" latinLnBrk="0" hangingPunct="1">
        <a:spcBef>
          <a:spcPct val="20000"/>
        </a:spcBef>
        <a:buFont typeface="Wingdings" pitchFamily="2" charset="2"/>
        <a:buChar char="n"/>
        <a:defRPr sz="1400" kern="1200">
          <a:solidFill>
            <a:srgbClr val="333333"/>
          </a:solidFill>
          <a:latin typeface="+mn-lt"/>
          <a:ea typeface="+mn-ea"/>
          <a:cs typeface="+mn-cs"/>
        </a:defRPr>
      </a:lvl5pPr>
      <a:lvl6pPr marL="2819324" indent="-256301" algn="l" defTabSz="1025211" rtl="0" eaLnBrk="1" latinLnBrk="0" hangingPunct="1">
        <a:spcBef>
          <a:spcPct val="20000"/>
        </a:spcBef>
        <a:buFont typeface="Arial" pitchFamily="34" charset="0"/>
        <a:buChar char="•"/>
        <a:defRPr sz="2300" kern="1200">
          <a:solidFill>
            <a:schemeClr val="tx1"/>
          </a:solidFill>
          <a:latin typeface="+mn-lt"/>
          <a:ea typeface="+mn-ea"/>
          <a:cs typeface="+mn-cs"/>
        </a:defRPr>
      </a:lvl6pPr>
      <a:lvl7pPr marL="3331940" indent="-256301" algn="l" defTabSz="1025211" rtl="0" eaLnBrk="1" latinLnBrk="0" hangingPunct="1">
        <a:spcBef>
          <a:spcPct val="20000"/>
        </a:spcBef>
        <a:buFont typeface="Arial" pitchFamily="34" charset="0"/>
        <a:buChar char="•"/>
        <a:defRPr sz="2300" kern="1200">
          <a:solidFill>
            <a:schemeClr val="tx1"/>
          </a:solidFill>
          <a:latin typeface="+mn-lt"/>
          <a:ea typeface="+mn-ea"/>
          <a:cs typeface="+mn-cs"/>
        </a:defRPr>
      </a:lvl7pPr>
      <a:lvl8pPr marL="3844532" indent="-256301" algn="l" defTabSz="1025211" rtl="0" eaLnBrk="1" latinLnBrk="0" hangingPunct="1">
        <a:spcBef>
          <a:spcPct val="20000"/>
        </a:spcBef>
        <a:buFont typeface="Arial" pitchFamily="34" charset="0"/>
        <a:buChar char="•"/>
        <a:defRPr sz="2300" kern="1200">
          <a:solidFill>
            <a:schemeClr val="tx1"/>
          </a:solidFill>
          <a:latin typeface="+mn-lt"/>
          <a:ea typeface="+mn-ea"/>
          <a:cs typeface="+mn-cs"/>
        </a:defRPr>
      </a:lvl8pPr>
      <a:lvl9pPr marL="4357139" indent="-256301" algn="l" defTabSz="1025211" rtl="0" eaLnBrk="1" latinLnBrk="0" hangingPunct="1">
        <a:spcBef>
          <a:spcPct val="20000"/>
        </a:spcBef>
        <a:buFont typeface="Arial" pitchFamily="34" charset="0"/>
        <a:buChar char="•"/>
        <a:defRPr sz="2300" kern="1200">
          <a:solidFill>
            <a:schemeClr val="tx1"/>
          </a:solidFill>
          <a:latin typeface="+mn-lt"/>
          <a:ea typeface="+mn-ea"/>
          <a:cs typeface="+mn-cs"/>
        </a:defRPr>
      </a:lvl9pPr>
    </p:bodyStyle>
    <p:otherStyle>
      <a:defPPr>
        <a:defRPr lang="en-US"/>
      </a:defPPr>
      <a:lvl1pPr marL="0" algn="l" defTabSz="1025211" rtl="0" eaLnBrk="1" latinLnBrk="0" hangingPunct="1">
        <a:defRPr sz="2000" kern="1200">
          <a:solidFill>
            <a:schemeClr val="tx1"/>
          </a:solidFill>
          <a:latin typeface="+mn-lt"/>
          <a:ea typeface="+mn-ea"/>
          <a:cs typeface="+mn-cs"/>
        </a:defRPr>
      </a:lvl1pPr>
      <a:lvl2pPr marL="512606" algn="l" defTabSz="1025211" rtl="0" eaLnBrk="1" latinLnBrk="0" hangingPunct="1">
        <a:defRPr sz="2000" kern="1200">
          <a:solidFill>
            <a:schemeClr val="tx1"/>
          </a:solidFill>
          <a:latin typeface="+mn-lt"/>
          <a:ea typeface="+mn-ea"/>
          <a:cs typeface="+mn-cs"/>
        </a:defRPr>
      </a:lvl2pPr>
      <a:lvl3pPr marL="1025211" algn="l" defTabSz="1025211" rtl="0" eaLnBrk="1" latinLnBrk="0" hangingPunct="1">
        <a:defRPr sz="2000" kern="1200">
          <a:solidFill>
            <a:schemeClr val="tx1"/>
          </a:solidFill>
          <a:latin typeface="+mn-lt"/>
          <a:ea typeface="+mn-ea"/>
          <a:cs typeface="+mn-cs"/>
        </a:defRPr>
      </a:lvl3pPr>
      <a:lvl4pPr marL="1537826" algn="l" defTabSz="1025211" rtl="0" eaLnBrk="1" latinLnBrk="0" hangingPunct="1">
        <a:defRPr sz="2000" kern="1200">
          <a:solidFill>
            <a:schemeClr val="tx1"/>
          </a:solidFill>
          <a:latin typeface="+mn-lt"/>
          <a:ea typeface="+mn-ea"/>
          <a:cs typeface="+mn-cs"/>
        </a:defRPr>
      </a:lvl4pPr>
      <a:lvl5pPr marL="2050414" algn="l" defTabSz="1025211" rtl="0" eaLnBrk="1" latinLnBrk="0" hangingPunct="1">
        <a:defRPr sz="2000" kern="1200">
          <a:solidFill>
            <a:schemeClr val="tx1"/>
          </a:solidFill>
          <a:latin typeface="+mn-lt"/>
          <a:ea typeface="+mn-ea"/>
          <a:cs typeface="+mn-cs"/>
        </a:defRPr>
      </a:lvl5pPr>
      <a:lvl6pPr marL="2563026" algn="l" defTabSz="1025211" rtl="0" eaLnBrk="1" latinLnBrk="0" hangingPunct="1">
        <a:defRPr sz="2000" kern="1200">
          <a:solidFill>
            <a:schemeClr val="tx1"/>
          </a:solidFill>
          <a:latin typeface="+mn-lt"/>
          <a:ea typeface="+mn-ea"/>
          <a:cs typeface="+mn-cs"/>
        </a:defRPr>
      </a:lvl6pPr>
      <a:lvl7pPr marL="3075631" algn="l" defTabSz="1025211" rtl="0" eaLnBrk="1" latinLnBrk="0" hangingPunct="1">
        <a:defRPr sz="2000" kern="1200">
          <a:solidFill>
            <a:schemeClr val="tx1"/>
          </a:solidFill>
          <a:latin typeface="+mn-lt"/>
          <a:ea typeface="+mn-ea"/>
          <a:cs typeface="+mn-cs"/>
        </a:defRPr>
      </a:lvl7pPr>
      <a:lvl8pPr marL="3588220" algn="l" defTabSz="1025211" rtl="0" eaLnBrk="1" latinLnBrk="0" hangingPunct="1">
        <a:defRPr sz="2000" kern="1200">
          <a:solidFill>
            <a:schemeClr val="tx1"/>
          </a:solidFill>
          <a:latin typeface="+mn-lt"/>
          <a:ea typeface="+mn-ea"/>
          <a:cs typeface="+mn-cs"/>
        </a:defRPr>
      </a:lvl8pPr>
      <a:lvl9pPr marL="4100833" algn="l" defTabSz="1025211" rtl="0" eaLnBrk="1" latinLnBrk="0" hangingPunct="1">
        <a:defRPr sz="2000" kern="1200">
          <a:solidFill>
            <a:schemeClr val="tx1"/>
          </a:solidFill>
          <a:latin typeface="+mn-lt"/>
          <a:ea typeface="+mn-ea"/>
          <a:cs typeface="+mn-cs"/>
        </a:defRPr>
      </a:lvl9pPr>
    </p:otherStyle>
  </p:txStyles>
</p:sldMaster>
</file>

<file path=ppt/slideMasters/slideMaster19.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9" name="8 Imagen"/>
          <p:cNvPicPr>
            <a:picLocks noChangeAspect="1"/>
          </p:cNvPicPr>
          <p:nvPr/>
        </p:nvPicPr>
        <p:blipFill rotWithShape="1">
          <a:blip r:embed="rId15" cstate="print">
            <a:extLst>
              <a:ext uri="{28A0092B-C50C-407E-A947-70E740481C1C}">
                <a14:useLocalDpi xmlns:a14="http://schemas.microsoft.com/office/drawing/2010/main" val="0"/>
              </a:ext>
            </a:extLst>
          </a:blip>
          <a:srcRect r="2399"/>
          <a:stretch/>
        </p:blipFill>
        <p:spPr>
          <a:xfrm>
            <a:off x="-47434" y="0"/>
            <a:ext cx="10488426" cy="7597056"/>
          </a:xfrm>
          <a:prstGeom prst="rect">
            <a:avLst/>
          </a:prstGeom>
        </p:spPr>
      </p:pic>
      <p:sp>
        <p:nvSpPr>
          <p:cNvPr id="2" name="Title Placeholder 1"/>
          <p:cNvSpPr>
            <a:spLocks noGrp="1"/>
          </p:cNvSpPr>
          <p:nvPr>
            <p:ph type="title"/>
          </p:nvPr>
        </p:nvSpPr>
        <p:spPr>
          <a:xfrm>
            <a:off x="3" y="1"/>
            <a:ext cx="10442834" cy="1137649"/>
          </a:xfrm>
          <a:prstGeom prst="rect">
            <a:avLst/>
          </a:prstGeom>
        </p:spPr>
        <p:txBody>
          <a:bodyPr vert="horz" lIns="309700" tIns="250268" rIns="309700" bIns="0" rtlCol="0" anchor="t">
            <a:noAutofit/>
          </a:bodyPr>
          <a:lstStyle/>
          <a:p>
            <a:pPr lvl="0"/>
            <a:r>
              <a:rPr lang="en-US" dirty="0" smtClean="0"/>
              <a:t>Click to edit Master title style</a:t>
            </a:r>
            <a:endParaRPr lang="en-AU" dirty="0"/>
          </a:p>
        </p:txBody>
      </p:sp>
      <p:sp>
        <p:nvSpPr>
          <p:cNvPr id="3" name="Text Placeholder 2"/>
          <p:cNvSpPr>
            <a:spLocks noGrp="1"/>
          </p:cNvSpPr>
          <p:nvPr>
            <p:ph type="body" idx="1"/>
          </p:nvPr>
        </p:nvSpPr>
        <p:spPr>
          <a:xfrm>
            <a:off x="3" y="1137651"/>
            <a:ext cx="10442834" cy="4449342"/>
          </a:xfrm>
          <a:prstGeom prst="rect">
            <a:avLst/>
          </a:prstGeom>
        </p:spPr>
        <p:txBody>
          <a:bodyPr vert="horz" lIns="309700" tIns="237306" rIns="309700" bIns="0" rtlCol="0">
            <a:no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AU" dirty="0"/>
          </a:p>
        </p:txBody>
      </p:sp>
      <p:sp>
        <p:nvSpPr>
          <p:cNvPr id="4" name="Slide Number Placeholder 3"/>
          <p:cNvSpPr>
            <a:spLocks noGrp="1"/>
          </p:cNvSpPr>
          <p:nvPr>
            <p:ph type="sldNum" sz="quarter" idx="4"/>
          </p:nvPr>
        </p:nvSpPr>
        <p:spPr>
          <a:xfrm>
            <a:off x="9534001" y="6972323"/>
            <a:ext cx="577163" cy="300014"/>
          </a:xfrm>
          <a:prstGeom prst="rect">
            <a:avLst/>
          </a:prstGeom>
        </p:spPr>
        <p:txBody>
          <a:bodyPr vert="horz" lIns="0" tIns="0" rIns="0" bIns="0" rtlCol="0" anchor="b">
            <a:noAutofit/>
          </a:bodyPr>
          <a:lstStyle>
            <a:lvl1pPr algn="r">
              <a:defRPr sz="800" b="0">
                <a:solidFill>
                  <a:srgbClr val="333333"/>
                </a:solidFill>
                <a:latin typeface="+mn-lt"/>
              </a:defRPr>
            </a:lvl1pPr>
          </a:lstStyle>
          <a:p>
            <a:pPr defTabSz="1026442"/>
            <a:fld id="{9784CBA3-D598-4B1F-BAA3-EE14B5154290}" type="slidenum">
              <a:rPr lang="en-AU" smtClean="0"/>
              <a:pPr defTabSz="1026442"/>
              <a:t>‹#›</a:t>
            </a:fld>
            <a:endParaRPr lang="en-AU" dirty="0"/>
          </a:p>
        </p:txBody>
      </p:sp>
      <p:cxnSp>
        <p:nvCxnSpPr>
          <p:cNvPr id="70" name="Straight Connector 69"/>
          <p:cNvCxnSpPr/>
          <p:nvPr/>
        </p:nvCxnSpPr>
        <p:spPr>
          <a:xfrm>
            <a:off x="322188" y="6556595"/>
            <a:ext cx="9788897" cy="0"/>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115" name="Footer Placeholder 3"/>
          <p:cNvSpPr>
            <a:spLocks noGrp="1"/>
          </p:cNvSpPr>
          <p:nvPr>
            <p:ph type="ftr" sz="quarter" idx="3"/>
          </p:nvPr>
        </p:nvSpPr>
        <p:spPr>
          <a:xfrm>
            <a:off x="897274" y="6556595"/>
            <a:ext cx="8626969" cy="415728"/>
          </a:xfrm>
          <a:prstGeom prst="rect">
            <a:avLst/>
          </a:prstGeom>
        </p:spPr>
        <p:txBody>
          <a:bodyPr lIns="572048" tIns="100553" rIns="102171" bIns="51080">
            <a:noAutofit/>
          </a:bodyPr>
          <a:lstStyle>
            <a:lvl1pPr>
              <a:defRPr lang="en-AU" sz="1400" b="0">
                <a:solidFill>
                  <a:srgbClr val="333333"/>
                </a:solidFill>
                <a:latin typeface="+mn-lt"/>
                <a:cs typeface="+mn-cs"/>
              </a:defRPr>
            </a:lvl1pPr>
          </a:lstStyle>
          <a:p>
            <a:pPr defTabSz="1026442">
              <a:spcBef>
                <a:spcPct val="20000"/>
              </a:spcBef>
            </a:pPr>
            <a:endParaRPr lang="es-ES" dirty="0" smtClean="0"/>
          </a:p>
        </p:txBody>
      </p:sp>
      <p:pic>
        <p:nvPicPr>
          <p:cNvPr id="88" name="Picture 2" descr="\\PSTUDIOTERM\Clients\TNS Global\TNS_002 Templates\4. Design\1. Assets\Logos\TNS_LOGOS\final brand jpgs\TNS_logo_rgb.jpg"/>
          <p:cNvPicPr>
            <a:picLocks noChangeAspect="1" noChangeArrowheads="1"/>
          </p:cNvPicPr>
          <p:nvPr/>
        </p:nvPicPr>
        <p:blipFill>
          <a:blip r:embed="rId16" cstate="print">
            <a:extLst>
              <a:ext uri="{28A0092B-C50C-407E-A947-70E740481C1C}">
                <a14:useLocalDpi xmlns:a14="http://schemas.microsoft.com/office/drawing/2010/main" val="0"/>
              </a:ext>
            </a:extLst>
          </a:blip>
          <a:srcRect/>
          <a:stretch>
            <a:fillRect/>
          </a:stretch>
        </p:blipFill>
        <p:spPr bwMode="auto">
          <a:xfrm>
            <a:off x="323854" y="6693855"/>
            <a:ext cx="576000" cy="576000"/>
          </a:xfrm>
          <a:prstGeom prst="rect">
            <a:avLst/>
          </a:prstGeom>
          <a:noFill/>
          <a:extLst>
            <a:ext uri="{909E8E84-426E-40DD-AFC4-6F175D3DCCD1}">
              <a14:hiddenFill xmlns:a14="http://schemas.microsoft.com/office/drawing/2010/main">
                <a:solidFill>
                  <a:srgbClr val="FFFFFF"/>
                </a:solidFill>
              </a14:hiddenFill>
            </a:ext>
          </a:extLst>
        </p:spPr>
      </p:pic>
      <p:sp>
        <p:nvSpPr>
          <p:cNvPr id="11" name="TextBox 9"/>
          <p:cNvSpPr txBox="1"/>
          <p:nvPr userDrawn="1">
            <p:custDataLst>
              <p:tags r:id="rId14"/>
            </p:custDataLst>
          </p:nvPr>
        </p:nvSpPr>
        <p:spPr>
          <a:xfrm>
            <a:off x="1312342" y="7020991"/>
            <a:ext cx="2540000" cy="531000"/>
          </a:xfrm>
          <a:prstGeom prst="rect">
            <a:avLst/>
          </a:prstGeom>
          <a:noFill/>
        </p:spPr>
        <p:txBody>
          <a:bodyPr vert="horz" wrap="none" lIns="0" tIns="0" rIns="0" bIns="277368" rtlCol="0" anchor="b">
            <a:noAutofit/>
          </a:bodyPr>
          <a:lstStyle/>
          <a:p>
            <a:pPr defTabSz="1021124">
              <a:lnSpc>
                <a:spcPct val="0"/>
              </a:lnSpc>
            </a:pPr>
            <a:r>
              <a:rPr lang="en-US" sz="800" b="0" dirty="0" smtClean="0">
                <a:solidFill>
                  <a:srgbClr val="333333"/>
                </a:solidFill>
                <a:latin typeface="Verdana"/>
              </a:rPr>
              <a:t>© TNS 2016</a:t>
            </a:r>
          </a:p>
        </p:txBody>
      </p:sp>
    </p:spTree>
    <p:extLst>
      <p:ext uri="{BB962C8B-B14F-4D97-AF65-F5344CB8AC3E}">
        <p14:creationId xmlns:p14="http://schemas.microsoft.com/office/powerpoint/2010/main" val="3179885770"/>
      </p:ext>
    </p:extLst>
  </p:cSld>
  <p:clrMap bg1="lt1" tx1="dk1" bg2="lt2" tx2="dk2" accent1="accent1" accent2="accent2" accent3="accent3" accent4="accent4" accent5="accent5" accent6="accent6" hlink="hlink" folHlink="folHlink"/>
  <p:sldLayoutIdLst>
    <p:sldLayoutId id="2147484178" r:id="rId1"/>
    <p:sldLayoutId id="2147484179" r:id="rId2"/>
    <p:sldLayoutId id="2147484180" r:id="rId3"/>
    <p:sldLayoutId id="2147484181" r:id="rId4"/>
    <p:sldLayoutId id="2147484182" r:id="rId5"/>
    <p:sldLayoutId id="2147484183" r:id="rId6"/>
    <p:sldLayoutId id="2147484184" r:id="rId7"/>
    <p:sldLayoutId id="2147484185" r:id="rId8"/>
    <p:sldLayoutId id="2147484186" r:id="rId9"/>
    <p:sldLayoutId id="2147484187" r:id="rId10"/>
    <p:sldLayoutId id="2147484188" r:id="rId11"/>
    <p:sldLayoutId id="2147484189" r:id="rId12"/>
  </p:sldLayoutIdLst>
  <p:timing>
    <p:tnLst>
      <p:par>
        <p:cTn id="1" dur="indefinite" restart="never" nodeType="tmRoot"/>
      </p:par>
    </p:tnLst>
  </p:timing>
  <p:hf hdr="0" dt="0"/>
  <p:txStyles>
    <p:titleStyle>
      <a:lvl1pPr algn="l" defTabSz="1021634" rtl="0" eaLnBrk="1" latinLnBrk="0" hangingPunct="1">
        <a:spcBef>
          <a:spcPct val="0"/>
        </a:spcBef>
        <a:buNone/>
        <a:defRPr lang="en-AU" sz="2000" kern="1200" dirty="0">
          <a:solidFill>
            <a:srgbClr val="333333"/>
          </a:solidFill>
          <a:latin typeface="+mj-lt"/>
          <a:ea typeface="+mj-ea"/>
          <a:cs typeface="+mj-cs"/>
        </a:defRPr>
      </a:lvl1pPr>
    </p:titleStyle>
    <p:bodyStyle>
      <a:lvl1pPr marL="0" indent="0" algn="l" defTabSz="1021634" rtl="0" eaLnBrk="1" latinLnBrk="0" hangingPunct="1">
        <a:spcBef>
          <a:spcPct val="20000"/>
        </a:spcBef>
        <a:buFont typeface="Arial" pitchFamily="34" charset="0"/>
        <a:buNone/>
        <a:defRPr sz="1400" b="1" kern="1200">
          <a:solidFill>
            <a:srgbClr val="333333"/>
          </a:solidFill>
          <a:latin typeface="+mn-lt"/>
          <a:ea typeface="+mn-ea"/>
          <a:cs typeface="+mn-cs"/>
        </a:defRPr>
      </a:lvl1pPr>
      <a:lvl2pPr marL="0" indent="0" algn="l" defTabSz="1021634" rtl="0" eaLnBrk="1" latinLnBrk="0" hangingPunct="1">
        <a:spcBef>
          <a:spcPct val="20000"/>
        </a:spcBef>
        <a:buFont typeface="Arial" pitchFamily="34" charset="0"/>
        <a:buNone/>
        <a:defRPr sz="1400" kern="1200">
          <a:solidFill>
            <a:srgbClr val="333333"/>
          </a:solidFill>
          <a:latin typeface="+mn-lt"/>
          <a:ea typeface="+mn-ea"/>
          <a:cs typeface="+mn-cs"/>
        </a:defRPr>
      </a:lvl2pPr>
      <a:lvl3pPr marL="282020" indent="-282020" algn="l" defTabSz="1021634" rtl="0" eaLnBrk="1" latinLnBrk="0" hangingPunct="1">
        <a:spcBef>
          <a:spcPct val="20000"/>
        </a:spcBef>
        <a:buFont typeface="Wingdings" pitchFamily="2" charset="2"/>
        <a:buChar char=""/>
        <a:defRPr sz="1400" kern="1200">
          <a:solidFill>
            <a:srgbClr val="333333"/>
          </a:solidFill>
          <a:latin typeface="+mn-lt"/>
          <a:ea typeface="+mn-ea"/>
          <a:cs typeface="+mn-cs"/>
        </a:defRPr>
      </a:lvl3pPr>
      <a:lvl4pPr marL="567572" indent="-285570" algn="l" defTabSz="1021634" rtl="0" eaLnBrk="1" latinLnBrk="0" hangingPunct="1">
        <a:spcBef>
          <a:spcPct val="20000"/>
        </a:spcBef>
        <a:buFont typeface="Wingdings" pitchFamily="2" charset="2"/>
        <a:buChar char="n"/>
        <a:defRPr sz="1400" kern="1200">
          <a:solidFill>
            <a:srgbClr val="333333"/>
          </a:solidFill>
          <a:latin typeface="+mn-lt"/>
          <a:ea typeface="+mn-ea"/>
          <a:cs typeface="+mn-cs"/>
        </a:defRPr>
      </a:lvl4pPr>
      <a:lvl5pPr marL="849575" indent="-282020" algn="l" defTabSz="1021634" rtl="0" eaLnBrk="1" latinLnBrk="0" hangingPunct="1">
        <a:spcBef>
          <a:spcPct val="20000"/>
        </a:spcBef>
        <a:buFont typeface="Wingdings" pitchFamily="2" charset="2"/>
        <a:buChar char="n"/>
        <a:defRPr sz="1400" kern="1200">
          <a:solidFill>
            <a:srgbClr val="333333"/>
          </a:solidFill>
          <a:latin typeface="+mn-lt"/>
          <a:ea typeface="+mn-ea"/>
          <a:cs typeface="+mn-cs"/>
        </a:defRPr>
      </a:lvl5pPr>
      <a:lvl6pPr marL="2809477" indent="-255403" algn="l" defTabSz="1021634" rtl="0" eaLnBrk="1" latinLnBrk="0" hangingPunct="1">
        <a:spcBef>
          <a:spcPct val="20000"/>
        </a:spcBef>
        <a:buFont typeface="Arial" pitchFamily="34" charset="0"/>
        <a:buChar char="•"/>
        <a:defRPr sz="2300" kern="1200">
          <a:solidFill>
            <a:schemeClr val="tx1"/>
          </a:solidFill>
          <a:latin typeface="+mn-lt"/>
          <a:ea typeface="+mn-ea"/>
          <a:cs typeface="+mn-cs"/>
        </a:defRPr>
      </a:lvl6pPr>
      <a:lvl7pPr marL="3320294" indent="-255403" algn="l" defTabSz="1021634" rtl="0" eaLnBrk="1" latinLnBrk="0" hangingPunct="1">
        <a:spcBef>
          <a:spcPct val="20000"/>
        </a:spcBef>
        <a:buFont typeface="Arial" pitchFamily="34" charset="0"/>
        <a:buChar char="•"/>
        <a:defRPr sz="2300" kern="1200">
          <a:solidFill>
            <a:schemeClr val="tx1"/>
          </a:solidFill>
          <a:latin typeface="+mn-lt"/>
          <a:ea typeface="+mn-ea"/>
          <a:cs typeface="+mn-cs"/>
        </a:defRPr>
      </a:lvl7pPr>
      <a:lvl8pPr marL="3831099" indent="-255403" algn="l" defTabSz="1021634" rtl="0" eaLnBrk="1" latinLnBrk="0" hangingPunct="1">
        <a:spcBef>
          <a:spcPct val="20000"/>
        </a:spcBef>
        <a:buFont typeface="Arial" pitchFamily="34" charset="0"/>
        <a:buChar char="•"/>
        <a:defRPr sz="2300" kern="1200">
          <a:solidFill>
            <a:schemeClr val="tx1"/>
          </a:solidFill>
          <a:latin typeface="+mn-lt"/>
          <a:ea typeface="+mn-ea"/>
          <a:cs typeface="+mn-cs"/>
        </a:defRPr>
      </a:lvl8pPr>
      <a:lvl9pPr marL="4341917" indent="-255403" algn="l" defTabSz="1021634" rtl="0" eaLnBrk="1" latinLnBrk="0" hangingPunct="1">
        <a:spcBef>
          <a:spcPct val="20000"/>
        </a:spcBef>
        <a:buFont typeface="Arial" pitchFamily="34" charset="0"/>
        <a:buChar char="•"/>
        <a:defRPr sz="2300" kern="1200">
          <a:solidFill>
            <a:schemeClr val="tx1"/>
          </a:solidFill>
          <a:latin typeface="+mn-lt"/>
          <a:ea typeface="+mn-ea"/>
          <a:cs typeface="+mn-cs"/>
        </a:defRPr>
      </a:lvl9pPr>
    </p:bodyStyle>
    <p:otherStyle>
      <a:defPPr>
        <a:defRPr lang="en-US"/>
      </a:defPPr>
      <a:lvl1pPr marL="0" algn="l" defTabSz="1021634" rtl="0" eaLnBrk="1" latinLnBrk="0" hangingPunct="1">
        <a:defRPr sz="2000" kern="1200">
          <a:solidFill>
            <a:schemeClr val="tx1"/>
          </a:solidFill>
          <a:latin typeface="+mn-lt"/>
          <a:ea typeface="+mn-ea"/>
          <a:cs typeface="+mn-cs"/>
        </a:defRPr>
      </a:lvl1pPr>
      <a:lvl2pPr marL="510821" algn="l" defTabSz="1021634" rtl="0" eaLnBrk="1" latinLnBrk="0" hangingPunct="1">
        <a:defRPr sz="2000" kern="1200">
          <a:solidFill>
            <a:schemeClr val="tx1"/>
          </a:solidFill>
          <a:latin typeface="+mn-lt"/>
          <a:ea typeface="+mn-ea"/>
          <a:cs typeface="+mn-cs"/>
        </a:defRPr>
      </a:lvl2pPr>
      <a:lvl3pPr marL="1021634" algn="l" defTabSz="1021634" rtl="0" eaLnBrk="1" latinLnBrk="0" hangingPunct="1">
        <a:defRPr sz="2000" kern="1200">
          <a:solidFill>
            <a:schemeClr val="tx1"/>
          </a:solidFill>
          <a:latin typeface="+mn-lt"/>
          <a:ea typeface="+mn-ea"/>
          <a:cs typeface="+mn-cs"/>
        </a:defRPr>
      </a:lvl3pPr>
      <a:lvl4pPr marL="1532471" algn="l" defTabSz="1021634" rtl="0" eaLnBrk="1" latinLnBrk="0" hangingPunct="1">
        <a:defRPr sz="2000" kern="1200">
          <a:solidFill>
            <a:schemeClr val="tx1"/>
          </a:solidFill>
          <a:latin typeface="+mn-lt"/>
          <a:ea typeface="+mn-ea"/>
          <a:cs typeface="+mn-cs"/>
        </a:defRPr>
      </a:lvl4pPr>
      <a:lvl5pPr marL="2043252" algn="l" defTabSz="1021634" rtl="0" eaLnBrk="1" latinLnBrk="0" hangingPunct="1">
        <a:defRPr sz="2000" kern="1200">
          <a:solidFill>
            <a:schemeClr val="tx1"/>
          </a:solidFill>
          <a:latin typeface="+mn-lt"/>
          <a:ea typeface="+mn-ea"/>
          <a:cs typeface="+mn-cs"/>
        </a:defRPr>
      </a:lvl5pPr>
      <a:lvl6pPr marL="2554071" algn="l" defTabSz="1021634" rtl="0" eaLnBrk="1" latinLnBrk="0" hangingPunct="1">
        <a:defRPr sz="2000" kern="1200">
          <a:solidFill>
            <a:schemeClr val="tx1"/>
          </a:solidFill>
          <a:latin typeface="+mn-lt"/>
          <a:ea typeface="+mn-ea"/>
          <a:cs typeface="+mn-cs"/>
        </a:defRPr>
      </a:lvl6pPr>
      <a:lvl7pPr marL="3064901" algn="l" defTabSz="1021634" rtl="0" eaLnBrk="1" latinLnBrk="0" hangingPunct="1">
        <a:defRPr sz="2000" kern="1200">
          <a:solidFill>
            <a:schemeClr val="tx1"/>
          </a:solidFill>
          <a:latin typeface="+mn-lt"/>
          <a:ea typeface="+mn-ea"/>
          <a:cs typeface="+mn-cs"/>
        </a:defRPr>
      </a:lvl7pPr>
      <a:lvl8pPr marL="3575683" algn="l" defTabSz="1021634" rtl="0" eaLnBrk="1" latinLnBrk="0" hangingPunct="1">
        <a:defRPr sz="2000" kern="1200">
          <a:solidFill>
            <a:schemeClr val="tx1"/>
          </a:solidFill>
          <a:latin typeface="+mn-lt"/>
          <a:ea typeface="+mn-ea"/>
          <a:cs typeface="+mn-cs"/>
        </a:defRPr>
      </a:lvl8pPr>
      <a:lvl9pPr marL="4086511" algn="l" defTabSz="1021634" rtl="0" eaLnBrk="1" latinLnBrk="0" hangingPunct="1">
        <a:defRPr sz="2000" kern="1200">
          <a:solidFill>
            <a:schemeClr val="tx1"/>
          </a:solidFill>
          <a:latin typeface="+mn-lt"/>
          <a:ea typeface="+mn-ea"/>
          <a:cs typeface="+mn-cs"/>
        </a:defRPr>
      </a:lvl9pPr>
    </p:otherStyle>
  </p:txStyles>
</p:sldMaster>
</file>

<file path=ppt/slideMasters/slideMaster20.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9" name="8 Imagen"/>
          <p:cNvPicPr>
            <a:picLocks noChangeAspect="1"/>
          </p:cNvPicPr>
          <p:nvPr/>
        </p:nvPicPr>
        <p:blipFill rotWithShape="1">
          <a:blip r:embed="rId14" cstate="print">
            <a:extLst>
              <a:ext uri="{28A0092B-C50C-407E-A947-70E740481C1C}">
                <a14:useLocalDpi xmlns:a14="http://schemas.microsoft.com/office/drawing/2010/main" val="0"/>
              </a:ext>
            </a:extLst>
          </a:blip>
          <a:srcRect r="2399"/>
          <a:stretch/>
        </p:blipFill>
        <p:spPr>
          <a:xfrm>
            <a:off x="-47434" y="0"/>
            <a:ext cx="10488426" cy="7597056"/>
          </a:xfrm>
          <a:prstGeom prst="rect">
            <a:avLst/>
          </a:prstGeom>
        </p:spPr>
      </p:pic>
      <p:sp>
        <p:nvSpPr>
          <p:cNvPr id="2" name="Title Placeholder 1"/>
          <p:cNvSpPr>
            <a:spLocks noGrp="1"/>
          </p:cNvSpPr>
          <p:nvPr>
            <p:ph type="title"/>
          </p:nvPr>
        </p:nvSpPr>
        <p:spPr>
          <a:xfrm>
            <a:off x="3" y="1"/>
            <a:ext cx="10442834" cy="1137649"/>
          </a:xfrm>
          <a:prstGeom prst="rect">
            <a:avLst/>
          </a:prstGeom>
        </p:spPr>
        <p:txBody>
          <a:bodyPr vert="horz" lIns="309916" tIns="250441" rIns="309916" bIns="0" rtlCol="0" anchor="t">
            <a:noAutofit/>
          </a:bodyPr>
          <a:lstStyle/>
          <a:p>
            <a:pPr lvl="0"/>
            <a:r>
              <a:rPr lang="en-US" dirty="0" smtClean="0"/>
              <a:t>Click to edit Master title style</a:t>
            </a:r>
            <a:endParaRPr lang="en-AU" dirty="0"/>
          </a:p>
        </p:txBody>
      </p:sp>
      <p:sp>
        <p:nvSpPr>
          <p:cNvPr id="3" name="Text Placeholder 2"/>
          <p:cNvSpPr>
            <a:spLocks noGrp="1"/>
          </p:cNvSpPr>
          <p:nvPr>
            <p:ph type="body" idx="1"/>
          </p:nvPr>
        </p:nvSpPr>
        <p:spPr>
          <a:xfrm>
            <a:off x="3" y="1137651"/>
            <a:ext cx="10442834" cy="4449342"/>
          </a:xfrm>
          <a:prstGeom prst="rect">
            <a:avLst/>
          </a:prstGeom>
        </p:spPr>
        <p:txBody>
          <a:bodyPr vert="horz" lIns="309916" tIns="237472" rIns="309916" bIns="0" rtlCol="0">
            <a:no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AU" dirty="0"/>
          </a:p>
        </p:txBody>
      </p:sp>
      <p:sp>
        <p:nvSpPr>
          <p:cNvPr id="4" name="Slide Number Placeholder 3"/>
          <p:cNvSpPr>
            <a:spLocks noGrp="1"/>
          </p:cNvSpPr>
          <p:nvPr>
            <p:ph type="sldNum" sz="quarter" idx="4"/>
          </p:nvPr>
        </p:nvSpPr>
        <p:spPr>
          <a:xfrm>
            <a:off x="9533993" y="6972323"/>
            <a:ext cx="577163" cy="300014"/>
          </a:xfrm>
          <a:prstGeom prst="rect">
            <a:avLst/>
          </a:prstGeom>
        </p:spPr>
        <p:txBody>
          <a:bodyPr vert="horz" lIns="0" tIns="0" rIns="0" bIns="0" rtlCol="0" anchor="b">
            <a:noAutofit/>
          </a:bodyPr>
          <a:lstStyle>
            <a:lvl1pPr algn="r">
              <a:defRPr sz="800" b="0">
                <a:solidFill>
                  <a:srgbClr val="333333"/>
                </a:solidFill>
                <a:latin typeface="+mn-lt"/>
              </a:defRPr>
            </a:lvl1pPr>
          </a:lstStyle>
          <a:p>
            <a:pPr defTabSz="1027160"/>
            <a:fld id="{9784CBA3-D598-4B1F-BAA3-EE14B5154290}" type="slidenum">
              <a:rPr lang="en-AU" smtClean="0"/>
              <a:pPr defTabSz="1027160"/>
              <a:t>‹#›</a:t>
            </a:fld>
            <a:endParaRPr lang="en-AU" dirty="0"/>
          </a:p>
        </p:txBody>
      </p:sp>
      <p:cxnSp>
        <p:nvCxnSpPr>
          <p:cNvPr id="70" name="Straight Connector 69"/>
          <p:cNvCxnSpPr/>
          <p:nvPr/>
        </p:nvCxnSpPr>
        <p:spPr>
          <a:xfrm>
            <a:off x="322188" y="6556595"/>
            <a:ext cx="9788897" cy="0"/>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115" name="Footer Placeholder 3"/>
          <p:cNvSpPr>
            <a:spLocks noGrp="1"/>
          </p:cNvSpPr>
          <p:nvPr>
            <p:ph type="ftr" sz="quarter" idx="3"/>
          </p:nvPr>
        </p:nvSpPr>
        <p:spPr>
          <a:xfrm>
            <a:off x="897274" y="6556595"/>
            <a:ext cx="8626969" cy="415728"/>
          </a:xfrm>
          <a:prstGeom prst="rect">
            <a:avLst/>
          </a:prstGeom>
        </p:spPr>
        <p:txBody>
          <a:bodyPr lIns="572447" tIns="100622" rIns="102242" bIns="51116">
            <a:noAutofit/>
          </a:bodyPr>
          <a:lstStyle>
            <a:lvl1pPr>
              <a:defRPr lang="en-AU" sz="1400" b="0">
                <a:solidFill>
                  <a:srgbClr val="333333"/>
                </a:solidFill>
                <a:latin typeface="+mn-lt"/>
                <a:cs typeface="+mn-cs"/>
              </a:defRPr>
            </a:lvl1pPr>
          </a:lstStyle>
          <a:p>
            <a:pPr defTabSz="1027160">
              <a:spcBef>
                <a:spcPct val="20000"/>
              </a:spcBef>
            </a:pPr>
            <a:endParaRPr lang="es-ES" dirty="0" smtClean="0"/>
          </a:p>
        </p:txBody>
      </p:sp>
      <p:pic>
        <p:nvPicPr>
          <p:cNvPr id="88" name="Picture 2" descr="\\PSTUDIOTERM\Clients\TNS Global\TNS_002 Templates\4. Design\1. Assets\Logos\TNS_LOGOS\final brand jpgs\TNS_logo_rgb.jpg"/>
          <p:cNvPicPr>
            <a:picLocks noChangeAspect="1" noChangeArrowheads="1"/>
          </p:cNvPicPr>
          <p:nvPr/>
        </p:nvPicPr>
        <p:blipFill>
          <a:blip r:embed="rId15" cstate="print">
            <a:extLst>
              <a:ext uri="{28A0092B-C50C-407E-A947-70E740481C1C}">
                <a14:useLocalDpi xmlns:a14="http://schemas.microsoft.com/office/drawing/2010/main" val="0"/>
              </a:ext>
            </a:extLst>
          </a:blip>
          <a:srcRect/>
          <a:stretch>
            <a:fillRect/>
          </a:stretch>
        </p:blipFill>
        <p:spPr bwMode="auto">
          <a:xfrm>
            <a:off x="323854" y="6693855"/>
            <a:ext cx="576000" cy="576000"/>
          </a:xfrm>
          <a:prstGeom prst="rect">
            <a:avLst/>
          </a:prstGeom>
          <a:noFill/>
          <a:extLst>
            <a:ext uri="{909E8E84-426E-40DD-AFC4-6F175D3DCCD1}">
              <a14:hiddenFill xmlns:a14="http://schemas.microsoft.com/office/drawing/2010/main">
                <a:solidFill>
                  <a:srgbClr val="FFFFFF"/>
                </a:solidFill>
              </a14:hiddenFill>
            </a:ext>
          </a:extLst>
        </p:spPr>
      </p:pic>
      <p:sp>
        <p:nvSpPr>
          <p:cNvPr id="11" name="TextBox 9"/>
          <p:cNvSpPr txBox="1"/>
          <p:nvPr userDrawn="1">
            <p:custDataLst>
              <p:tags r:id="rId13"/>
            </p:custDataLst>
          </p:nvPr>
        </p:nvSpPr>
        <p:spPr>
          <a:xfrm>
            <a:off x="1312342" y="7020991"/>
            <a:ext cx="2540000" cy="531000"/>
          </a:xfrm>
          <a:prstGeom prst="rect">
            <a:avLst/>
          </a:prstGeom>
          <a:noFill/>
        </p:spPr>
        <p:txBody>
          <a:bodyPr vert="horz" wrap="none" lIns="0" tIns="0" rIns="0" bIns="277368" rtlCol="0" anchor="b">
            <a:noAutofit/>
          </a:bodyPr>
          <a:lstStyle/>
          <a:p>
            <a:pPr defTabSz="1021124">
              <a:lnSpc>
                <a:spcPct val="0"/>
              </a:lnSpc>
            </a:pPr>
            <a:r>
              <a:rPr lang="en-US" sz="800" b="0" dirty="0" smtClean="0">
                <a:solidFill>
                  <a:srgbClr val="333333"/>
                </a:solidFill>
                <a:latin typeface="Verdana"/>
              </a:rPr>
              <a:t>© TNS 2016</a:t>
            </a:r>
          </a:p>
        </p:txBody>
      </p:sp>
    </p:spTree>
    <p:extLst>
      <p:ext uri="{BB962C8B-B14F-4D97-AF65-F5344CB8AC3E}">
        <p14:creationId xmlns:p14="http://schemas.microsoft.com/office/powerpoint/2010/main" val="1828087934"/>
      </p:ext>
    </p:extLst>
  </p:cSld>
  <p:clrMap bg1="lt1" tx1="dk1" bg2="lt2" tx2="dk2" accent1="accent1" accent2="accent2" accent3="accent3" accent4="accent4" accent5="accent5" accent6="accent6" hlink="hlink" folHlink="folHlink"/>
  <p:sldLayoutIdLst>
    <p:sldLayoutId id="2147484191" r:id="rId1"/>
    <p:sldLayoutId id="2147484192" r:id="rId2"/>
    <p:sldLayoutId id="2147484193" r:id="rId3"/>
    <p:sldLayoutId id="2147484194" r:id="rId4"/>
    <p:sldLayoutId id="2147484195" r:id="rId5"/>
    <p:sldLayoutId id="2147484196" r:id="rId6"/>
    <p:sldLayoutId id="2147484197" r:id="rId7"/>
    <p:sldLayoutId id="2147484198" r:id="rId8"/>
    <p:sldLayoutId id="2147484199" r:id="rId9"/>
    <p:sldLayoutId id="2147484201" r:id="rId10"/>
    <p:sldLayoutId id="2147484202" r:id="rId11"/>
  </p:sldLayoutIdLst>
  <p:timing>
    <p:tnLst>
      <p:par>
        <p:cTn id="1" dur="indefinite" restart="never" nodeType="tmRoot"/>
      </p:par>
    </p:tnLst>
  </p:timing>
  <p:hf hdr="0" dt="0"/>
  <p:txStyles>
    <p:titleStyle>
      <a:lvl1pPr algn="l" defTabSz="1022348" rtl="0" eaLnBrk="1" latinLnBrk="0" hangingPunct="1">
        <a:spcBef>
          <a:spcPct val="0"/>
        </a:spcBef>
        <a:buNone/>
        <a:defRPr lang="en-AU" sz="2000" kern="1200" dirty="0">
          <a:solidFill>
            <a:srgbClr val="333333"/>
          </a:solidFill>
          <a:latin typeface="+mj-lt"/>
          <a:ea typeface="+mj-ea"/>
          <a:cs typeface="+mj-cs"/>
        </a:defRPr>
      </a:lvl1pPr>
    </p:titleStyle>
    <p:bodyStyle>
      <a:lvl1pPr marL="0" indent="0" algn="l" defTabSz="1022348" rtl="0" eaLnBrk="1" latinLnBrk="0" hangingPunct="1">
        <a:spcBef>
          <a:spcPct val="20000"/>
        </a:spcBef>
        <a:buFont typeface="Arial" pitchFamily="34" charset="0"/>
        <a:buNone/>
        <a:defRPr sz="1400" b="1" kern="1200">
          <a:solidFill>
            <a:srgbClr val="333333"/>
          </a:solidFill>
          <a:latin typeface="+mn-lt"/>
          <a:ea typeface="+mn-ea"/>
          <a:cs typeface="+mn-cs"/>
        </a:defRPr>
      </a:lvl1pPr>
      <a:lvl2pPr marL="0" indent="0" algn="l" defTabSz="1022348" rtl="0" eaLnBrk="1" latinLnBrk="0" hangingPunct="1">
        <a:spcBef>
          <a:spcPct val="20000"/>
        </a:spcBef>
        <a:buFont typeface="Arial" pitchFamily="34" charset="0"/>
        <a:buNone/>
        <a:defRPr sz="1400" kern="1200">
          <a:solidFill>
            <a:srgbClr val="333333"/>
          </a:solidFill>
          <a:latin typeface="+mn-lt"/>
          <a:ea typeface="+mn-ea"/>
          <a:cs typeface="+mn-cs"/>
        </a:defRPr>
      </a:lvl2pPr>
      <a:lvl3pPr marL="282216" indent="-282216" algn="l" defTabSz="1022348" rtl="0" eaLnBrk="1" latinLnBrk="0" hangingPunct="1">
        <a:spcBef>
          <a:spcPct val="20000"/>
        </a:spcBef>
        <a:buFont typeface="Wingdings" pitchFamily="2" charset="2"/>
        <a:buChar char=""/>
        <a:defRPr sz="1400" kern="1200">
          <a:solidFill>
            <a:srgbClr val="333333"/>
          </a:solidFill>
          <a:latin typeface="+mn-lt"/>
          <a:ea typeface="+mn-ea"/>
          <a:cs typeface="+mn-cs"/>
        </a:defRPr>
      </a:lvl3pPr>
      <a:lvl4pPr marL="567968" indent="-285769" algn="l" defTabSz="1022348" rtl="0" eaLnBrk="1" latinLnBrk="0" hangingPunct="1">
        <a:spcBef>
          <a:spcPct val="20000"/>
        </a:spcBef>
        <a:buFont typeface="Wingdings" pitchFamily="2" charset="2"/>
        <a:buChar char="n"/>
        <a:defRPr sz="1400" kern="1200">
          <a:solidFill>
            <a:srgbClr val="333333"/>
          </a:solidFill>
          <a:latin typeface="+mn-lt"/>
          <a:ea typeface="+mn-ea"/>
          <a:cs typeface="+mn-cs"/>
        </a:defRPr>
      </a:lvl4pPr>
      <a:lvl5pPr marL="850169" indent="-282216" algn="l" defTabSz="1022348" rtl="0" eaLnBrk="1" latinLnBrk="0" hangingPunct="1">
        <a:spcBef>
          <a:spcPct val="20000"/>
        </a:spcBef>
        <a:buFont typeface="Wingdings" pitchFamily="2" charset="2"/>
        <a:buChar char="n"/>
        <a:defRPr sz="1400" kern="1200">
          <a:solidFill>
            <a:srgbClr val="333333"/>
          </a:solidFill>
          <a:latin typeface="+mn-lt"/>
          <a:ea typeface="+mn-ea"/>
          <a:cs typeface="+mn-cs"/>
        </a:defRPr>
      </a:lvl5pPr>
      <a:lvl6pPr marL="2811443" indent="-255582" algn="l" defTabSz="1022348" rtl="0" eaLnBrk="1" latinLnBrk="0" hangingPunct="1">
        <a:spcBef>
          <a:spcPct val="20000"/>
        </a:spcBef>
        <a:buFont typeface="Arial" pitchFamily="34" charset="0"/>
        <a:buChar char="•"/>
        <a:defRPr sz="2300" kern="1200">
          <a:solidFill>
            <a:schemeClr val="tx1"/>
          </a:solidFill>
          <a:latin typeface="+mn-lt"/>
          <a:ea typeface="+mn-ea"/>
          <a:cs typeface="+mn-cs"/>
        </a:defRPr>
      </a:lvl6pPr>
      <a:lvl7pPr marL="3322622" indent="-255582" algn="l" defTabSz="1022348" rtl="0" eaLnBrk="1" latinLnBrk="0" hangingPunct="1">
        <a:spcBef>
          <a:spcPct val="20000"/>
        </a:spcBef>
        <a:buFont typeface="Arial" pitchFamily="34" charset="0"/>
        <a:buChar char="•"/>
        <a:defRPr sz="2300" kern="1200">
          <a:solidFill>
            <a:schemeClr val="tx1"/>
          </a:solidFill>
          <a:latin typeface="+mn-lt"/>
          <a:ea typeface="+mn-ea"/>
          <a:cs typeface="+mn-cs"/>
        </a:defRPr>
      </a:lvl7pPr>
      <a:lvl8pPr marL="3833782" indent="-255582" algn="l" defTabSz="1022348" rtl="0" eaLnBrk="1" latinLnBrk="0" hangingPunct="1">
        <a:spcBef>
          <a:spcPct val="20000"/>
        </a:spcBef>
        <a:buFont typeface="Arial" pitchFamily="34" charset="0"/>
        <a:buChar char="•"/>
        <a:defRPr sz="2300" kern="1200">
          <a:solidFill>
            <a:schemeClr val="tx1"/>
          </a:solidFill>
          <a:latin typeface="+mn-lt"/>
          <a:ea typeface="+mn-ea"/>
          <a:cs typeface="+mn-cs"/>
        </a:defRPr>
      </a:lvl8pPr>
      <a:lvl9pPr marL="4344957" indent="-255582" algn="l" defTabSz="1022348" rtl="0" eaLnBrk="1" latinLnBrk="0" hangingPunct="1">
        <a:spcBef>
          <a:spcPct val="20000"/>
        </a:spcBef>
        <a:buFont typeface="Arial" pitchFamily="34" charset="0"/>
        <a:buChar char="•"/>
        <a:defRPr sz="2300" kern="1200">
          <a:solidFill>
            <a:schemeClr val="tx1"/>
          </a:solidFill>
          <a:latin typeface="+mn-lt"/>
          <a:ea typeface="+mn-ea"/>
          <a:cs typeface="+mn-cs"/>
        </a:defRPr>
      </a:lvl9pPr>
    </p:bodyStyle>
    <p:otherStyle>
      <a:defPPr>
        <a:defRPr lang="en-US"/>
      </a:defPPr>
      <a:lvl1pPr marL="0" algn="l" defTabSz="1022348" rtl="0" eaLnBrk="1" latinLnBrk="0" hangingPunct="1">
        <a:defRPr sz="2000" kern="1200">
          <a:solidFill>
            <a:schemeClr val="tx1"/>
          </a:solidFill>
          <a:latin typeface="+mn-lt"/>
          <a:ea typeface="+mn-ea"/>
          <a:cs typeface="+mn-cs"/>
        </a:defRPr>
      </a:lvl1pPr>
      <a:lvl2pPr marL="511178" algn="l" defTabSz="1022348" rtl="0" eaLnBrk="1" latinLnBrk="0" hangingPunct="1">
        <a:defRPr sz="2000" kern="1200">
          <a:solidFill>
            <a:schemeClr val="tx1"/>
          </a:solidFill>
          <a:latin typeface="+mn-lt"/>
          <a:ea typeface="+mn-ea"/>
          <a:cs typeface="+mn-cs"/>
        </a:defRPr>
      </a:lvl2pPr>
      <a:lvl3pPr marL="1022348" algn="l" defTabSz="1022348" rtl="0" eaLnBrk="1" latinLnBrk="0" hangingPunct="1">
        <a:defRPr sz="2000" kern="1200">
          <a:solidFill>
            <a:schemeClr val="tx1"/>
          </a:solidFill>
          <a:latin typeface="+mn-lt"/>
          <a:ea typeface="+mn-ea"/>
          <a:cs typeface="+mn-cs"/>
        </a:defRPr>
      </a:lvl3pPr>
      <a:lvl4pPr marL="1533542" algn="l" defTabSz="1022348" rtl="0" eaLnBrk="1" latinLnBrk="0" hangingPunct="1">
        <a:defRPr sz="2000" kern="1200">
          <a:solidFill>
            <a:schemeClr val="tx1"/>
          </a:solidFill>
          <a:latin typeface="+mn-lt"/>
          <a:ea typeface="+mn-ea"/>
          <a:cs typeface="+mn-cs"/>
        </a:defRPr>
      </a:lvl4pPr>
      <a:lvl5pPr marL="2044683" algn="l" defTabSz="1022348" rtl="0" eaLnBrk="1" latinLnBrk="0" hangingPunct="1">
        <a:defRPr sz="2000" kern="1200">
          <a:solidFill>
            <a:schemeClr val="tx1"/>
          </a:solidFill>
          <a:latin typeface="+mn-lt"/>
          <a:ea typeface="+mn-ea"/>
          <a:cs typeface="+mn-cs"/>
        </a:defRPr>
      </a:lvl5pPr>
      <a:lvl6pPr marL="2555859" algn="l" defTabSz="1022348" rtl="0" eaLnBrk="1" latinLnBrk="0" hangingPunct="1">
        <a:defRPr sz="2000" kern="1200">
          <a:solidFill>
            <a:schemeClr val="tx1"/>
          </a:solidFill>
          <a:latin typeface="+mn-lt"/>
          <a:ea typeface="+mn-ea"/>
          <a:cs typeface="+mn-cs"/>
        </a:defRPr>
      </a:lvl6pPr>
      <a:lvl7pPr marL="3067043" algn="l" defTabSz="1022348" rtl="0" eaLnBrk="1" latinLnBrk="0" hangingPunct="1">
        <a:defRPr sz="2000" kern="1200">
          <a:solidFill>
            <a:schemeClr val="tx1"/>
          </a:solidFill>
          <a:latin typeface="+mn-lt"/>
          <a:ea typeface="+mn-ea"/>
          <a:cs typeface="+mn-cs"/>
        </a:defRPr>
      </a:lvl7pPr>
      <a:lvl8pPr marL="3578186" algn="l" defTabSz="1022348" rtl="0" eaLnBrk="1" latinLnBrk="0" hangingPunct="1">
        <a:defRPr sz="2000" kern="1200">
          <a:solidFill>
            <a:schemeClr val="tx1"/>
          </a:solidFill>
          <a:latin typeface="+mn-lt"/>
          <a:ea typeface="+mn-ea"/>
          <a:cs typeface="+mn-cs"/>
        </a:defRPr>
      </a:lvl8pPr>
      <a:lvl9pPr marL="4089372" algn="l" defTabSz="1022348" rtl="0" eaLnBrk="1" latinLnBrk="0" hangingPunct="1">
        <a:defRPr sz="2000" kern="1200">
          <a:solidFill>
            <a:schemeClr val="tx1"/>
          </a:solidFill>
          <a:latin typeface="+mn-lt"/>
          <a:ea typeface="+mn-ea"/>
          <a:cs typeface="+mn-cs"/>
        </a:defRPr>
      </a:lvl9pPr>
    </p:otherStyle>
  </p:txStyles>
</p:sldMaster>
</file>

<file path=ppt/slideMasters/slideMaster2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31" name="30 Imagen"/>
          <p:cNvPicPr>
            <a:picLocks noChangeAspect="1"/>
          </p:cNvPicPr>
          <p:nvPr/>
        </p:nvPicPr>
        <p:blipFill rotWithShape="1">
          <a:blip r:embed="rId9" cstate="print">
            <a:extLst>
              <a:ext uri="{28A0092B-C50C-407E-A947-70E740481C1C}">
                <a14:useLocalDpi xmlns:a14="http://schemas.microsoft.com/office/drawing/2010/main" val="0"/>
              </a:ext>
            </a:extLst>
          </a:blip>
          <a:srcRect r="2399"/>
          <a:stretch/>
        </p:blipFill>
        <p:spPr>
          <a:xfrm>
            <a:off x="-47434" y="0"/>
            <a:ext cx="10488426" cy="7597056"/>
          </a:xfrm>
          <a:prstGeom prst="rect">
            <a:avLst/>
          </a:prstGeom>
        </p:spPr>
      </p:pic>
      <p:pic>
        <p:nvPicPr>
          <p:cNvPr id="28" name="Picture 2" descr="C:\Users\AndrewA\Desktop\TNS_logo_rgb.jpg"/>
          <p:cNvPicPr>
            <a:picLocks noChangeAspect="1" noChangeArrowheads="1"/>
          </p:cNvPicPr>
          <p:nvPr/>
        </p:nvPicPr>
        <p:blipFill>
          <a:blip r:embed="rId10" cstate="email">
            <a:extLst>
              <a:ext uri="{28A0092B-C50C-407E-A947-70E740481C1C}">
                <a14:useLocalDpi xmlns:a14="http://schemas.microsoft.com/office/drawing/2010/main" val="0"/>
              </a:ext>
            </a:extLst>
          </a:blip>
          <a:srcRect/>
          <a:stretch>
            <a:fillRect/>
          </a:stretch>
        </p:blipFill>
        <p:spPr bwMode="auto">
          <a:xfrm>
            <a:off x="321785" y="6694482"/>
            <a:ext cx="575488" cy="555683"/>
          </a:xfrm>
          <a:prstGeom prst="rect">
            <a:avLst/>
          </a:prstGeom>
          <a:noFill/>
          <a:extLst>
            <a:ext uri="{909E8E84-426E-40DD-AFC4-6F175D3DCCD1}">
              <a14:hiddenFill xmlns:a14="http://schemas.microsoft.com/office/drawing/2010/main">
                <a:solidFill>
                  <a:srgbClr val="FFFFFF"/>
                </a:solidFill>
              </a14:hiddenFill>
            </a:ext>
          </a:extLst>
        </p:spPr>
      </p:pic>
      <p:sp>
        <p:nvSpPr>
          <p:cNvPr id="2" name="Title Placeholder 1"/>
          <p:cNvSpPr>
            <a:spLocks noGrp="1"/>
          </p:cNvSpPr>
          <p:nvPr>
            <p:ph type="title"/>
          </p:nvPr>
        </p:nvSpPr>
        <p:spPr>
          <a:xfrm>
            <a:off x="321786" y="5"/>
            <a:ext cx="9789296" cy="1416740"/>
          </a:xfrm>
          <a:prstGeom prst="rect">
            <a:avLst/>
          </a:prstGeom>
          <a:noFill/>
        </p:spPr>
        <p:txBody>
          <a:bodyPr vert="horz" lIns="0" tIns="233355" rIns="0" bIns="0" rtlCol="0" anchor="t">
            <a:noAutofit/>
          </a:bodyPr>
          <a:lstStyle/>
          <a:p>
            <a:r>
              <a:rPr lang="en-US" smtClean="0"/>
              <a:t>Click to edit Master title style</a:t>
            </a:r>
            <a:endParaRPr lang="en-AU" dirty="0"/>
          </a:p>
        </p:txBody>
      </p:sp>
      <p:cxnSp>
        <p:nvCxnSpPr>
          <p:cNvPr id="70" name="Straight Connector 69"/>
          <p:cNvCxnSpPr/>
          <p:nvPr>
            <p:custDataLst>
              <p:tags r:id="rId7"/>
            </p:custDataLst>
          </p:nvPr>
        </p:nvCxnSpPr>
        <p:spPr>
          <a:xfrm>
            <a:off x="322188" y="6556595"/>
            <a:ext cx="9788897" cy="0"/>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grpSp>
        <p:nvGrpSpPr>
          <p:cNvPr id="3" name="Group 9" hidden="1"/>
          <p:cNvGrpSpPr/>
          <p:nvPr/>
        </p:nvGrpSpPr>
        <p:grpSpPr bwMode="gray">
          <a:xfrm>
            <a:off x="-1523337" y="-594012"/>
            <a:ext cx="12244163" cy="7165880"/>
            <a:chOff x="-1334173" y="-538778"/>
            <a:chExt cx="10723183" cy="6499394"/>
          </a:xfrm>
        </p:grpSpPr>
        <p:grpSp>
          <p:nvGrpSpPr>
            <p:cNvPr id="4" name="Group 48" hidden="1"/>
            <p:cNvGrpSpPr/>
            <p:nvPr/>
          </p:nvGrpSpPr>
          <p:grpSpPr bwMode="gray">
            <a:xfrm>
              <a:off x="-1334173" y="-520575"/>
              <a:ext cx="10723183" cy="6481191"/>
              <a:chOff x="-1334173" y="-520575"/>
              <a:chExt cx="10723183" cy="6481191"/>
            </a:xfrm>
          </p:grpSpPr>
          <p:grpSp>
            <p:nvGrpSpPr>
              <p:cNvPr id="5" name="Group 13" hidden="1"/>
              <p:cNvGrpSpPr/>
              <p:nvPr userDrawn="1"/>
            </p:nvGrpSpPr>
            <p:grpSpPr bwMode="gray">
              <a:xfrm>
                <a:off x="-1334173" y="1144393"/>
                <a:ext cx="1327930" cy="4816223"/>
                <a:chOff x="-1334173" y="1144393"/>
                <a:chExt cx="1327930" cy="4816223"/>
              </a:xfrm>
            </p:grpSpPr>
            <p:grpSp>
              <p:nvGrpSpPr>
                <p:cNvPr id="6" name="Group 7" hidden="1"/>
                <p:cNvGrpSpPr/>
                <p:nvPr userDrawn="1"/>
              </p:nvGrpSpPr>
              <p:grpSpPr bwMode="gray">
                <a:xfrm>
                  <a:off x="-1334173" y="4419403"/>
                  <a:ext cx="1327930" cy="279151"/>
                  <a:chOff x="-1334173" y="4419403"/>
                  <a:chExt cx="1327930" cy="279151"/>
                </a:xfrm>
              </p:grpSpPr>
              <p:cxnSp>
                <p:nvCxnSpPr>
                  <p:cNvPr id="68" name="Straight Connector 67" hidden="1"/>
                  <p:cNvCxnSpPr/>
                  <p:nvPr userDrawn="1"/>
                </p:nvCxnSpPr>
                <p:spPr bwMode="gray">
                  <a:xfrm>
                    <a:off x="-261843" y="4558982"/>
                    <a:ext cx="255600" cy="0"/>
                  </a:xfrm>
                  <a:prstGeom prst="line">
                    <a:avLst/>
                  </a:prstGeom>
                  <a:ln w="12700">
                    <a:solidFill>
                      <a:schemeClr val="accent3"/>
                    </a:solidFill>
                  </a:ln>
                </p:spPr>
                <p:style>
                  <a:lnRef idx="1">
                    <a:schemeClr val="accent1"/>
                  </a:lnRef>
                  <a:fillRef idx="0">
                    <a:schemeClr val="accent1"/>
                  </a:fillRef>
                  <a:effectRef idx="0">
                    <a:schemeClr val="accent1"/>
                  </a:effectRef>
                  <a:fontRef idx="minor">
                    <a:schemeClr val="tx1"/>
                  </a:fontRef>
                </p:style>
              </p:cxnSp>
              <p:sp>
                <p:nvSpPr>
                  <p:cNvPr id="69" name="TextBox 68" hidden="1"/>
                  <p:cNvSpPr txBox="1"/>
                  <p:nvPr userDrawn="1"/>
                </p:nvSpPr>
                <p:spPr bwMode="gray">
                  <a:xfrm>
                    <a:off x="-1334173" y="4419403"/>
                    <a:ext cx="1072330" cy="279151"/>
                  </a:xfrm>
                  <a:prstGeom prst="rect">
                    <a:avLst/>
                  </a:prstGeom>
                  <a:solidFill>
                    <a:schemeClr val="bg1"/>
                  </a:solidFill>
                </p:spPr>
                <p:txBody>
                  <a:bodyPr wrap="square" lIns="0" tIns="0" rIns="0" bIns="0" rtlCol="0" anchor="ctr">
                    <a:spAutoFit/>
                  </a:bodyPr>
                  <a:lstStyle/>
                  <a:p>
                    <a:pPr algn="ctr" defTabSz="1027468"/>
                    <a:r>
                      <a:rPr lang="en-AU" sz="1000" dirty="0" smtClean="0">
                        <a:solidFill>
                          <a:prstClr val="black">
                            <a:lumMod val="85000"/>
                            <a:lumOff val="15000"/>
                          </a:prstClr>
                        </a:solidFill>
                        <a:latin typeface="Verdana"/>
                      </a:rPr>
                      <a:t>3.14</a:t>
                    </a:r>
                    <a:br>
                      <a:rPr lang="en-AU" sz="1000" dirty="0" smtClean="0">
                        <a:solidFill>
                          <a:prstClr val="black">
                            <a:lumMod val="85000"/>
                            <a:lumOff val="15000"/>
                          </a:prstClr>
                        </a:solidFill>
                        <a:latin typeface="Verdana"/>
                      </a:rPr>
                    </a:br>
                    <a:r>
                      <a:rPr lang="en-AU" sz="1000" dirty="0" smtClean="0">
                        <a:solidFill>
                          <a:prstClr val="black">
                            <a:lumMod val="85000"/>
                            <a:lumOff val="15000"/>
                          </a:prstClr>
                        </a:solidFill>
                        <a:latin typeface="Verdana"/>
                      </a:rPr>
                      <a:t>X AXIS</a:t>
                    </a:r>
                    <a:endParaRPr lang="en-AU" sz="1000" dirty="0">
                      <a:solidFill>
                        <a:prstClr val="black">
                          <a:lumMod val="85000"/>
                          <a:lumOff val="15000"/>
                        </a:prstClr>
                      </a:solidFill>
                      <a:latin typeface="Verdana"/>
                    </a:endParaRPr>
                  </a:p>
                </p:txBody>
              </p:sp>
            </p:grpSp>
            <p:grpSp>
              <p:nvGrpSpPr>
                <p:cNvPr id="7" name="Group 58" hidden="1"/>
                <p:cNvGrpSpPr/>
                <p:nvPr userDrawn="1"/>
              </p:nvGrpSpPr>
              <p:grpSpPr bwMode="gray">
                <a:xfrm>
                  <a:off x="-1334173" y="5681465"/>
                  <a:ext cx="1327930" cy="279151"/>
                  <a:chOff x="-1334173" y="5681465"/>
                  <a:chExt cx="1327930" cy="279151"/>
                </a:xfrm>
              </p:grpSpPr>
              <p:cxnSp>
                <p:nvCxnSpPr>
                  <p:cNvPr id="66" name="Straight Connector 65" hidden="1"/>
                  <p:cNvCxnSpPr/>
                  <p:nvPr userDrawn="1"/>
                </p:nvCxnSpPr>
                <p:spPr bwMode="gray">
                  <a:xfrm>
                    <a:off x="-261843" y="5821044"/>
                    <a:ext cx="255600" cy="0"/>
                  </a:xfrm>
                  <a:prstGeom prst="line">
                    <a:avLst/>
                  </a:prstGeom>
                  <a:ln w="12700">
                    <a:solidFill>
                      <a:schemeClr val="accent3"/>
                    </a:solidFill>
                  </a:ln>
                </p:spPr>
                <p:style>
                  <a:lnRef idx="1">
                    <a:schemeClr val="accent1"/>
                  </a:lnRef>
                  <a:fillRef idx="0">
                    <a:schemeClr val="accent1"/>
                  </a:fillRef>
                  <a:effectRef idx="0">
                    <a:schemeClr val="accent1"/>
                  </a:effectRef>
                  <a:fontRef idx="minor">
                    <a:schemeClr val="tx1"/>
                  </a:fontRef>
                </p:style>
              </p:cxnSp>
              <p:sp>
                <p:nvSpPr>
                  <p:cNvPr id="67" name="TextBox 66" hidden="1"/>
                  <p:cNvSpPr txBox="1"/>
                  <p:nvPr userDrawn="1"/>
                </p:nvSpPr>
                <p:spPr bwMode="gray">
                  <a:xfrm>
                    <a:off x="-1334173" y="5681465"/>
                    <a:ext cx="1072330" cy="279151"/>
                  </a:xfrm>
                  <a:prstGeom prst="rect">
                    <a:avLst/>
                  </a:prstGeom>
                  <a:solidFill>
                    <a:schemeClr val="bg1"/>
                  </a:solidFill>
                </p:spPr>
                <p:txBody>
                  <a:bodyPr wrap="square" lIns="0" tIns="0" rIns="0" bIns="0" rtlCol="0" anchor="ctr">
                    <a:spAutoFit/>
                  </a:bodyPr>
                  <a:lstStyle/>
                  <a:p>
                    <a:pPr algn="ctr" defTabSz="1027468"/>
                    <a:r>
                      <a:rPr lang="en-AU" sz="1000" dirty="0" smtClean="0">
                        <a:solidFill>
                          <a:prstClr val="black">
                            <a:lumMod val="85000"/>
                            <a:lumOff val="15000"/>
                          </a:prstClr>
                        </a:solidFill>
                        <a:latin typeface="Verdana"/>
                      </a:rPr>
                      <a:t>6.65</a:t>
                    </a:r>
                    <a:br>
                      <a:rPr lang="en-AU" sz="1000" dirty="0" smtClean="0">
                        <a:solidFill>
                          <a:prstClr val="black">
                            <a:lumMod val="85000"/>
                            <a:lumOff val="15000"/>
                          </a:prstClr>
                        </a:solidFill>
                        <a:latin typeface="Verdana"/>
                      </a:rPr>
                    </a:br>
                    <a:r>
                      <a:rPr lang="en-AU" sz="1000" dirty="0" smtClean="0">
                        <a:solidFill>
                          <a:prstClr val="black">
                            <a:lumMod val="85000"/>
                            <a:lumOff val="15000"/>
                          </a:prstClr>
                        </a:solidFill>
                        <a:latin typeface="Verdana"/>
                      </a:rPr>
                      <a:t>BASE MARGIN</a:t>
                    </a:r>
                    <a:endParaRPr lang="en-AU" sz="1000" dirty="0">
                      <a:solidFill>
                        <a:prstClr val="black">
                          <a:lumMod val="85000"/>
                          <a:lumOff val="15000"/>
                        </a:prstClr>
                      </a:solidFill>
                      <a:latin typeface="Verdana"/>
                    </a:endParaRPr>
                  </a:p>
                </p:txBody>
              </p:sp>
            </p:grpSp>
            <p:grpSp>
              <p:nvGrpSpPr>
                <p:cNvPr id="9" name="Group 5" hidden="1"/>
                <p:cNvGrpSpPr/>
                <p:nvPr userDrawn="1"/>
              </p:nvGrpSpPr>
              <p:grpSpPr bwMode="gray">
                <a:xfrm>
                  <a:off x="-1334173" y="1144393"/>
                  <a:ext cx="1327930" cy="279151"/>
                  <a:chOff x="-1334173" y="1144393"/>
                  <a:chExt cx="1327930" cy="279151"/>
                </a:xfrm>
              </p:grpSpPr>
              <p:cxnSp>
                <p:nvCxnSpPr>
                  <p:cNvPr id="64" name="Straight Connector 63" hidden="1"/>
                  <p:cNvCxnSpPr/>
                  <p:nvPr userDrawn="1"/>
                </p:nvCxnSpPr>
                <p:spPr bwMode="gray">
                  <a:xfrm>
                    <a:off x="-261843" y="1283969"/>
                    <a:ext cx="255600" cy="0"/>
                  </a:xfrm>
                  <a:prstGeom prst="line">
                    <a:avLst/>
                  </a:prstGeom>
                  <a:ln w="12700">
                    <a:solidFill>
                      <a:schemeClr val="accent3"/>
                    </a:solidFill>
                  </a:ln>
                </p:spPr>
                <p:style>
                  <a:lnRef idx="1">
                    <a:schemeClr val="accent1"/>
                  </a:lnRef>
                  <a:fillRef idx="0">
                    <a:schemeClr val="accent1"/>
                  </a:fillRef>
                  <a:effectRef idx="0">
                    <a:schemeClr val="accent1"/>
                  </a:effectRef>
                  <a:fontRef idx="minor">
                    <a:schemeClr val="tx1"/>
                  </a:fontRef>
                </p:style>
              </p:cxnSp>
              <p:sp>
                <p:nvSpPr>
                  <p:cNvPr id="65" name="TextBox 64" hidden="1"/>
                  <p:cNvSpPr txBox="1"/>
                  <p:nvPr userDrawn="1"/>
                </p:nvSpPr>
                <p:spPr bwMode="gray">
                  <a:xfrm>
                    <a:off x="-1334173" y="1144393"/>
                    <a:ext cx="1072330" cy="279151"/>
                  </a:xfrm>
                  <a:prstGeom prst="rect">
                    <a:avLst/>
                  </a:prstGeom>
                  <a:solidFill>
                    <a:schemeClr val="bg1"/>
                  </a:solidFill>
                </p:spPr>
                <p:txBody>
                  <a:bodyPr wrap="square" lIns="0" tIns="0" rIns="0" bIns="0" rtlCol="0" anchor="ctr">
                    <a:spAutoFit/>
                  </a:bodyPr>
                  <a:lstStyle/>
                  <a:p>
                    <a:pPr algn="ctr" defTabSz="1027468"/>
                    <a:r>
                      <a:rPr lang="en-AU" sz="1000" dirty="0" smtClean="0">
                        <a:solidFill>
                          <a:prstClr val="black">
                            <a:lumMod val="85000"/>
                            <a:lumOff val="15000"/>
                          </a:prstClr>
                        </a:solidFill>
                        <a:latin typeface="Verdana"/>
                      </a:rPr>
                      <a:t>5.95</a:t>
                    </a:r>
                  </a:p>
                  <a:p>
                    <a:pPr algn="ctr" defTabSz="1027468"/>
                    <a:r>
                      <a:rPr lang="en-AU" sz="1000" dirty="0" smtClean="0">
                        <a:solidFill>
                          <a:prstClr val="black">
                            <a:lumMod val="85000"/>
                            <a:lumOff val="15000"/>
                          </a:prstClr>
                        </a:solidFill>
                        <a:latin typeface="Verdana"/>
                      </a:rPr>
                      <a:t>TOP MARGIN</a:t>
                    </a:r>
                    <a:endParaRPr lang="en-AU" sz="1000" dirty="0">
                      <a:solidFill>
                        <a:prstClr val="black">
                          <a:lumMod val="85000"/>
                          <a:lumOff val="15000"/>
                        </a:prstClr>
                      </a:solidFill>
                      <a:latin typeface="Verdana"/>
                    </a:endParaRPr>
                  </a:p>
                </p:txBody>
              </p:sp>
            </p:grpSp>
            <p:grpSp>
              <p:nvGrpSpPr>
                <p:cNvPr id="10" name="Group 8" hidden="1"/>
                <p:cNvGrpSpPr/>
                <p:nvPr userDrawn="1"/>
              </p:nvGrpSpPr>
              <p:grpSpPr bwMode="gray">
                <a:xfrm>
                  <a:off x="-1334173" y="1658740"/>
                  <a:ext cx="1327930" cy="279151"/>
                  <a:chOff x="-1334173" y="1658740"/>
                  <a:chExt cx="1327930" cy="279151"/>
                </a:xfrm>
              </p:grpSpPr>
              <p:cxnSp>
                <p:nvCxnSpPr>
                  <p:cNvPr id="62" name="Straight Connector 61" hidden="1"/>
                  <p:cNvCxnSpPr/>
                  <p:nvPr userDrawn="1"/>
                </p:nvCxnSpPr>
                <p:spPr bwMode="gray">
                  <a:xfrm>
                    <a:off x="-261843" y="1798319"/>
                    <a:ext cx="255600" cy="0"/>
                  </a:xfrm>
                  <a:prstGeom prst="line">
                    <a:avLst/>
                  </a:prstGeom>
                  <a:ln w="12700">
                    <a:solidFill>
                      <a:schemeClr val="accent3"/>
                    </a:solidFill>
                  </a:ln>
                </p:spPr>
                <p:style>
                  <a:lnRef idx="1">
                    <a:schemeClr val="accent1"/>
                  </a:lnRef>
                  <a:fillRef idx="0">
                    <a:schemeClr val="accent1"/>
                  </a:fillRef>
                  <a:effectRef idx="0">
                    <a:schemeClr val="accent1"/>
                  </a:effectRef>
                  <a:fontRef idx="minor">
                    <a:schemeClr val="tx1"/>
                  </a:fontRef>
                </p:style>
              </p:cxnSp>
              <p:sp>
                <p:nvSpPr>
                  <p:cNvPr id="63" name="TextBox 62" hidden="1"/>
                  <p:cNvSpPr txBox="1"/>
                  <p:nvPr userDrawn="1"/>
                </p:nvSpPr>
                <p:spPr bwMode="gray">
                  <a:xfrm>
                    <a:off x="-1334173" y="1658740"/>
                    <a:ext cx="1072330" cy="279151"/>
                  </a:xfrm>
                  <a:prstGeom prst="rect">
                    <a:avLst/>
                  </a:prstGeom>
                  <a:solidFill>
                    <a:schemeClr val="bg1"/>
                  </a:solidFill>
                </p:spPr>
                <p:txBody>
                  <a:bodyPr wrap="square" lIns="0" tIns="0" rIns="0" bIns="0" rtlCol="0" anchor="ctr">
                    <a:spAutoFit/>
                  </a:bodyPr>
                  <a:lstStyle/>
                  <a:p>
                    <a:pPr algn="ctr" defTabSz="1027468"/>
                    <a:r>
                      <a:rPr lang="en-AU" sz="1000" dirty="0" smtClean="0">
                        <a:solidFill>
                          <a:prstClr val="black">
                            <a:lumMod val="85000"/>
                            <a:lumOff val="15000"/>
                          </a:prstClr>
                        </a:solidFill>
                        <a:latin typeface="Verdana"/>
                      </a:rPr>
                      <a:t>4.52</a:t>
                    </a:r>
                    <a:br>
                      <a:rPr lang="en-AU" sz="1000" dirty="0" smtClean="0">
                        <a:solidFill>
                          <a:prstClr val="black">
                            <a:lumMod val="85000"/>
                            <a:lumOff val="15000"/>
                          </a:prstClr>
                        </a:solidFill>
                        <a:latin typeface="Verdana"/>
                      </a:rPr>
                    </a:br>
                    <a:r>
                      <a:rPr lang="en-AU" sz="1000" dirty="0" smtClean="0">
                        <a:solidFill>
                          <a:prstClr val="black">
                            <a:lumMod val="85000"/>
                            <a:lumOff val="15000"/>
                          </a:prstClr>
                        </a:solidFill>
                        <a:latin typeface="Verdana"/>
                      </a:rPr>
                      <a:t>CHART TOP</a:t>
                    </a:r>
                    <a:endParaRPr lang="en-AU" sz="1000" dirty="0">
                      <a:solidFill>
                        <a:prstClr val="black">
                          <a:lumMod val="85000"/>
                          <a:lumOff val="15000"/>
                        </a:prstClr>
                      </a:solidFill>
                      <a:latin typeface="Verdana"/>
                    </a:endParaRPr>
                  </a:p>
                </p:txBody>
              </p:sp>
            </p:grpSp>
          </p:grpSp>
          <p:grpSp>
            <p:nvGrpSpPr>
              <p:cNvPr id="11" name="Group 6" hidden="1"/>
              <p:cNvGrpSpPr/>
              <p:nvPr userDrawn="1"/>
            </p:nvGrpSpPr>
            <p:grpSpPr bwMode="gray">
              <a:xfrm>
                <a:off x="-253905" y="-520575"/>
                <a:ext cx="9642915" cy="520575"/>
                <a:chOff x="-253905" y="-520575"/>
                <a:chExt cx="9642915" cy="520575"/>
              </a:xfrm>
            </p:grpSpPr>
            <p:grpSp>
              <p:nvGrpSpPr>
                <p:cNvPr id="12" name="Group 51" hidden="1"/>
                <p:cNvGrpSpPr/>
                <p:nvPr userDrawn="1"/>
              </p:nvGrpSpPr>
              <p:grpSpPr bwMode="gray">
                <a:xfrm>
                  <a:off x="-253905" y="-520575"/>
                  <a:ext cx="1072330" cy="520575"/>
                  <a:chOff x="-250415" y="-520575"/>
                  <a:chExt cx="1072330" cy="520575"/>
                </a:xfrm>
              </p:grpSpPr>
              <p:cxnSp>
                <p:nvCxnSpPr>
                  <p:cNvPr id="56" name="Straight Connector 55" hidden="1"/>
                  <p:cNvCxnSpPr/>
                  <p:nvPr userDrawn="1"/>
                </p:nvCxnSpPr>
                <p:spPr bwMode="gray">
                  <a:xfrm>
                    <a:off x="285750" y="-252000"/>
                    <a:ext cx="0" cy="252000"/>
                  </a:xfrm>
                  <a:prstGeom prst="line">
                    <a:avLst/>
                  </a:prstGeom>
                  <a:ln w="12700">
                    <a:solidFill>
                      <a:schemeClr val="accent3"/>
                    </a:solidFill>
                  </a:ln>
                </p:spPr>
                <p:style>
                  <a:lnRef idx="1">
                    <a:schemeClr val="accent1"/>
                  </a:lnRef>
                  <a:fillRef idx="0">
                    <a:schemeClr val="accent1"/>
                  </a:fillRef>
                  <a:effectRef idx="0">
                    <a:schemeClr val="accent1"/>
                  </a:effectRef>
                  <a:fontRef idx="minor">
                    <a:schemeClr val="tx1"/>
                  </a:fontRef>
                </p:style>
              </p:cxnSp>
              <p:sp>
                <p:nvSpPr>
                  <p:cNvPr id="57" name="TextBox 56" hidden="1"/>
                  <p:cNvSpPr txBox="1"/>
                  <p:nvPr userDrawn="1"/>
                </p:nvSpPr>
                <p:spPr bwMode="gray">
                  <a:xfrm>
                    <a:off x="-250415" y="-520575"/>
                    <a:ext cx="1072330" cy="251236"/>
                  </a:xfrm>
                  <a:prstGeom prst="rect">
                    <a:avLst/>
                  </a:prstGeom>
                  <a:solidFill>
                    <a:schemeClr val="bg1"/>
                  </a:solidFill>
                </p:spPr>
                <p:txBody>
                  <a:bodyPr wrap="square" lIns="0" tIns="0" rIns="0" bIns="0" rtlCol="0" anchor="ctr">
                    <a:spAutoFit/>
                  </a:bodyPr>
                  <a:lstStyle>
                    <a:defPPr>
                      <a:defRPr lang="en-AU"/>
                    </a:defPPr>
                    <a:lvl1pPr algn="ctr">
                      <a:defRPr sz="900">
                        <a:solidFill>
                          <a:schemeClr val="tx1">
                            <a:lumMod val="85000"/>
                            <a:lumOff val="15000"/>
                          </a:schemeClr>
                        </a:solidFill>
                        <a:latin typeface="+mn-lt"/>
                      </a:defRPr>
                    </a:lvl1pPr>
                  </a:lstStyle>
                  <a:p>
                    <a:pPr defTabSz="1027468"/>
                    <a:r>
                      <a:rPr lang="en-AU" dirty="0" smtClean="0">
                        <a:solidFill>
                          <a:prstClr val="black">
                            <a:lumMod val="85000"/>
                            <a:lumOff val="15000"/>
                          </a:prstClr>
                        </a:solidFill>
                      </a:rPr>
                      <a:t>11.90</a:t>
                    </a:r>
                    <a:br>
                      <a:rPr lang="en-AU" dirty="0" smtClean="0">
                        <a:solidFill>
                          <a:prstClr val="black">
                            <a:lumMod val="85000"/>
                            <a:lumOff val="15000"/>
                          </a:prstClr>
                        </a:solidFill>
                      </a:rPr>
                    </a:br>
                    <a:r>
                      <a:rPr lang="en-AU" dirty="0" smtClean="0">
                        <a:solidFill>
                          <a:prstClr val="black">
                            <a:lumMod val="85000"/>
                            <a:lumOff val="15000"/>
                          </a:prstClr>
                        </a:solidFill>
                      </a:rPr>
                      <a:t>LEFT MARGIN</a:t>
                    </a:r>
                    <a:endParaRPr lang="en-AU" dirty="0">
                      <a:solidFill>
                        <a:prstClr val="black">
                          <a:lumMod val="85000"/>
                          <a:lumOff val="15000"/>
                        </a:prstClr>
                      </a:solidFill>
                    </a:endParaRPr>
                  </a:p>
                </p:txBody>
              </p:sp>
            </p:grpSp>
            <p:grpSp>
              <p:nvGrpSpPr>
                <p:cNvPr id="13" name="Group 2" hidden="1"/>
                <p:cNvGrpSpPr/>
                <p:nvPr userDrawn="1"/>
              </p:nvGrpSpPr>
              <p:grpSpPr bwMode="gray">
                <a:xfrm>
                  <a:off x="8316680" y="-520575"/>
                  <a:ext cx="1072330" cy="516118"/>
                  <a:chOff x="7804969" y="-520575"/>
                  <a:chExt cx="1072330" cy="516118"/>
                </a:xfrm>
              </p:grpSpPr>
              <p:cxnSp>
                <p:nvCxnSpPr>
                  <p:cNvPr id="54" name="Straight Connector 53" hidden="1"/>
                  <p:cNvCxnSpPr/>
                  <p:nvPr userDrawn="1"/>
                </p:nvCxnSpPr>
                <p:spPr bwMode="gray">
                  <a:xfrm>
                    <a:off x="8341134" y="-256457"/>
                    <a:ext cx="0" cy="252000"/>
                  </a:xfrm>
                  <a:prstGeom prst="line">
                    <a:avLst/>
                  </a:prstGeom>
                  <a:ln w="12700">
                    <a:solidFill>
                      <a:schemeClr val="accent3"/>
                    </a:solidFill>
                  </a:ln>
                </p:spPr>
                <p:style>
                  <a:lnRef idx="1">
                    <a:schemeClr val="accent1"/>
                  </a:lnRef>
                  <a:fillRef idx="0">
                    <a:schemeClr val="accent1"/>
                  </a:fillRef>
                  <a:effectRef idx="0">
                    <a:schemeClr val="accent1"/>
                  </a:effectRef>
                  <a:fontRef idx="minor">
                    <a:schemeClr val="tx1"/>
                  </a:fontRef>
                </p:style>
              </p:cxnSp>
              <p:sp>
                <p:nvSpPr>
                  <p:cNvPr id="55" name="TextBox 54" hidden="1"/>
                  <p:cNvSpPr txBox="1"/>
                  <p:nvPr userDrawn="1"/>
                </p:nvSpPr>
                <p:spPr bwMode="gray">
                  <a:xfrm>
                    <a:off x="7804969" y="-520575"/>
                    <a:ext cx="1072330" cy="251236"/>
                  </a:xfrm>
                  <a:prstGeom prst="rect">
                    <a:avLst/>
                  </a:prstGeom>
                  <a:solidFill>
                    <a:schemeClr val="bg1"/>
                  </a:solidFill>
                </p:spPr>
                <p:txBody>
                  <a:bodyPr wrap="square" lIns="0" tIns="0" rIns="0" bIns="0" rtlCol="0" anchor="ctr">
                    <a:spAutoFit/>
                  </a:bodyPr>
                  <a:lstStyle>
                    <a:defPPr>
                      <a:defRPr lang="en-AU"/>
                    </a:defPPr>
                    <a:lvl1pPr algn="ctr">
                      <a:defRPr sz="900">
                        <a:solidFill>
                          <a:schemeClr val="tx1">
                            <a:lumMod val="85000"/>
                            <a:lumOff val="15000"/>
                          </a:schemeClr>
                        </a:solidFill>
                        <a:latin typeface="+mn-lt"/>
                      </a:defRPr>
                    </a:lvl1pPr>
                  </a:lstStyle>
                  <a:p>
                    <a:pPr defTabSz="1027468"/>
                    <a:r>
                      <a:rPr lang="en-AU" dirty="0" smtClean="0">
                        <a:solidFill>
                          <a:prstClr val="black">
                            <a:lumMod val="85000"/>
                            <a:lumOff val="15000"/>
                          </a:prstClr>
                        </a:solidFill>
                      </a:rPr>
                      <a:t>11.90</a:t>
                    </a:r>
                  </a:p>
                  <a:p>
                    <a:pPr defTabSz="1027468"/>
                    <a:r>
                      <a:rPr lang="en-AU" dirty="0" smtClean="0">
                        <a:solidFill>
                          <a:prstClr val="black">
                            <a:lumMod val="85000"/>
                            <a:lumOff val="15000"/>
                          </a:prstClr>
                        </a:solidFill>
                      </a:rPr>
                      <a:t>RIGHT MARGIN</a:t>
                    </a:r>
                    <a:endParaRPr lang="en-AU" dirty="0">
                      <a:solidFill>
                        <a:prstClr val="black">
                          <a:lumMod val="85000"/>
                          <a:lumOff val="15000"/>
                        </a:prstClr>
                      </a:solidFill>
                    </a:endParaRPr>
                  </a:p>
                </p:txBody>
              </p:sp>
            </p:grpSp>
          </p:grpSp>
        </p:grpSp>
        <p:sp>
          <p:nvSpPr>
            <p:cNvPr id="34" name="TextBox 33" hidden="1"/>
            <p:cNvSpPr txBox="1"/>
            <p:nvPr userDrawn="1"/>
          </p:nvSpPr>
          <p:spPr bwMode="gray">
            <a:xfrm>
              <a:off x="438150" y="-538778"/>
              <a:ext cx="8248650" cy="276999"/>
            </a:xfrm>
            <a:prstGeom prst="rect">
              <a:avLst/>
            </a:prstGeom>
            <a:noFill/>
          </p:spPr>
          <p:txBody>
            <a:bodyPr wrap="square" lIns="0" tIns="0" rIns="0" bIns="0" rtlCol="0" anchor="b">
              <a:spAutoFit/>
            </a:bodyPr>
            <a:lstStyle/>
            <a:p>
              <a:pPr algn="ctr" defTabSz="1027468"/>
              <a:r>
                <a:rPr lang="en-GB" sz="2000" b="0" dirty="0" smtClean="0">
                  <a:solidFill>
                    <a:srgbClr val="333333"/>
                  </a:solidFill>
                  <a:latin typeface="Verdana"/>
                </a:rPr>
                <a:t>DO NOT ALTER SLIDE MASTERS – THIS IS A TNS APPROVED TEMPLATE</a:t>
              </a:r>
            </a:p>
          </p:txBody>
        </p:sp>
      </p:grpSp>
      <p:sp>
        <p:nvSpPr>
          <p:cNvPr id="32" name="Slide Number Placeholder 5"/>
          <p:cNvSpPr>
            <a:spLocks noGrp="1"/>
          </p:cNvSpPr>
          <p:nvPr>
            <p:ph type="sldNum" sz="quarter" idx="4"/>
          </p:nvPr>
        </p:nvSpPr>
        <p:spPr>
          <a:xfrm>
            <a:off x="5292568" y="6948983"/>
            <a:ext cx="577163" cy="300014"/>
          </a:xfrm>
          <a:prstGeom prst="rect">
            <a:avLst/>
          </a:prstGeom>
        </p:spPr>
        <p:txBody>
          <a:bodyPr lIns="90927" tIns="45464" rIns="90927" bIns="45464"/>
          <a:lstStyle>
            <a:lvl1pPr>
              <a:defRPr sz="1200"/>
            </a:lvl1pPr>
          </a:lstStyle>
          <a:p>
            <a:pPr defTabSz="1027468"/>
            <a:fld id="{5AF57F2D-FD0A-4A42-A2E3-927C55E4DECA}" type="slidenum">
              <a:rPr lang="en-US" smtClean="0">
                <a:solidFill>
                  <a:prstClr val="black">
                    <a:tint val="75000"/>
                  </a:prstClr>
                </a:solidFill>
              </a:rPr>
              <a:pPr defTabSz="1027468"/>
              <a:t>‹#›</a:t>
            </a:fld>
            <a:endParaRPr lang="en-US" dirty="0">
              <a:solidFill>
                <a:prstClr val="black">
                  <a:tint val="75000"/>
                </a:prstClr>
              </a:solidFill>
            </a:endParaRPr>
          </a:p>
        </p:txBody>
      </p:sp>
      <p:sp>
        <p:nvSpPr>
          <p:cNvPr id="33" name="TextBox 9"/>
          <p:cNvSpPr txBox="1"/>
          <p:nvPr userDrawn="1">
            <p:custDataLst>
              <p:tags r:id="rId8"/>
            </p:custDataLst>
          </p:nvPr>
        </p:nvSpPr>
        <p:spPr>
          <a:xfrm>
            <a:off x="1312342" y="7020991"/>
            <a:ext cx="2540000" cy="531000"/>
          </a:xfrm>
          <a:prstGeom prst="rect">
            <a:avLst/>
          </a:prstGeom>
          <a:noFill/>
        </p:spPr>
        <p:txBody>
          <a:bodyPr vert="horz" wrap="none" lIns="0" tIns="0" rIns="0" bIns="277368" rtlCol="0" anchor="b">
            <a:noAutofit/>
          </a:bodyPr>
          <a:lstStyle/>
          <a:p>
            <a:pPr defTabSz="1021124">
              <a:lnSpc>
                <a:spcPct val="0"/>
              </a:lnSpc>
            </a:pPr>
            <a:r>
              <a:rPr lang="en-US" sz="800" b="0" dirty="0" smtClean="0">
                <a:solidFill>
                  <a:srgbClr val="333333"/>
                </a:solidFill>
                <a:latin typeface="Verdana"/>
              </a:rPr>
              <a:t>© TNS 2016</a:t>
            </a:r>
          </a:p>
        </p:txBody>
      </p:sp>
    </p:spTree>
    <p:extLst>
      <p:ext uri="{BB962C8B-B14F-4D97-AF65-F5344CB8AC3E}">
        <p14:creationId xmlns:p14="http://schemas.microsoft.com/office/powerpoint/2010/main" val="3130534247"/>
      </p:ext>
    </p:extLst>
  </p:cSld>
  <p:clrMap bg1="lt1" tx1="dk1" bg2="lt2" tx2="dk2" accent1="accent1" accent2="accent2" accent3="accent3" accent4="accent4" accent5="accent5" accent6="accent6" hlink="hlink" folHlink="folHlink"/>
  <p:sldLayoutIdLst>
    <p:sldLayoutId id="2147484204" r:id="rId1"/>
    <p:sldLayoutId id="2147484206" r:id="rId2"/>
    <p:sldLayoutId id="2147484207" r:id="rId3"/>
    <p:sldLayoutId id="2147484209" r:id="rId4"/>
    <p:sldLayoutId id="2147484210" r:id="rId5"/>
  </p:sldLayoutIdLst>
  <p:timing>
    <p:tnLst>
      <p:par>
        <p:cTn id="1" dur="indefinite" restart="never" nodeType="tmRoot"/>
      </p:par>
    </p:tnLst>
  </p:timing>
  <p:hf hdr="0" ftr="0" dt="0"/>
  <p:txStyles>
    <p:titleStyle>
      <a:lvl1pPr algn="l" defTabSz="1021940" rtl="0" eaLnBrk="1" latinLnBrk="0" hangingPunct="1">
        <a:spcBef>
          <a:spcPct val="0"/>
        </a:spcBef>
        <a:buNone/>
        <a:defRPr sz="2300" kern="1200">
          <a:solidFill>
            <a:srgbClr val="333333"/>
          </a:solidFill>
          <a:latin typeface="+mj-lt"/>
          <a:ea typeface="+mj-ea"/>
          <a:cs typeface="+mj-cs"/>
        </a:defRPr>
      </a:lvl1pPr>
    </p:titleStyle>
    <p:bodyStyle>
      <a:lvl1pPr marL="0" indent="0" algn="l" defTabSz="1021940" rtl="0" eaLnBrk="1" latinLnBrk="0" hangingPunct="1">
        <a:spcBef>
          <a:spcPct val="20000"/>
        </a:spcBef>
        <a:buFont typeface="Arial" pitchFamily="34" charset="0"/>
        <a:buNone/>
        <a:defRPr sz="1800" b="1" kern="1200">
          <a:solidFill>
            <a:schemeClr val="tx1">
              <a:lumMod val="85000"/>
              <a:lumOff val="15000"/>
            </a:schemeClr>
          </a:solidFill>
          <a:latin typeface="+mn-lt"/>
          <a:ea typeface="+mn-ea"/>
          <a:cs typeface="+mn-cs"/>
        </a:defRPr>
      </a:lvl1pPr>
      <a:lvl2pPr marL="0" indent="0" algn="l" defTabSz="1021940" rtl="0" eaLnBrk="1" latinLnBrk="0" hangingPunct="1">
        <a:spcBef>
          <a:spcPct val="20000"/>
        </a:spcBef>
        <a:buFont typeface="Arial" pitchFamily="34" charset="0"/>
        <a:buNone/>
        <a:defRPr sz="1800" kern="1200">
          <a:solidFill>
            <a:schemeClr val="tx1">
              <a:lumMod val="85000"/>
              <a:lumOff val="15000"/>
            </a:schemeClr>
          </a:solidFill>
          <a:latin typeface="+mn-lt"/>
          <a:ea typeface="+mn-ea"/>
          <a:cs typeface="+mn-cs"/>
        </a:defRPr>
      </a:lvl2pPr>
      <a:lvl3pPr marL="282104" indent="-282104" algn="l" defTabSz="1021940" rtl="0" eaLnBrk="1" latinLnBrk="0" hangingPunct="1">
        <a:spcBef>
          <a:spcPct val="20000"/>
        </a:spcBef>
        <a:buFont typeface="Wingdings" pitchFamily="2" charset="2"/>
        <a:buChar char=""/>
        <a:defRPr sz="1800" kern="1200">
          <a:solidFill>
            <a:schemeClr val="tx1">
              <a:lumMod val="85000"/>
              <a:lumOff val="15000"/>
            </a:schemeClr>
          </a:solidFill>
          <a:latin typeface="+mn-lt"/>
          <a:ea typeface="+mn-ea"/>
          <a:cs typeface="+mn-cs"/>
        </a:defRPr>
      </a:lvl3pPr>
      <a:lvl4pPr marL="567741" indent="-285656" algn="l" defTabSz="1021940" rtl="0" eaLnBrk="1" latinLnBrk="0" hangingPunct="1">
        <a:spcBef>
          <a:spcPct val="20000"/>
        </a:spcBef>
        <a:buFont typeface="Wingdings" pitchFamily="2" charset="2"/>
        <a:buChar char="n"/>
        <a:defRPr sz="1800" kern="1200">
          <a:solidFill>
            <a:schemeClr val="tx1">
              <a:lumMod val="85000"/>
              <a:lumOff val="15000"/>
            </a:schemeClr>
          </a:solidFill>
          <a:latin typeface="+mn-lt"/>
          <a:ea typeface="+mn-ea"/>
          <a:cs typeface="+mn-cs"/>
        </a:defRPr>
      </a:lvl4pPr>
      <a:lvl5pPr marL="849830" indent="-282104" algn="l" defTabSz="1021940" rtl="0" eaLnBrk="1" latinLnBrk="0" hangingPunct="1">
        <a:spcBef>
          <a:spcPct val="20000"/>
        </a:spcBef>
        <a:buFont typeface="Wingdings" pitchFamily="2" charset="2"/>
        <a:buChar char="n"/>
        <a:defRPr sz="1800" kern="1200">
          <a:solidFill>
            <a:schemeClr val="tx1">
              <a:lumMod val="85000"/>
              <a:lumOff val="15000"/>
            </a:schemeClr>
          </a:solidFill>
          <a:latin typeface="+mn-lt"/>
          <a:ea typeface="+mn-ea"/>
          <a:cs typeface="+mn-cs"/>
        </a:defRPr>
      </a:lvl5pPr>
      <a:lvl6pPr marL="2810319" indent="-255479" algn="l" defTabSz="1021940" rtl="0" eaLnBrk="1" latinLnBrk="0" hangingPunct="1">
        <a:spcBef>
          <a:spcPct val="20000"/>
        </a:spcBef>
        <a:buFont typeface="Arial" pitchFamily="34" charset="0"/>
        <a:buChar char="•"/>
        <a:defRPr sz="2300" kern="1200">
          <a:solidFill>
            <a:schemeClr val="tx1"/>
          </a:solidFill>
          <a:latin typeface="+mn-lt"/>
          <a:ea typeface="+mn-ea"/>
          <a:cs typeface="+mn-cs"/>
        </a:defRPr>
      </a:lvl6pPr>
      <a:lvl7pPr marL="3321291" indent="-255479" algn="l" defTabSz="1021940" rtl="0" eaLnBrk="1" latinLnBrk="0" hangingPunct="1">
        <a:spcBef>
          <a:spcPct val="20000"/>
        </a:spcBef>
        <a:buFont typeface="Arial" pitchFamily="34" charset="0"/>
        <a:buChar char="•"/>
        <a:defRPr sz="2300" kern="1200">
          <a:solidFill>
            <a:schemeClr val="tx1"/>
          </a:solidFill>
          <a:latin typeface="+mn-lt"/>
          <a:ea typeface="+mn-ea"/>
          <a:cs typeface="+mn-cs"/>
        </a:defRPr>
      </a:lvl7pPr>
      <a:lvl8pPr marL="3832248" indent="-255479" algn="l" defTabSz="1021940" rtl="0" eaLnBrk="1" latinLnBrk="0" hangingPunct="1">
        <a:spcBef>
          <a:spcPct val="20000"/>
        </a:spcBef>
        <a:buFont typeface="Arial" pitchFamily="34" charset="0"/>
        <a:buChar char="•"/>
        <a:defRPr sz="2300" kern="1200">
          <a:solidFill>
            <a:schemeClr val="tx1"/>
          </a:solidFill>
          <a:latin typeface="+mn-lt"/>
          <a:ea typeface="+mn-ea"/>
          <a:cs typeface="+mn-cs"/>
        </a:defRPr>
      </a:lvl8pPr>
      <a:lvl9pPr marL="4343220" indent="-255479" algn="l" defTabSz="1021940" rtl="0" eaLnBrk="1" latinLnBrk="0" hangingPunct="1">
        <a:spcBef>
          <a:spcPct val="20000"/>
        </a:spcBef>
        <a:buFont typeface="Arial" pitchFamily="34" charset="0"/>
        <a:buChar char="•"/>
        <a:defRPr sz="2300" kern="1200">
          <a:solidFill>
            <a:schemeClr val="tx1"/>
          </a:solidFill>
          <a:latin typeface="+mn-lt"/>
          <a:ea typeface="+mn-ea"/>
          <a:cs typeface="+mn-cs"/>
        </a:defRPr>
      </a:lvl9pPr>
    </p:bodyStyle>
    <p:otherStyle>
      <a:defPPr>
        <a:defRPr lang="en-US"/>
      </a:defPPr>
      <a:lvl1pPr marL="0" algn="l" defTabSz="1021940" rtl="0" eaLnBrk="1" latinLnBrk="0" hangingPunct="1">
        <a:defRPr sz="2000" kern="1200">
          <a:solidFill>
            <a:schemeClr val="tx1"/>
          </a:solidFill>
          <a:latin typeface="+mn-lt"/>
          <a:ea typeface="+mn-ea"/>
          <a:cs typeface="+mn-cs"/>
        </a:defRPr>
      </a:lvl1pPr>
      <a:lvl2pPr marL="510974" algn="l" defTabSz="1021940" rtl="0" eaLnBrk="1" latinLnBrk="0" hangingPunct="1">
        <a:defRPr sz="2000" kern="1200">
          <a:solidFill>
            <a:schemeClr val="tx1"/>
          </a:solidFill>
          <a:latin typeface="+mn-lt"/>
          <a:ea typeface="+mn-ea"/>
          <a:cs typeface="+mn-cs"/>
        </a:defRPr>
      </a:lvl2pPr>
      <a:lvl3pPr marL="1021940" algn="l" defTabSz="1021940" rtl="0" eaLnBrk="1" latinLnBrk="0" hangingPunct="1">
        <a:defRPr sz="2000" kern="1200">
          <a:solidFill>
            <a:schemeClr val="tx1"/>
          </a:solidFill>
          <a:latin typeface="+mn-lt"/>
          <a:ea typeface="+mn-ea"/>
          <a:cs typeface="+mn-cs"/>
        </a:defRPr>
      </a:lvl3pPr>
      <a:lvl4pPr marL="1532930" algn="l" defTabSz="1021940" rtl="0" eaLnBrk="1" latinLnBrk="0" hangingPunct="1">
        <a:defRPr sz="2000" kern="1200">
          <a:solidFill>
            <a:schemeClr val="tx1"/>
          </a:solidFill>
          <a:latin typeface="+mn-lt"/>
          <a:ea typeface="+mn-ea"/>
          <a:cs typeface="+mn-cs"/>
        </a:defRPr>
      </a:lvl4pPr>
      <a:lvl5pPr marL="2043865" algn="l" defTabSz="1021940" rtl="0" eaLnBrk="1" latinLnBrk="0" hangingPunct="1">
        <a:defRPr sz="2000" kern="1200">
          <a:solidFill>
            <a:schemeClr val="tx1"/>
          </a:solidFill>
          <a:latin typeface="+mn-lt"/>
          <a:ea typeface="+mn-ea"/>
          <a:cs typeface="+mn-cs"/>
        </a:defRPr>
      </a:lvl5pPr>
      <a:lvl6pPr marL="2554837" algn="l" defTabSz="1021940" rtl="0" eaLnBrk="1" latinLnBrk="0" hangingPunct="1">
        <a:defRPr sz="2000" kern="1200">
          <a:solidFill>
            <a:schemeClr val="tx1"/>
          </a:solidFill>
          <a:latin typeface="+mn-lt"/>
          <a:ea typeface="+mn-ea"/>
          <a:cs typeface="+mn-cs"/>
        </a:defRPr>
      </a:lvl6pPr>
      <a:lvl7pPr marL="3065819" algn="l" defTabSz="1021940" rtl="0" eaLnBrk="1" latinLnBrk="0" hangingPunct="1">
        <a:defRPr sz="2000" kern="1200">
          <a:solidFill>
            <a:schemeClr val="tx1"/>
          </a:solidFill>
          <a:latin typeface="+mn-lt"/>
          <a:ea typeface="+mn-ea"/>
          <a:cs typeface="+mn-cs"/>
        </a:defRPr>
      </a:lvl7pPr>
      <a:lvl8pPr marL="3576755" algn="l" defTabSz="1021940" rtl="0" eaLnBrk="1" latinLnBrk="0" hangingPunct="1">
        <a:defRPr sz="2000" kern="1200">
          <a:solidFill>
            <a:schemeClr val="tx1"/>
          </a:solidFill>
          <a:latin typeface="+mn-lt"/>
          <a:ea typeface="+mn-ea"/>
          <a:cs typeface="+mn-cs"/>
        </a:defRPr>
      </a:lvl8pPr>
      <a:lvl9pPr marL="4087736" algn="l" defTabSz="1021940" rtl="0" eaLnBrk="1" latinLnBrk="0" hangingPunct="1">
        <a:defRPr sz="2000" kern="1200">
          <a:solidFill>
            <a:schemeClr val="tx1"/>
          </a:solidFill>
          <a:latin typeface="+mn-lt"/>
          <a:ea typeface="+mn-ea"/>
          <a:cs typeface="+mn-cs"/>
        </a:defRPr>
      </a:lvl9pPr>
    </p:otherStyle>
  </p:txStyles>
</p:sldMaster>
</file>

<file path=ppt/slideMasters/slideMaster2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9" name="8 Imagen"/>
          <p:cNvPicPr>
            <a:picLocks noChangeAspect="1"/>
          </p:cNvPicPr>
          <p:nvPr/>
        </p:nvPicPr>
        <p:blipFill rotWithShape="1">
          <a:blip r:embed="rId14" cstate="print">
            <a:extLst>
              <a:ext uri="{28A0092B-C50C-407E-A947-70E740481C1C}">
                <a14:useLocalDpi xmlns:a14="http://schemas.microsoft.com/office/drawing/2010/main" val="0"/>
              </a:ext>
            </a:extLst>
          </a:blip>
          <a:srcRect r="2399"/>
          <a:stretch/>
        </p:blipFill>
        <p:spPr>
          <a:xfrm>
            <a:off x="-47434" y="0"/>
            <a:ext cx="10488426" cy="7597056"/>
          </a:xfrm>
          <a:prstGeom prst="rect">
            <a:avLst/>
          </a:prstGeom>
        </p:spPr>
      </p:pic>
      <p:sp>
        <p:nvSpPr>
          <p:cNvPr id="2" name="Title Placeholder 1"/>
          <p:cNvSpPr>
            <a:spLocks noGrp="1"/>
          </p:cNvSpPr>
          <p:nvPr>
            <p:ph type="title"/>
          </p:nvPr>
        </p:nvSpPr>
        <p:spPr>
          <a:xfrm>
            <a:off x="3" y="1"/>
            <a:ext cx="10442834" cy="1137649"/>
          </a:xfrm>
          <a:prstGeom prst="rect">
            <a:avLst/>
          </a:prstGeom>
        </p:spPr>
        <p:txBody>
          <a:bodyPr vert="horz" lIns="309576" tIns="250169" rIns="309576" bIns="0" rtlCol="0" anchor="t">
            <a:noAutofit/>
          </a:bodyPr>
          <a:lstStyle/>
          <a:p>
            <a:pPr lvl="0"/>
            <a:r>
              <a:rPr lang="en-US" dirty="0" smtClean="0"/>
              <a:t>Click to edit Master title style</a:t>
            </a:r>
            <a:endParaRPr lang="en-AU" dirty="0"/>
          </a:p>
        </p:txBody>
      </p:sp>
      <p:sp>
        <p:nvSpPr>
          <p:cNvPr id="3" name="Text Placeholder 2"/>
          <p:cNvSpPr>
            <a:spLocks noGrp="1"/>
          </p:cNvSpPr>
          <p:nvPr>
            <p:ph type="body" idx="1"/>
          </p:nvPr>
        </p:nvSpPr>
        <p:spPr>
          <a:xfrm>
            <a:off x="3" y="1137651"/>
            <a:ext cx="10442834" cy="4449342"/>
          </a:xfrm>
          <a:prstGeom prst="rect">
            <a:avLst/>
          </a:prstGeom>
        </p:spPr>
        <p:txBody>
          <a:bodyPr vert="horz" lIns="309576" tIns="237212" rIns="309576" bIns="0" rtlCol="0">
            <a:no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AU" dirty="0"/>
          </a:p>
        </p:txBody>
      </p:sp>
      <p:sp>
        <p:nvSpPr>
          <p:cNvPr id="4" name="Slide Number Placeholder 3"/>
          <p:cNvSpPr>
            <a:spLocks noGrp="1"/>
          </p:cNvSpPr>
          <p:nvPr>
            <p:ph type="sldNum" sz="quarter" idx="4"/>
          </p:nvPr>
        </p:nvSpPr>
        <p:spPr>
          <a:xfrm>
            <a:off x="9534005" y="6972323"/>
            <a:ext cx="577163" cy="300014"/>
          </a:xfrm>
          <a:prstGeom prst="rect">
            <a:avLst/>
          </a:prstGeom>
        </p:spPr>
        <p:txBody>
          <a:bodyPr vert="horz" lIns="0" tIns="0" rIns="0" bIns="0" rtlCol="0" anchor="b">
            <a:noAutofit/>
          </a:bodyPr>
          <a:lstStyle>
            <a:lvl1pPr algn="r">
              <a:defRPr sz="800" b="0">
                <a:solidFill>
                  <a:srgbClr val="333333"/>
                </a:solidFill>
                <a:latin typeface="+mn-lt"/>
              </a:defRPr>
            </a:lvl1pPr>
          </a:lstStyle>
          <a:p>
            <a:pPr defTabSz="1028495"/>
            <a:fld id="{9784CBA3-D598-4B1F-BAA3-EE14B5154290}" type="slidenum">
              <a:rPr lang="en-AU" smtClean="0"/>
              <a:pPr defTabSz="1028495"/>
              <a:t>‹#›</a:t>
            </a:fld>
            <a:endParaRPr lang="en-AU" dirty="0"/>
          </a:p>
        </p:txBody>
      </p:sp>
      <p:cxnSp>
        <p:nvCxnSpPr>
          <p:cNvPr id="70" name="Straight Connector 69"/>
          <p:cNvCxnSpPr/>
          <p:nvPr/>
        </p:nvCxnSpPr>
        <p:spPr>
          <a:xfrm>
            <a:off x="322188" y="6556595"/>
            <a:ext cx="9788897" cy="0"/>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115" name="Footer Placeholder 3"/>
          <p:cNvSpPr>
            <a:spLocks noGrp="1"/>
          </p:cNvSpPr>
          <p:nvPr>
            <p:ph type="ftr" sz="quarter" idx="3"/>
          </p:nvPr>
        </p:nvSpPr>
        <p:spPr>
          <a:xfrm>
            <a:off x="897274" y="6556595"/>
            <a:ext cx="8626969" cy="415728"/>
          </a:xfrm>
          <a:prstGeom prst="rect">
            <a:avLst/>
          </a:prstGeom>
        </p:spPr>
        <p:txBody>
          <a:bodyPr lIns="571820" tIns="100517" rIns="102131" bIns="51059">
            <a:noAutofit/>
          </a:bodyPr>
          <a:lstStyle>
            <a:lvl1pPr>
              <a:defRPr lang="en-AU" sz="1400" b="0">
                <a:solidFill>
                  <a:srgbClr val="333333"/>
                </a:solidFill>
                <a:latin typeface="+mn-lt"/>
                <a:cs typeface="+mn-cs"/>
              </a:defRPr>
            </a:lvl1pPr>
          </a:lstStyle>
          <a:p>
            <a:pPr defTabSz="1028495">
              <a:spcBef>
                <a:spcPct val="20000"/>
              </a:spcBef>
              <a:buFont typeface="Arial" pitchFamily="34" charset="0"/>
              <a:buNone/>
            </a:pPr>
            <a:endParaRPr dirty="0" smtClean="0"/>
          </a:p>
        </p:txBody>
      </p:sp>
      <p:pic>
        <p:nvPicPr>
          <p:cNvPr id="88" name="Picture 2" descr="\\PSTUDIOTERM\Clients\TNS Global\TNS_002 Templates\4. Design\1. Assets\Logos\TNS_LOGOS\final brand jpgs\TNS_logo_rgb.jpg"/>
          <p:cNvPicPr>
            <a:picLocks noChangeAspect="1" noChangeArrowheads="1"/>
          </p:cNvPicPr>
          <p:nvPr/>
        </p:nvPicPr>
        <p:blipFill>
          <a:blip r:embed="rId15" cstate="print">
            <a:extLst>
              <a:ext uri="{28A0092B-C50C-407E-A947-70E740481C1C}">
                <a14:useLocalDpi xmlns:a14="http://schemas.microsoft.com/office/drawing/2010/main" val="0"/>
              </a:ext>
            </a:extLst>
          </a:blip>
          <a:srcRect/>
          <a:stretch>
            <a:fillRect/>
          </a:stretch>
        </p:blipFill>
        <p:spPr bwMode="auto">
          <a:xfrm>
            <a:off x="323854" y="6693855"/>
            <a:ext cx="576000" cy="576000"/>
          </a:xfrm>
          <a:prstGeom prst="rect">
            <a:avLst/>
          </a:prstGeom>
          <a:noFill/>
          <a:extLst>
            <a:ext uri="{909E8E84-426E-40DD-AFC4-6F175D3DCCD1}">
              <a14:hiddenFill xmlns:a14="http://schemas.microsoft.com/office/drawing/2010/main">
                <a:solidFill>
                  <a:srgbClr val="FFFFFF"/>
                </a:solidFill>
              </a14:hiddenFill>
            </a:ext>
          </a:extLst>
        </p:spPr>
      </p:pic>
      <p:sp>
        <p:nvSpPr>
          <p:cNvPr id="11" name="TextBox 9"/>
          <p:cNvSpPr txBox="1"/>
          <p:nvPr userDrawn="1">
            <p:custDataLst>
              <p:tags r:id="rId13"/>
            </p:custDataLst>
          </p:nvPr>
        </p:nvSpPr>
        <p:spPr>
          <a:xfrm>
            <a:off x="1312342" y="7020991"/>
            <a:ext cx="2540000" cy="531000"/>
          </a:xfrm>
          <a:prstGeom prst="rect">
            <a:avLst/>
          </a:prstGeom>
          <a:noFill/>
        </p:spPr>
        <p:txBody>
          <a:bodyPr vert="horz" wrap="none" lIns="0" tIns="0" rIns="0" bIns="277368" rtlCol="0" anchor="b">
            <a:noAutofit/>
          </a:bodyPr>
          <a:lstStyle/>
          <a:p>
            <a:pPr defTabSz="1021124">
              <a:lnSpc>
                <a:spcPct val="0"/>
              </a:lnSpc>
            </a:pPr>
            <a:r>
              <a:rPr lang="en-US" sz="800" b="0" dirty="0" smtClean="0">
                <a:solidFill>
                  <a:srgbClr val="333333"/>
                </a:solidFill>
                <a:latin typeface="Verdana"/>
              </a:rPr>
              <a:t>© TNS 2016</a:t>
            </a:r>
          </a:p>
        </p:txBody>
      </p:sp>
    </p:spTree>
    <p:extLst>
      <p:ext uri="{BB962C8B-B14F-4D97-AF65-F5344CB8AC3E}">
        <p14:creationId xmlns:p14="http://schemas.microsoft.com/office/powerpoint/2010/main" val="1640400194"/>
      </p:ext>
    </p:extLst>
  </p:cSld>
  <p:clrMap bg1="lt1" tx1="dk1" bg2="lt2" tx2="dk2" accent1="accent1" accent2="accent2" accent3="accent3" accent4="accent4" accent5="accent5" accent6="accent6" hlink="hlink" folHlink="folHlink"/>
  <p:sldLayoutIdLst>
    <p:sldLayoutId id="2147484212" r:id="rId1"/>
    <p:sldLayoutId id="2147484213" r:id="rId2"/>
    <p:sldLayoutId id="2147484214" r:id="rId3"/>
    <p:sldLayoutId id="2147484215" r:id="rId4"/>
    <p:sldLayoutId id="2147484216" r:id="rId5"/>
    <p:sldLayoutId id="2147484217" r:id="rId6"/>
    <p:sldLayoutId id="2147484218" r:id="rId7"/>
    <p:sldLayoutId id="2147484219" r:id="rId8"/>
    <p:sldLayoutId id="2147484220" r:id="rId9"/>
    <p:sldLayoutId id="2147484222" r:id="rId10"/>
    <p:sldLayoutId id="2147484223" r:id="rId11"/>
  </p:sldLayoutIdLst>
  <p:timing>
    <p:tnLst>
      <p:par>
        <p:cTn id="1" dur="indefinite" restart="never" nodeType="tmRoot"/>
      </p:par>
    </p:tnLst>
  </p:timing>
  <p:hf hdr="0" dt="0"/>
  <p:txStyles>
    <p:titleStyle>
      <a:lvl1pPr algn="l" defTabSz="1021226" rtl="0" eaLnBrk="1" latinLnBrk="0" hangingPunct="1">
        <a:spcBef>
          <a:spcPct val="0"/>
        </a:spcBef>
        <a:buNone/>
        <a:defRPr lang="en-AU" sz="2000" kern="1200" dirty="0">
          <a:solidFill>
            <a:srgbClr val="333333"/>
          </a:solidFill>
          <a:latin typeface="+mj-lt"/>
          <a:ea typeface="+mj-ea"/>
          <a:cs typeface="+mj-cs"/>
        </a:defRPr>
      </a:lvl1pPr>
    </p:titleStyle>
    <p:bodyStyle>
      <a:lvl1pPr marL="0" indent="0" algn="l" defTabSz="1021226" rtl="0" eaLnBrk="1" latinLnBrk="0" hangingPunct="1">
        <a:spcBef>
          <a:spcPct val="20000"/>
        </a:spcBef>
        <a:buFont typeface="Arial" pitchFamily="34" charset="0"/>
        <a:buNone/>
        <a:defRPr sz="1400" b="1" kern="1200">
          <a:solidFill>
            <a:srgbClr val="333333"/>
          </a:solidFill>
          <a:latin typeface="+mn-lt"/>
          <a:ea typeface="+mn-ea"/>
          <a:cs typeface="+mn-cs"/>
        </a:defRPr>
      </a:lvl1pPr>
      <a:lvl2pPr marL="0" indent="0" algn="l" defTabSz="1021226" rtl="0" eaLnBrk="1" latinLnBrk="0" hangingPunct="1">
        <a:spcBef>
          <a:spcPct val="20000"/>
        </a:spcBef>
        <a:buFont typeface="Arial" pitchFamily="34" charset="0"/>
        <a:buNone/>
        <a:defRPr sz="1400" kern="1200">
          <a:solidFill>
            <a:srgbClr val="333333"/>
          </a:solidFill>
          <a:latin typeface="+mn-lt"/>
          <a:ea typeface="+mn-ea"/>
          <a:cs typeface="+mn-cs"/>
        </a:defRPr>
      </a:lvl2pPr>
      <a:lvl3pPr marL="281907" indent="-281907" algn="l" defTabSz="1021226" rtl="0" eaLnBrk="1" latinLnBrk="0" hangingPunct="1">
        <a:spcBef>
          <a:spcPct val="20000"/>
        </a:spcBef>
        <a:buFont typeface="Wingdings" pitchFamily="2" charset="2"/>
        <a:buChar char=""/>
        <a:defRPr sz="1400" kern="1200">
          <a:solidFill>
            <a:srgbClr val="333333"/>
          </a:solidFill>
          <a:latin typeface="+mn-lt"/>
          <a:ea typeface="+mn-ea"/>
          <a:cs typeface="+mn-cs"/>
        </a:defRPr>
      </a:lvl3pPr>
      <a:lvl4pPr marL="567345" indent="-285458" algn="l" defTabSz="1021226" rtl="0" eaLnBrk="1" latinLnBrk="0" hangingPunct="1">
        <a:spcBef>
          <a:spcPct val="20000"/>
        </a:spcBef>
        <a:buFont typeface="Wingdings" pitchFamily="2" charset="2"/>
        <a:buChar char="n"/>
        <a:defRPr sz="1400" kern="1200">
          <a:solidFill>
            <a:srgbClr val="333333"/>
          </a:solidFill>
          <a:latin typeface="+mn-lt"/>
          <a:ea typeface="+mn-ea"/>
          <a:cs typeface="+mn-cs"/>
        </a:defRPr>
      </a:lvl4pPr>
      <a:lvl5pPr marL="849236" indent="-281907" algn="l" defTabSz="1021226" rtl="0" eaLnBrk="1" latinLnBrk="0" hangingPunct="1">
        <a:spcBef>
          <a:spcPct val="20000"/>
        </a:spcBef>
        <a:buFont typeface="Wingdings" pitchFamily="2" charset="2"/>
        <a:buChar char="n"/>
        <a:defRPr sz="1400" kern="1200">
          <a:solidFill>
            <a:srgbClr val="333333"/>
          </a:solidFill>
          <a:latin typeface="+mn-lt"/>
          <a:ea typeface="+mn-ea"/>
          <a:cs typeface="+mn-cs"/>
        </a:defRPr>
      </a:lvl5pPr>
      <a:lvl6pPr marL="2808354" indent="-255301" algn="l" defTabSz="1021226" rtl="0" eaLnBrk="1" latinLnBrk="0" hangingPunct="1">
        <a:spcBef>
          <a:spcPct val="20000"/>
        </a:spcBef>
        <a:buFont typeface="Arial" pitchFamily="34" charset="0"/>
        <a:buChar char="•"/>
        <a:defRPr sz="2300" kern="1200">
          <a:solidFill>
            <a:schemeClr val="tx1"/>
          </a:solidFill>
          <a:latin typeface="+mn-lt"/>
          <a:ea typeface="+mn-ea"/>
          <a:cs typeface="+mn-cs"/>
        </a:defRPr>
      </a:lvl6pPr>
      <a:lvl7pPr marL="3318966" indent="-255301" algn="l" defTabSz="1021226" rtl="0" eaLnBrk="1" latinLnBrk="0" hangingPunct="1">
        <a:spcBef>
          <a:spcPct val="20000"/>
        </a:spcBef>
        <a:buFont typeface="Arial" pitchFamily="34" charset="0"/>
        <a:buChar char="•"/>
        <a:defRPr sz="2300" kern="1200">
          <a:solidFill>
            <a:schemeClr val="tx1"/>
          </a:solidFill>
          <a:latin typeface="+mn-lt"/>
          <a:ea typeface="+mn-ea"/>
          <a:cs typeface="+mn-cs"/>
        </a:defRPr>
      </a:lvl7pPr>
      <a:lvl8pPr marL="3829568" indent="-255301" algn="l" defTabSz="1021226" rtl="0" eaLnBrk="1" latinLnBrk="0" hangingPunct="1">
        <a:spcBef>
          <a:spcPct val="20000"/>
        </a:spcBef>
        <a:buFont typeface="Arial" pitchFamily="34" charset="0"/>
        <a:buChar char="•"/>
        <a:defRPr sz="2300" kern="1200">
          <a:solidFill>
            <a:schemeClr val="tx1"/>
          </a:solidFill>
          <a:latin typeface="+mn-lt"/>
          <a:ea typeface="+mn-ea"/>
          <a:cs typeface="+mn-cs"/>
        </a:defRPr>
      </a:lvl8pPr>
      <a:lvl9pPr marL="4340181" indent="-255301" algn="l" defTabSz="1021226" rtl="0" eaLnBrk="1" latinLnBrk="0" hangingPunct="1">
        <a:spcBef>
          <a:spcPct val="20000"/>
        </a:spcBef>
        <a:buFont typeface="Arial" pitchFamily="34" charset="0"/>
        <a:buChar char="•"/>
        <a:defRPr sz="2300" kern="1200">
          <a:solidFill>
            <a:schemeClr val="tx1"/>
          </a:solidFill>
          <a:latin typeface="+mn-lt"/>
          <a:ea typeface="+mn-ea"/>
          <a:cs typeface="+mn-cs"/>
        </a:defRPr>
      </a:lvl9pPr>
    </p:bodyStyle>
    <p:otherStyle>
      <a:defPPr>
        <a:defRPr lang="en-US"/>
      </a:defPPr>
      <a:lvl1pPr marL="0" algn="l" defTabSz="1021226" rtl="0" eaLnBrk="1" latinLnBrk="0" hangingPunct="1">
        <a:defRPr sz="2000" kern="1200">
          <a:solidFill>
            <a:schemeClr val="tx1"/>
          </a:solidFill>
          <a:latin typeface="+mn-lt"/>
          <a:ea typeface="+mn-ea"/>
          <a:cs typeface="+mn-cs"/>
        </a:defRPr>
      </a:lvl1pPr>
      <a:lvl2pPr marL="510617" algn="l" defTabSz="1021226" rtl="0" eaLnBrk="1" latinLnBrk="0" hangingPunct="1">
        <a:defRPr sz="2000" kern="1200">
          <a:solidFill>
            <a:schemeClr val="tx1"/>
          </a:solidFill>
          <a:latin typeface="+mn-lt"/>
          <a:ea typeface="+mn-ea"/>
          <a:cs typeface="+mn-cs"/>
        </a:defRPr>
      </a:lvl2pPr>
      <a:lvl3pPr marL="1021226" algn="l" defTabSz="1021226" rtl="0" eaLnBrk="1" latinLnBrk="0" hangingPunct="1">
        <a:defRPr sz="2000" kern="1200">
          <a:solidFill>
            <a:schemeClr val="tx1"/>
          </a:solidFill>
          <a:latin typeface="+mn-lt"/>
          <a:ea typeface="+mn-ea"/>
          <a:cs typeface="+mn-cs"/>
        </a:defRPr>
      </a:lvl3pPr>
      <a:lvl4pPr marL="1531859" algn="l" defTabSz="1021226" rtl="0" eaLnBrk="1" latinLnBrk="0" hangingPunct="1">
        <a:defRPr sz="2000" kern="1200">
          <a:solidFill>
            <a:schemeClr val="tx1"/>
          </a:solidFill>
          <a:latin typeface="+mn-lt"/>
          <a:ea typeface="+mn-ea"/>
          <a:cs typeface="+mn-cs"/>
        </a:defRPr>
      </a:lvl4pPr>
      <a:lvl5pPr marL="2042435" algn="l" defTabSz="1021226" rtl="0" eaLnBrk="1" latinLnBrk="0" hangingPunct="1">
        <a:defRPr sz="2000" kern="1200">
          <a:solidFill>
            <a:schemeClr val="tx1"/>
          </a:solidFill>
          <a:latin typeface="+mn-lt"/>
          <a:ea typeface="+mn-ea"/>
          <a:cs typeface="+mn-cs"/>
        </a:defRPr>
      </a:lvl5pPr>
      <a:lvl6pPr marL="2553049" algn="l" defTabSz="1021226" rtl="0" eaLnBrk="1" latinLnBrk="0" hangingPunct="1">
        <a:defRPr sz="2000" kern="1200">
          <a:solidFill>
            <a:schemeClr val="tx1"/>
          </a:solidFill>
          <a:latin typeface="+mn-lt"/>
          <a:ea typeface="+mn-ea"/>
          <a:cs typeface="+mn-cs"/>
        </a:defRPr>
      </a:lvl6pPr>
      <a:lvl7pPr marL="3063677" algn="l" defTabSz="1021226" rtl="0" eaLnBrk="1" latinLnBrk="0" hangingPunct="1">
        <a:defRPr sz="2000" kern="1200">
          <a:solidFill>
            <a:schemeClr val="tx1"/>
          </a:solidFill>
          <a:latin typeface="+mn-lt"/>
          <a:ea typeface="+mn-ea"/>
          <a:cs typeface="+mn-cs"/>
        </a:defRPr>
      </a:lvl7pPr>
      <a:lvl8pPr marL="3574253" algn="l" defTabSz="1021226" rtl="0" eaLnBrk="1" latinLnBrk="0" hangingPunct="1">
        <a:defRPr sz="2000" kern="1200">
          <a:solidFill>
            <a:schemeClr val="tx1"/>
          </a:solidFill>
          <a:latin typeface="+mn-lt"/>
          <a:ea typeface="+mn-ea"/>
          <a:cs typeface="+mn-cs"/>
        </a:defRPr>
      </a:lvl8pPr>
      <a:lvl9pPr marL="4084876" algn="l" defTabSz="1021226" rtl="0" eaLnBrk="1" latinLnBrk="0" hangingPunct="1">
        <a:defRPr sz="2000" kern="1200">
          <a:solidFill>
            <a:schemeClr val="tx1"/>
          </a:solidFill>
          <a:latin typeface="+mn-lt"/>
          <a:ea typeface="+mn-ea"/>
          <a:cs typeface="+mn-cs"/>
        </a:defRPr>
      </a:lvl9pPr>
    </p:otherStyle>
  </p:txStyles>
</p:sldMaster>
</file>

<file path=ppt/slideMasters/slideMaster2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31" name="30 Imagen"/>
          <p:cNvPicPr>
            <a:picLocks noChangeAspect="1"/>
          </p:cNvPicPr>
          <p:nvPr/>
        </p:nvPicPr>
        <p:blipFill rotWithShape="1">
          <a:blip r:embed="rId10" cstate="print">
            <a:extLst>
              <a:ext uri="{28A0092B-C50C-407E-A947-70E740481C1C}">
                <a14:useLocalDpi xmlns:a14="http://schemas.microsoft.com/office/drawing/2010/main" val="0"/>
              </a:ext>
            </a:extLst>
          </a:blip>
          <a:srcRect r="2399"/>
          <a:stretch/>
        </p:blipFill>
        <p:spPr>
          <a:xfrm>
            <a:off x="-47434" y="0"/>
            <a:ext cx="10488426" cy="7597056"/>
          </a:xfrm>
          <a:prstGeom prst="rect">
            <a:avLst/>
          </a:prstGeom>
        </p:spPr>
      </p:pic>
      <p:pic>
        <p:nvPicPr>
          <p:cNvPr id="28" name="Picture 2" descr="C:\Users\AndrewA\Desktop\TNS_logo_rgb.jpg"/>
          <p:cNvPicPr>
            <a:picLocks noChangeAspect="1" noChangeArrowheads="1"/>
          </p:cNvPicPr>
          <p:nvPr/>
        </p:nvPicPr>
        <p:blipFill>
          <a:blip r:embed="rId11" cstate="email">
            <a:extLst>
              <a:ext uri="{28A0092B-C50C-407E-A947-70E740481C1C}">
                <a14:useLocalDpi xmlns:a14="http://schemas.microsoft.com/office/drawing/2010/main" val="0"/>
              </a:ext>
            </a:extLst>
          </a:blip>
          <a:srcRect/>
          <a:stretch>
            <a:fillRect/>
          </a:stretch>
        </p:blipFill>
        <p:spPr bwMode="auto">
          <a:xfrm>
            <a:off x="321785" y="6694482"/>
            <a:ext cx="575488" cy="555683"/>
          </a:xfrm>
          <a:prstGeom prst="rect">
            <a:avLst/>
          </a:prstGeom>
          <a:noFill/>
          <a:extLst>
            <a:ext uri="{909E8E84-426E-40DD-AFC4-6F175D3DCCD1}">
              <a14:hiddenFill xmlns:a14="http://schemas.microsoft.com/office/drawing/2010/main">
                <a:solidFill>
                  <a:srgbClr val="FFFFFF"/>
                </a:solidFill>
              </a14:hiddenFill>
            </a:ext>
          </a:extLst>
        </p:spPr>
      </p:pic>
      <p:sp>
        <p:nvSpPr>
          <p:cNvPr id="2" name="Title Placeholder 1"/>
          <p:cNvSpPr>
            <a:spLocks noGrp="1"/>
          </p:cNvSpPr>
          <p:nvPr>
            <p:ph type="title"/>
          </p:nvPr>
        </p:nvSpPr>
        <p:spPr>
          <a:xfrm>
            <a:off x="321786" y="5"/>
            <a:ext cx="9789296" cy="1416740"/>
          </a:xfrm>
          <a:prstGeom prst="rect">
            <a:avLst/>
          </a:prstGeom>
          <a:noFill/>
        </p:spPr>
        <p:txBody>
          <a:bodyPr vert="horz" lIns="0" tIns="233355" rIns="0" bIns="0" rtlCol="0" anchor="t">
            <a:noAutofit/>
          </a:bodyPr>
          <a:lstStyle/>
          <a:p>
            <a:r>
              <a:rPr lang="en-US" smtClean="0"/>
              <a:t>Click to edit Master title style</a:t>
            </a:r>
            <a:endParaRPr lang="en-AU" dirty="0"/>
          </a:p>
        </p:txBody>
      </p:sp>
      <p:cxnSp>
        <p:nvCxnSpPr>
          <p:cNvPr id="70" name="Straight Connector 69"/>
          <p:cNvCxnSpPr/>
          <p:nvPr>
            <p:custDataLst>
              <p:tags r:id="rId8"/>
            </p:custDataLst>
          </p:nvPr>
        </p:nvCxnSpPr>
        <p:spPr>
          <a:xfrm>
            <a:off x="322188" y="6556595"/>
            <a:ext cx="9788897" cy="0"/>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grpSp>
        <p:nvGrpSpPr>
          <p:cNvPr id="3" name="Group 9" hidden="1"/>
          <p:cNvGrpSpPr/>
          <p:nvPr/>
        </p:nvGrpSpPr>
        <p:grpSpPr bwMode="gray">
          <a:xfrm>
            <a:off x="-1523337" y="-594012"/>
            <a:ext cx="12244163" cy="7165880"/>
            <a:chOff x="-1334173" y="-538778"/>
            <a:chExt cx="10723183" cy="6499394"/>
          </a:xfrm>
        </p:grpSpPr>
        <p:grpSp>
          <p:nvGrpSpPr>
            <p:cNvPr id="4" name="Group 48" hidden="1"/>
            <p:cNvGrpSpPr/>
            <p:nvPr/>
          </p:nvGrpSpPr>
          <p:grpSpPr bwMode="gray">
            <a:xfrm>
              <a:off x="-1334173" y="-520575"/>
              <a:ext cx="10723183" cy="6481191"/>
              <a:chOff x="-1334173" y="-520575"/>
              <a:chExt cx="10723183" cy="6481191"/>
            </a:xfrm>
          </p:grpSpPr>
          <p:grpSp>
            <p:nvGrpSpPr>
              <p:cNvPr id="5" name="Group 13" hidden="1"/>
              <p:cNvGrpSpPr/>
              <p:nvPr userDrawn="1"/>
            </p:nvGrpSpPr>
            <p:grpSpPr bwMode="gray">
              <a:xfrm>
                <a:off x="-1334173" y="1144393"/>
                <a:ext cx="1327930" cy="4816223"/>
                <a:chOff x="-1334173" y="1144393"/>
                <a:chExt cx="1327930" cy="4816223"/>
              </a:xfrm>
            </p:grpSpPr>
            <p:grpSp>
              <p:nvGrpSpPr>
                <p:cNvPr id="6" name="Group 7" hidden="1"/>
                <p:cNvGrpSpPr/>
                <p:nvPr userDrawn="1"/>
              </p:nvGrpSpPr>
              <p:grpSpPr bwMode="gray">
                <a:xfrm>
                  <a:off x="-1334173" y="4419403"/>
                  <a:ext cx="1327930" cy="279151"/>
                  <a:chOff x="-1334173" y="4419403"/>
                  <a:chExt cx="1327930" cy="279151"/>
                </a:xfrm>
              </p:grpSpPr>
              <p:cxnSp>
                <p:nvCxnSpPr>
                  <p:cNvPr id="68" name="Straight Connector 67" hidden="1"/>
                  <p:cNvCxnSpPr/>
                  <p:nvPr userDrawn="1"/>
                </p:nvCxnSpPr>
                <p:spPr bwMode="gray">
                  <a:xfrm>
                    <a:off x="-261843" y="4558982"/>
                    <a:ext cx="255600" cy="0"/>
                  </a:xfrm>
                  <a:prstGeom prst="line">
                    <a:avLst/>
                  </a:prstGeom>
                  <a:ln w="12700">
                    <a:solidFill>
                      <a:schemeClr val="accent3"/>
                    </a:solidFill>
                  </a:ln>
                </p:spPr>
                <p:style>
                  <a:lnRef idx="1">
                    <a:schemeClr val="accent1"/>
                  </a:lnRef>
                  <a:fillRef idx="0">
                    <a:schemeClr val="accent1"/>
                  </a:fillRef>
                  <a:effectRef idx="0">
                    <a:schemeClr val="accent1"/>
                  </a:effectRef>
                  <a:fontRef idx="minor">
                    <a:schemeClr val="tx1"/>
                  </a:fontRef>
                </p:style>
              </p:cxnSp>
              <p:sp>
                <p:nvSpPr>
                  <p:cNvPr id="69" name="TextBox 68" hidden="1"/>
                  <p:cNvSpPr txBox="1"/>
                  <p:nvPr userDrawn="1"/>
                </p:nvSpPr>
                <p:spPr bwMode="gray">
                  <a:xfrm>
                    <a:off x="-1334173" y="4419403"/>
                    <a:ext cx="1072330" cy="279151"/>
                  </a:xfrm>
                  <a:prstGeom prst="rect">
                    <a:avLst/>
                  </a:prstGeom>
                  <a:solidFill>
                    <a:schemeClr val="bg1"/>
                  </a:solidFill>
                </p:spPr>
                <p:txBody>
                  <a:bodyPr wrap="square" lIns="0" tIns="0" rIns="0" bIns="0" rtlCol="0" anchor="ctr">
                    <a:spAutoFit/>
                  </a:bodyPr>
                  <a:lstStyle/>
                  <a:p>
                    <a:pPr algn="ctr" defTabSz="1027468"/>
                    <a:r>
                      <a:rPr lang="en-AU" sz="1000" dirty="0" smtClean="0">
                        <a:solidFill>
                          <a:prstClr val="black">
                            <a:lumMod val="85000"/>
                            <a:lumOff val="15000"/>
                          </a:prstClr>
                        </a:solidFill>
                        <a:latin typeface="Verdana"/>
                      </a:rPr>
                      <a:t>3.14</a:t>
                    </a:r>
                    <a:br>
                      <a:rPr lang="en-AU" sz="1000" dirty="0" smtClean="0">
                        <a:solidFill>
                          <a:prstClr val="black">
                            <a:lumMod val="85000"/>
                            <a:lumOff val="15000"/>
                          </a:prstClr>
                        </a:solidFill>
                        <a:latin typeface="Verdana"/>
                      </a:rPr>
                    </a:br>
                    <a:r>
                      <a:rPr lang="en-AU" sz="1000" dirty="0" smtClean="0">
                        <a:solidFill>
                          <a:prstClr val="black">
                            <a:lumMod val="85000"/>
                            <a:lumOff val="15000"/>
                          </a:prstClr>
                        </a:solidFill>
                        <a:latin typeface="Verdana"/>
                      </a:rPr>
                      <a:t>X AXIS</a:t>
                    </a:r>
                    <a:endParaRPr lang="en-AU" sz="1000" dirty="0">
                      <a:solidFill>
                        <a:prstClr val="black">
                          <a:lumMod val="85000"/>
                          <a:lumOff val="15000"/>
                        </a:prstClr>
                      </a:solidFill>
                      <a:latin typeface="Verdana"/>
                    </a:endParaRPr>
                  </a:p>
                </p:txBody>
              </p:sp>
            </p:grpSp>
            <p:grpSp>
              <p:nvGrpSpPr>
                <p:cNvPr id="7" name="Group 58" hidden="1"/>
                <p:cNvGrpSpPr/>
                <p:nvPr userDrawn="1"/>
              </p:nvGrpSpPr>
              <p:grpSpPr bwMode="gray">
                <a:xfrm>
                  <a:off x="-1334173" y="5681465"/>
                  <a:ext cx="1327930" cy="279151"/>
                  <a:chOff x="-1334173" y="5681465"/>
                  <a:chExt cx="1327930" cy="279151"/>
                </a:xfrm>
              </p:grpSpPr>
              <p:cxnSp>
                <p:nvCxnSpPr>
                  <p:cNvPr id="66" name="Straight Connector 65" hidden="1"/>
                  <p:cNvCxnSpPr/>
                  <p:nvPr userDrawn="1"/>
                </p:nvCxnSpPr>
                <p:spPr bwMode="gray">
                  <a:xfrm>
                    <a:off x="-261843" y="5821044"/>
                    <a:ext cx="255600" cy="0"/>
                  </a:xfrm>
                  <a:prstGeom prst="line">
                    <a:avLst/>
                  </a:prstGeom>
                  <a:ln w="12700">
                    <a:solidFill>
                      <a:schemeClr val="accent3"/>
                    </a:solidFill>
                  </a:ln>
                </p:spPr>
                <p:style>
                  <a:lnRef idx="1">
                    <a:schemeClr val="accent1"/>
                  </a:lnRef>
                  <a:fillRef idx="0">
                    <a:schemeClr val="accent1"/>
                  </a:fillRef>
                  <a:effectRef idx="0">
                    <a:schemeClr val="accent1"/>
                  </a:effectRef>
                  <a:fontRef idx="minor">
                    <a:schemeClr val="tx1"/>
                  </a:fontRef>
                </p:style>
              </p:cxnSp>
              <p:sp>
                <p:nvSpPr>
                  <p:cNvPr id="67" name="TextBox 66" hidden="1"/>
                  <p:cNvSpPr txBox="1"/>
                  <p:nvPr userDrawn="1"/>
                </p:nvSpPr>
                <p:spPr bwMode="gray">
                  <a:xfrm>
                    <a:off x="-1334173" y="5681465"/>
                    <a:ext cx="1072330" cy="279151"/>
                  </a:xfrm>
                  <a:prstGeom prst="rect">
                    <a:avLst/>
                  </a:prstGeom>
                  <a:solidFill>
                    <a:schemeClr val="bg1"/>
                  </a:solidFill>
                </p:spPr>
                <p:txBody>
                  <a:bodyPr wrap="square" lIns="0" tIns="0" rIns="0" bIns="0" rtlCol="0" anchor="ctr">
                    <a:spAutoFit/>
                  </a:bodyPr>
                  <a:lstStyle/>
                  <a:p>
                    <a:pPr algn="ctr" defTabSz="1027468"/>
                    <a:r>
                      <a:rPr lang="en-AU" sz="1000" dirty="0" smtClean="0">
                        <a:solidFill>
                          <a:prstClr val="black">
                            <a:lumMod val="85000"/>
                            <a:lumOff val="15000"/>
                          </a:prstClr>
                        </a:solidFill>
                        <a:latin typeface="Verdana"/>
                      </a:rPr>
                      <a:t>6.65</a:t>
                    </a:r>
                    <a:br>
                      <a:rPr lang="en-AU" sz="1000" dirty="0" smtClean="0">
                        <a:solidFill>
                          <a:prstClr val="black">
                            <a:lumMod val="85000"/>
                            <a:lumOff val="15000"/>
                          </a:prstClr>
                        </a:solidFill>
                        <a:latin typeface="Verdana"/>
                      </a:rPr>
                    </a:br>
                    <a:r>
                      <a:rPr lang="en-AU" sz="1000" dirty="0" smtClean="0">
                        <a:solidFill>
                          <a:prstClr val="black">
                            <a:lumMod val="85000"/>
                            <a:lumOff val="15000"/>
                          </a:prstClr>
                        </a:solidFill>
                        <a:latin typeface="Verdana"/>
                      </a:rPr>
                      <a:t>BASE MARGIN</a:t>
                    </a:r>
                    <a:endParaRPr lang="en-AU" sz="1000" dirty="0">
                      <a:solidFill>
                        <a:prstClr val="black">
                          <a:lumMod val="85000"/>
                          <a:lumOff val="15000"/>
                        </a:prstClr>
                      </a:solidFill>
                      <a:latin typeface="Verdana"/>
                    </a:endParaRPr>
                  </a:p>
                </p:txBody>
              </p:sp>
            </p:grpSp>
            <p:grpSp>
              <p:nvGrpSpPr>
                <p:cNvPr id="9" name="Group 5" hidden="1"/>
                <p:cNvGrpSpPr/>
                <p:nvPr userDrawn="1"/>
              </p:nvGrpSpPr>
              <p:grpSpPr bwMode="gray">
                <a:xfrm>
                  <a:off x="-1334173" y="1144393"/>
                  <a:ext cx="1327930" cy="279151"/>
                  <a:chOff x="-1334173" y="1144393"/>
                  <a:chExt cx="1327930" cy="279151"/>
                </a:xfrm>
              </p:grpSpPr>
              <p:cxnSp>
                <p:nvCxnSpPr>
                  <p:cNvPr id="64" name="Straight Connector 63" hidden="1"/>
                  <p:cNvCxnSpPr/>
                  <p:nvPr userDrawn="1"/>
                </p:nvCxnSpPr>
                <p:spPr bwMode="gray">
                  <a:xfrm>
                    <a:off x="-261843" y="1283969"/>
                    <a:ext cx="255600" cy="0"/>
                  </a:xfrm>
                  <a:prstGeom prst="line">
                    <a:avLst/>
                  </a:prstGeom>
                  <a:ln w="12700">
                    <a:solidFill>
                      <a:schemeClr val="accent3"/>
                    </a:solidFill>
                  </a:ln>
                </p:spPr>
                <p:style>
                  <a:lnRef idx="1">
                    <a:schemeClr val="accent1"/>
                  </a:lnRef>
                  <a:fillRef idx="0">
                    <a:schemeClr val="accent1"/>
                  </a:fillRef>
                  <a:effectRef idx="0">
                    <a:schemeClr val="accent1"/>
                  </a:effectRef>
                  <a:fontRef idx="minor">
                    <a:schemeClr val="tx1"/>
                  </a:fontRef>
                </p:style>
              </p:cxnSp>
              <p:sp>
                <p:nvSpPr>
                  <p:cNvPr id="65" name="TextBox 64" hidden="1"/>
                  <p:cNvSpPr txBox="1"/>
                  <p:nvPr userDrawn="1"/>
                </p:nvSpPr>
                <p:spPr bwMode="gray">
                  <a:xfrm>
                    <a:off x="-1334173" y="1144393"/>
                    <a:ext cx="1072330" cy="279151"/>
                  </a:xfrm>
                  <a:prstGeom prst="rect">
                    <a:avLst/>
                  </a:prstGeom>
                  <a:solidFill>
                    <a:schemeClr val="bg1"/>
                  </a:solidFill>
                </p:spPr>
                <p:txBody>
                  <a:bodyPr wrap="square" lIns="0" tIns="0" rIns="0" bIns="0" rtlCol="0" anchor="ctr">
                    <a:spAutoFit/>
                  </a:bodyPr>
                  <a:lstStyle/>
                  <a:p>
                    <a:pPr algn="ctr" defTabSz="1027468"/>
                    <a:r>
                      <a:rPr lang="en-AU" sz="1000" dirty="0" smtClean="0">
                        <a:solidFill>
                          <a:prstClr val="black">
                            <a:lumMod val="85000"/>
                            <a:lumOff val="15000"/>
                          </a:prstClr>
                        </a:solidFill>
                        <a:latin typeface="Verdana"/>
                      </a:rPr>
                      <a:t>5.95</a:t>
                    </a:r>
                  </a:p>
                  <a:p>
                    <a:pPr algn="ctr" defTabSz="1027468"/>
                    <a:r>
                      <a:rPr lang="en-AU" sz="1000" dirty="0" smtClean="0">
                        <a:solidFill>
                          <a:prstClr val="black">
                            <a:lumMod val="85000"/>
                            <a:lumOff val="15000"/>
                          </a:prstClr>
                        </a:solidFill>
                        <a:latin typeface="Verdana"/>
                      </a:rPr>
                      <a:t>TOP MARGIN</a:t>
                    </a:r>
                    <a:endParaRPr lang="en-AU" sz="1000" dirty="0">
                      <a:solidFill>
                        <a:prstClr val="black">
                          <a:lumMod val="85000"/>
                          <a:lumOff val="15000"/>
                        </a:prstClr>
                      </a:solidFill>
                      <a:latin typeface="Verdana"/>
                    </a:endParaRPr>
                  </a:p>
                </p:txBody>
              </p:sp>
            </p:grpSp>
            <p:grpSp>
              <p:nvGrpSpPr>
                <p:cNvPr id="10" name="Group 8" hidden="1"/>
                <p:cNvGrpSpPr/>
                <p:nvPr userDrawn="1"/>
              </p:nvGrpSpPr>
              <p:grpSpPr bwMode="gray">
                <a:xfrm>
                  <a:off x="-1334173" y="1658740"/>
                  <a:ext cx="1327930" cy="279151"/>
                  <a:chOff x="-1334173" y="1658740"/>
                  <a:chExt cx="1327930" cy="279151"/>
                </a:xfrm>
              </p:grpSpPr>
              <p:cxnSp>
                <p:nvCxnSpPr>
                  <p:cNvPr id="62" name="Straight Connector 61" hidden="1"/>
                  <p:cNvCxnSpPr/>
                  <p:nvPr userDrawn="1"/>
                </p:nvCxnSpPr>
                <p:spPr bwMode="gray">
                  <a:xfrm>
                    <a:off x="-261843" y="1798319"/>
                    <a:ext cx="255600" cy="0"/>
                  </a:xfrm>
                  <a:prstGeom prst="line">
                    <a:avLst/>
                  </a:prstGeom>
                  <a:ln w="12700">
                    <a:solidFill>
                      <a:schemeClr val="accent3"/>
                    </a:solidFill>
                  </a:ln>
                </p:spPr>
                <p:style>
                  <a:lnRef idx="1">
                    <a:schemeClr val="accent1"/>
                  </a:lnRef>
                  <a:fillRef idx="0">
                    <a:schemeClr val="accent1"/>
                  </a:fillRef>
                  <a:effectRef idx="0">
                    <a:schemeClr val="accent1"/>
                  </a:effectRef>
                  <a:fontRef idx="minor">
                    <a:schemeClr val="tx1"/>
                  </a:fontRef>
                </p:style>
              </p:cxnSp>
              <p:sp>
                <p:nvSpPr>
                  <p:cNvPr id="63" name="TextBox 62" hidden="1"/>
                  <p:cNvSpPr txBox="1"/>
                  <p:nvPr userDrawn="1"/>
                </p:nvSpPr>
                <p:spPr bwMode="gray">
                  <a:xfrm>
                    <a:off x="-1334173" y="1658740"/>
                    <a:ext cx="1072330" cy="279151"/>
                  </a:xfrm>
                  <a:prstGeom prst="rect">
                    <a:avLst/>
                  </a:prstGeom>
                  <a:solidFill>
                    <a:schemeClr val="bg1"/>
                  </a:solidFill>
                </p:spPr>
                <p:txBody>
                  <a:bodyPr wrap="square" lIns="0" tIns="0" rIns="0" bIns="0" rtlCol="0" anchor="ctr">
                    <a:spAutoFit/>
                  </a:bodyPr>
                  <a:lstStyle/>
                  <a:p>
                    <a:pPr algn="ctr" defTabSz="1027468"/>
                    <a:r>
                      <a:rPr lang="en-AU" sz="1000" dirty="0" smtClean="0">
                        <a:solidFill>
                          <a:prstClr val="black">
                            <a:lumMod val="85000"/>
                            <a:lumOff val="15000"/>
                          </a:prstClr>
                        </a:solidFill>
                        <a:latin typeface="Verdana"/>
                      </a:rPr>
                      <a:t>4.52</a:t>
                    </a:r>
                    <a:br>
                      <a:rPr lang="en-AU" sz="1000" dirty="0" smtClean="0">
                        <a:solidFill>
                          <a:prstClr val="black">
                            <a:lumMod val="85000"/>
                            <a:lumOff val="15000"/>
                          </a:prstClr>
                        </a:solidFill>
                        <a:latin typeface="Verdana"/>
                      </a:rPr>
                    </a:br>
                    <a:r>
                      <a:rPr lang="en-AU" sz="1000" dirty="0" smtClean="0">
                        <a:solidFill>
                          <a:prstClr val="black">
                            <a:lumMod val="85000"/>
                            <a:lumOff val="15000"/>
                          </a:prstClr>
                        </a:solidFill>
                        <a:latin typeface="Verdana"/>
                      </a:rPr>
                      <a:t>CHART TOP</a:t>
                    </a:r>
                    <a:endParaRPr lang="en-AU" sz="1000" dirty="0">
                      <a:solidFill>
                        <a:prstClr val="black">
                          <a:lumMod val="85000"/>
                          <a:lumOff val="15000"/>
                        </a:prstClr>
                      </a:solidFill>
                      <a:latin typeface="Verdana"/>
                    </a:endParaRPr>
                  </a:p>
                </p:txBody>
              </p:sp>
            </p:grpSp>
          </p:grpSp>
          <p:grpSp>
            <p:nvGrpSpPr>
              <p:cNvPr id="11" name="Group 6" hidden="1"/>
              <p:cNvGrpSpPr/>
              <p:nvPr userDrawn="1"/>
            </p:nvGrpSpPr>
            <p:grpSpPr bwMode="gray">
              <a:xfrm>
                <a:off x="-253905" y="-520575"/>
                <a:ext cx="9642915" cy="520575"/>
                <a:chOff x="-253905" y="-520575"/>
                <a:chExt cx="9642915" cy="520575"/>
              </a:xfrm>
            </p:grpSpPr>
            <p:grpSp>
              <p:nvGrpSpPr>
                <p:cNvPr id="12" name="Group 51" hidden="1"/>
                <p:cNvGrpSpPr/>
                <p:nvPr userDrawn="1"/>
              </p:nvGrpSpPr>
              <p:grpSpPr bwMode="gray">
                <a:xfrm>
                  <a:off x="-253905" y="-520575"/>
                  <a:ext cx="1072330" cy="520575"/>
                  <a:chOff x="-250415" y="-520575"/>
                  <a:chExt cx="1072330" cy="520575"/>
                </a:xfrm>
              </p:grpSpPr>
              <p:cxnSp>
                <p:nvCxnSpPr>
                  <p:cNvPr id="56" name="Straight Connector 55" hidden="1"/>
                  <p:cNvCxnSpPr/>
                  <p:nvPr userDrawn="1"/>
                </p:nvCxnSpPr>
                <p:spPr bwMode="gray">
                  <a:xfrm>
                    <a:off x="285750" y="-252000"/>
                    <a:ext cx="0" cy="252000"/>
                  </a:xfrm>
                  <a:prstGeom prst="line">
                    <a:avLst/>
                  </a:prstGeom>
                  <a:ln w="12700">
                    <a:solidFill>
                      <a:schemeClr val="accent3"/>
                    </a:solidFill>
                  </a:ln>
                </p:spPr>
                <p:style>
                  <a:lnRef idx="1">
                    <a:schemeClr val="accent1"/>
                  </a:lnRef>
                  <a:fillRef idx="0">
                    <a:schemeClr val="accent1"/>
                  </a:fillRef>
                  <a:effectRef idx="0">
                    <a:schemeClr val="accent1"/>
                  </a:effectRef>
                  <a:fontRef idx="minor">
                    <a:schemeClr val="tx1"/>
                  </a:fontRef>
                </p:style>
              </p:cxnSp>
              <p:sp>
                <p:nvSpPr>
                  <p:cNvPr id="57" name="TextBox 56" hidden="1"/>
                  <p:cNvSpPr txBox="1"/>
                  <p:nvPr userDrawn="1"/>
                </p:nvSpPr>
                <p:spPr bwMode="gray">
                  <a:xfrm>
                    <a:off x="-250415" y="-520575"/>
                    <a:ext cx="1072330" cy="251236"/>
                  </a:xfrm>
                  <a:prstGeom prst="rect">
                    <a:avLst/>
                  </a:prstGeom>
                  <a:solidFill>
                    <a:schemeClr val="bg1"/>
                  </a:solidFill>
                </p:spPr>
                <p:txBody>
                  <a:bodyPr wrap="square" lIns="0" tIns="0" rIns="0" bIns="0" rtlCol="0" anchor="ctr">
                    <a:spAutoFit/>
                  </a:bodyPr>
                  <a:lstStyle>
                    <a:defPPr>
                      <a:defRPr lang="en-AU"/>
                    </a:defPPr>
                    <a:lvl1pPr algn="ctr">
                      <a:defRPr sz="900">
                        <a:solidFill>
                          <a:schemeClr val="tx1">
                            <a:lumMod val="85000"/>
                            <a:lumOff val="15000"/>
                          </a:schemeClr>
                        </a:solidFill>
                        <a:latin typeface="+mn-lt"/>
                      </a:defRPr>
                    </a:lvl1pPr>
                  </a:lstStyle>
                  <a:p>
                    <a:pPr defTabSz="1027468"/>
                    <a:r>
                      <a:rPr lang="en-AU" dirty="0" smtClean="0">
                        <a:solidFill>
                          <a:prstClr val="black">
                            <a:lumMod val="85000"/>
                            <a:lumOff val="15000"/>
                          </a:prstClr>
                        </a:solidFill>
                      </a:rPr>
                      <a:t>11.90</a:t>
                    </a:r>
                    <a:br>
                      <a:rPr lang="en-AU" dirty="0" smtClean="0">
                        <a:solidFill>
                          <a:prstClr val="black">
                            <a:lumMod val="85000"/>
                            <a:lumOff val="15000"/>
                          </a:prstClr>
                        </a:solidFill>
                      </a:rPr>
                    </a:br>
                    <a:r>
                      <a:rPr lang="en-AU" dirty="0" smtClean="0">
                        <a:solidFill>
                          <a:prstClr val="black">
                            <a:lumMod val="85000"/>
                            <a:lumOff val="15000"/>
                          </a:prstClr>
                        </a:solidFill>
                      </a:rPr>
                      <a:t>LEFT MARGIN</a:t>
                    </a:r>
                    <a:endParaRPr lang="en-AU" dirty="0">
                      <a:solidFill>
                        <a:prstClr val="black">
                          <a:lumMod val="85000"/>
                          <a:lumOff val="15000"/>
                        </a:prstClr>
                      </a:solidFill>
                    </a:endParaRPr>
                  </a:p>
                </p:txBody>
              </p:sp>
            </p:grpSp>
            <p:grpSp>
              <p:nvGrpSpPr>
                <p:cNvPr id="13" name="Group 2" hidden="1"/>
                <p:cNvGrpSpPr/>
                <p:nvPr userDrawn="1"/>
              </p:nvGrpSpPr>
              <p:grpSpPr bwMode="gray">
                <a:xfrm>
                  <a:off x="8316680" y="-520575"/>
                  <a:ext cx="1072330" cy="516118"/>
                  <a:chOff x="7804969" y="-520575"/>
                  <a:chExt cx="1072330" cy="516118"/>
                </a:xfrm>
              </p:grpSpPr>
              <p:cxnSp>
                <p:nvCxnSpPr>
                  <p:cNvPr id="54" name="Straight Connector 53" hidden="1"/>
                  <p:cNvCxnSpPr/>
                  <p:nvPr userDrawn="1"/>
                </p:nvCxnSpPr>
                <p:spPr bwMode="gray">
                  <a:xfrm>
                    <a:off x="8341134" y="-256457"/>
                    <a:ext cx="0" cy="252000"/>
                  </a:xfrm>
                  <a:prstGeom prst="line">
                    <a:avLst/>
                  </a:prstGeom>
                  <a:ln w="12700">
                    <a:solidFill>
                      <a:schemeClr val="accent3"/>
                    </a:solidFill>
                  </a:ln>
                </p:spPr>
                <p:style>
                  <a:lnRef idx="1">
                    <a:schemeClr val="accent1"/>
                  </a:lnRef>
                  <a:fillRef idx="0">
                    <a:schemeClr val="accent1"/>
                  </a:fillRef>
                  <a:effectRef idx="0">
                    <a:schemeClr val="accent1"/>
                  </a:effectRef>
                  <a:fontRef idx="minor">
                    <a:schemeClr val="tx1"/>
                  </a:fontRef>
                </p:style>
              </p:cxnSp>
              <p:sp>
                <p:nvSpPr>
                  <p:cNvPr id="55" name="TextBox 54" hidden="1"/>
                  <p:cNvSpPr txBox="1"/>
                  <p:nvPr userDrawn="1"/>
                </p:nvSpPr>
                <p:spPr bwMode="gray">
                  <a:xfrm>
                    <a:off x="7804969" y="-520575"/>
                    <a:ext cx="1072330" cy="251236"/>
                  </a:xfrm>
                  <a:prstGeom prst="rect">
                    <a:avLst/>
                  </a:prstGeom>
                  <a:solidFill>
                    <a:schemeClr val="bg1"/>
                  </a:solidFill>
                </p:spPr>
                <p:txBody>
                  <a:bodyPr wrap="square" lIns="0" tIns="0" rIns="0" bIns="0" rtlCol="0" anchor="ctr">
                    <a:spAutoFit/>
                  </a:bodyPr>
                  <a:lstStyle>
                    <a:defPPr>
                      <a:defRPr lang="en-AU"/>
                    </a:defPPr>
                    <a:lvl1pPr algn="ctr">
                      <a:defRPr sz="900">
                        <a:solidFill>
                          <a:schemeClr val="tx1">
                            <a:lumMod val="85000"/>
                            <a:lumOff val="15000"/>
                          </a:schemeClr>
                        </a:solidFill>
                        <a:latin typeface="+mn-lt"/>
                      </a:defRPr>
                    </a:lvl1pPr>
                  </a:lstStyle>
                  <a:p>
                    <a:pPr defTabSz="1027468"/>
                    <a:r>
                      <a:rPr lang="en-AU" dirty="0" smtClean="0">
                        <a:solidFill>
                          <a:prstClr val="black">
                            <a:lumMod val="85000"/>
                            <a:lumOff val="15000"/>
                          </a:prstClr>
                        </a:solidFill>
                      </a:rPr>
                      <a:t>11.90</a:t>
                    </a:r>
                  </a:p>
                  <a:p>
                    <a:pPr defTabSz="1027468"/>
                    <a:r>
                      <a:rPr lang="en-AU" dirty="0" smtClean="0">
                        <a:solidFill>
                          <a:prstClr val="black">
                            <a:lumMod val="85000"/>
                            <a:lumOff val="15000"/>
                          </a:prstClr>
                        </a:solidFill>
                      </a:rPr>
                      <a:t>RIGHT MARGIN</a:t>
                    </a:r>
                    <a:endParaRPr lang="en-AU" dirty="0">
                      <a:solidFill>
                        <a:prstClr val="black">
                          <a:lumMod val="85000"/>
                          <a:lumOff val="15000"/>
                        </a:prstClr>
                      </a:solidFill>
                    </a:endParaRPr>
                  </a:p>
                </p:txBody>
              </p:sp>
            </p:grpSp>
          </p:grpSp>
        </p:grpSp>
        <p:sp>
          <p:nvSpPr>
            <p:cNvPr id="34" name="TextBox 33" hidden="1"/>
            <p:cNvSpPr txBox="1"/>
            <p:nvPr userDrawn="1"/>
          </p:nvSpPr>
          <p:spPr bwMode="gray">
            <a:xfrm>
              <a:off x="438150" y="-538778"/>
              <a:ext cx="8248650" cy="276999"/>
            </a:xfrm>
            <a:prstGeom prst="rect">
              <a:avLst/>
            </a:prstGeom>
            <a:noFill/>
          </p:spPr>
          <p:txBody>
            <a:bodyPr wrap="square" lIns="0" tIns="0" rIns="0" bIns="0" rtlCol="0" anchor="b">
              <a:spAutoFit/>
            </a:bodyPr>
            <a:lstStyle/>
            <a:p>
              <a:pPr algn="ctr" defTabSz="1027468"/>
              <a:r>
                <a:rPr lang="en-GB" sz="2000" b="0" dirty="0" smtClean="0">
                  <a:solidFill>
                    <a:srgbClr val="333333"/>
                  </a:solidFill>
                  <a:latin typeface="Verdana"/>
                </a:rPr>
                <a:t>DO NOT ALTER SLIDE MASTERS – THIS IS A TNS APPROVED TEMPLATE</a:t>
              </a:r>
            </a:p>
          </p:txBody>
        </p:sp>
      </p:grpSp>
      <p:sp>
        <p:nvSpPr>
          <p:cNvPr id="8" name="TextBox 7"/>
          <p:cNvSpPr txBox="1"/>
          <p:nvPr>
            <p:custDataLst>
              <p:tags r:id="rId9"/>
            </p:custDataLst>
          </p:nvPr>
        </p:nvSpPr>
        <p:spPr>
          <a:xfrm>
            <a:off x="1473979" y="6973472"/>
            <a:ext cx="2900274" cy="585452"/>
          </a:xfrm>
          <a:prstGeom prst="rect">
            <a:avLst/>
          </a:prstGeom>
          <a:noFill/>
        </p:spPr>
        <p:txBody>
          <a:bodyPr vert="horz" wrap="none" lIns="0" tIns="0" rIns="0" bIns="312248" rtlCol="0" anchor="b">
            <a:noAutofit/>
          </a:bodyPr>
          <a:lstStyle/>
          <a:p>
            <a:pPr defTabSz="1027468">
              <a:lnSpc>
                <a:spcPct val="0"/>
              </a:lnSpc>
            </a:pPr>
            <a:r>
              <a:rPr lang="en-US" sz="800" b="0" dirty="0" smtClean="0">
                <a:solidFill>
                  <a:srgbClr val="333333"/>
                </a:solidFill>
                <a:latin typeface="Verdana"/>
              </a:rPr>
              <a:t>© TNS 2014</a:t>
            </a:r>
          </a:p>
        </p:txBody>
      </p:sp>
      <p:sp>
        <p:nvSpPr>
          <p:cNvPr id="32" name="Slide Number Placeholder 5"/>
          <p:cNvSpPr>
            <a:spLocks noGrp="1"/>
          </p:cNvSpPr>
          <p:nvPr>
            <p:ph type="sldNum" sz="quarter" idx="4"/>
          </p:nvPr>
        </p:nvSpPr>
        <p:spPr>
          <a:xfrm>
            <a:off x="5292568" y="6948983"/>
            <a:ext cx="577163" cy="300014"/>
          </a:xfrm>
          <a:prstGeom prst="rect">
            <a:avLst/>
          </a:prstGeom>
        </p:spPr>
        <p:txBody>
          <a:bodyPr lIns="90927" tIns="45464" rIns="90927" bIns="45464"/>
          <a:lstStyle>
            <a:lvl1pPr>
              <a:defRPr sz="1200"/>
            </a:lvl1pPr>
          </a:lstStyle>
          <a:p>
            <a:pPr defTabSz="1027468"/>
            <a:fld id="{5AF57F2D-FD0A-4A42-A2E3-927C55E4DECA}" type="slidenum">
              <a:rPr lang="en-US" smtClean="0">
                <a:solidFill>
                  <a:prstClr val="black">
                    <a:tint val="75000"/>
                  </a:prstClr>
                </a:solidFill>
              </a:rPr>
              <a:pPr defTabSz="1027468"/>
              <a:t>‹#›</a:t>
            </a:fld>
            <a:endParaRPr lang="en-US" dirty="0">
              <a:solidFill>
                <a:prstClr val="black">
                  <a:tint val="75000"/>
                </a:prstClr>
              </a:solidFill>
            </a:endParaRPr>
          </a:p>
        </p:txBody>
      </p:sp>
    </p:spTree>
    <p:extLst>
      <p:ext uri="{BB962C8B-B14F-4D97-AF65-F5344CB8AC3E}">
        <p14:creationId xmlns:p14="http://schemas.microsoft.com/office/powerpoint/2010/main" val="1225254017"/>
      </p:ext>
    </p:extLst>
  </p:cSld>
  <p:clrMap bg1="lt1" tx1="dk1" bg2="lt2" tx2="dk2" accent1="accent1" accent2="accent2" accent3="accent3" accent4="accent4" accent5="accent5" accent6="accent6" hlink="hlink" folHlink="folHlink"/>
  <p:sldLayoutIdLst>
    <p:sldLayoutId id="2147484225" r:id="rId1"/>
    <p:sldLayoutId id="2147484226" r:id="rId2"/>
    <p:sldLayoutId id="2147484227" r:id="rId3"/>
    <p:sldLayoutId id="2147484228" r:id="rId4"/>
    <p:sldLayoutId id="2147484229" r:id="rId5"/>
    <p:sldLayoutId id="2147484230" r:id="rId6"/>
  </p:sldLayoutIdLst>
  <p:timing>
    <p:tnLst>
      <p:par>
        <p:cTn id="1" dur="indefinite" restart="never" nodeType="tmRoot"/>
      </p:par>
    </p:tnLst>
  </p:timing>
  <p:hf hdr="0" ftr="0" dt="0"/>
  <p:txStyles>
    <p:titleStyle>
      <a:lvl1pPr algn="l" defTabSz="1021940" rtl="0" eaLnBrk="1" latinLnBrk="0" hangingPunct="1">
        <a:spcBef>
          <a:spcPct val="0"/>
        </a:spcBef>
        <a:buNone/>
        <a:defRPr sz="2300" kern="1200">
          <a:solidFill>
            <a:srgbClr val="333333"/>
          </a:solidFill>
          <a:latin typeface="+mj-lt"/>
          <a:ea typeface="+mj-ea"/>
          <a:cs typeface="+mj-cs"/>
        </a:defRPr>
      </a:lvl1pPr>
    </p:titleStyle>
    <p:bodyStyle>
      <a:lvl1pPr marL="0" indent="0" algn="l" defTabSz="1021940" rtl="0" eaLnBrk="1" latinLnBrk="0" hangingPunct="1">
        <a:spcBef>
          <a:spcPct val="20000"/>
        </a:spcBef>
        <a:buFont typeface="Arial" pitchFamily="34" charset="0"/>
        <a:buNone/>
        <a:defRPr sz="1800" b="1" kern="1200">
          <a:solidFill>
            <a:schemeClr val="tx1">
              <a:lumMod val="85000"/>
              <a:lumOff val="15000"/>
            </a:schemeClr>
          </a:solidFill>
          <a:latin typeface="+mn-lt"/>
          <a:ea typeface="+mn-ea"/>
          <a:cs typeface="+mn-cs"/>
        </a:defRPr>
      </a:lvl1pPr>
      <a:lvl2pPr marL="0" indent="0" algn="l" defTabSz="1021940" rtl="0" eaLnBrk="1" latinLnBrk="0" hangingPunct="1">
        <a:spcBef>
          <a:spcPct val="20000"/>
        </a:spcBef>
        <a:buFont typeface="Arial" pitchFamily="34" charset="0"/>
        <a:buNone/>
        <a:defRPr sz="1800" kern="1200">
          <a:solidFill>
            <a:schemeClr val="tx1">
              <a:lumMod val="85000"/>
              <a:lumOff val="15000"/>
            </a:schemeClr>
          </a:solidFill>
          <a:latin typeface="+mn-lt"/>
          <a:ea typeface="+mn-ea"/>
          <a:cs typeface="+mn-cs"/>
        </a:defRPr>
      </a:lvl2pPr>
      <a:lvl3pPr marL="282104" indent="-282104" algn="l" defTabSz="1021940" rtl="0" eaLnBrk="1" latinLnBrk="0" hangingPunct="1">
        <a:spcBef>
          <a:spcPct val="20000"/>
        </a:spcBef>
        <a:buFont typeface="Wingdings" pitchFamily="2" charset="2"/>
        <a:buChar char=""/>
        <a:defRPr sz="1800" kern="1200">
          <a:solidFill>
            <a:schemeClr val="tx1">
              <a:lumMod val="85000"/>
              <a:lumOff val="15000"/>
            </a:schemeClr>
          </a:solidFill>
          <a:latin typeface="+mn-lt"/>
          <a:ea typeface="+mn-ea"/>
          <a:cs typeface="+mn-cs"/>
        </a:defRPr>
      </a:lvl3pPr>
      <a:lvl4pPr marL="567741" indent="-285656" algn="l" defTabSz="1021940" rtl="0" eaLnBrk="1" latinLnBrk="0" hangingPunct="1">
        <a:spcBef>
          <a:spcPct val="20000"/>
        </a:spcBef>
        <a:buFont typeface="Wingdings" pitchFamily="2" charset="2"/>
        <a:buChar char="n"/>
        <a:defRPr sz="1800" kern="1200">
          <a:solidFill>
            <a:schemeClr val="tx1">
              <a:lumMod val="85000"/>
              <a:lumOff val="15000"/>
            </a:schemeClr>
          </a:solidFill>
          <a:latin typeface="+mn-lt"/>
          <a:ea typeface="+mn-ea"/>
          <a:cs typeface="+mn-cs"/>
        </a:defRPr>
      </a:lvl4pPr>
      <a:lvl5pPr marL="849830" indent="-282104" algn="l" defTabSz="1021940" rtl="0" eaLnBrk="1" latinLnBrk="0" hangingPunct="1">
        <a:spcBef>
          <a:spcPct val="20000"/>
        </a:spcBef>
        <a:buFont typeface="Wingdings" pitchFamily="2" charset="2"/>
        <a:buChar char="n"/>
        <a:defRPr sz="1800" kern="1200">
          <a:solidFill>
            <a:schemeClr val="tx1">
              <a:lumMod val="85000"/>
              <a:lumOff val="15000"/>
            </a:schemeClr>
          </a:solidFill>
          <a:latin typeface="+mn-lt"/>
          <a:ea typeface="+mn-ea"/>
          <a:cs typeface="+mn-cs"/>
        </a:defRPr>
      </a:lvl5pPr>
      <a:lvl6pPr marL="2810319" indent="-255479" algn="l" defTabSz="1021940" rtl="0" eaLnBrk="1" latinLnBrk="0" hangingPunct="1">
        <a:spcBef>
          <a:spcPct val="20000"/>
        </a:spcBef>
        <a:buFont typeface="Arial" pitchFamily="34" charset="0"/>
        <a:buChar char="•"/>
        <a:defRPr sz="2300" kern="1200">
          <a:solidFill>
            <a:schemeClr val="tx1"/>
          </a:solidFill>
          <a:latin typeface="+mn-lt"/>
          <a:ea typeface="+mn-ea"/>
          <a:cs typeface="+mn-cs"/>
        </a:defRPr>
      </a:lvl6pPr>
      <a:lvl7pPr marL="3321291" indent="-255479" algn="l" defTabSz="1021940" rtl="0" eaLnBrk="1" latinLnBrk="0" hangingPunct="1">
        <a:spcBef>
          <a:spcPct val="20000"/>
        </a:spcBef>
        <a:buFont typeface="Arial" pitchFamily="34" charset="0"/>
        <a:buChar char="•"/>
        <a:defRPr sz="2300" kern="1200">
          <a:solidFill>
            <a:schemeClr val="tx1"/>
          </a:solidFill>
          <a:latin typeface="+mn-lt"/>
          <a:ea typeface="+mn-ea"/>
          <a:cs typeface="+mn-cs"/>
        </a:defRPr>
      </a:lvl7pPr>
      <a:lvl8pPr marL="3832248" indent="-255479" algn="l" defTabSz="1021940" rtl="0" eaLnBrk="1" latinLnBrk="0" hangingPunct="1">
        <a:spcBef>
          <a:spcPct val="20000"/>
        </a:spcBef>
        <a:buFont typeface="Arial" pitchFamily="34" charset="0"/>
        <a:buChar char="•"/>
        <a:defRPr sz="2300" kern="1200">
          <a:solidFill>
            <a:schemeClr val="tx1"/>
          </a:solidFill>
          <a:latin typeface="+mn-lt"/>
          <a:ea typeface="+mn-ea"/>
          <a:cs typeface="+mn-cs"/>
        </a:defRPr>
      </a:lvl8pPr>
      <a:lvl9pPr marL="4343220" indent="-255479" algn="l" defTabSz="1021940" rtl="0" eaLnBrk="1" latinLnBrk="0" hangingPunct="1">
        <a:spcBef>
          <a:spcPct val="20000"/>
        </a:spcBef>
        <a:buFont typeface="Arial" pitchFamily="34" charset="0"/>
        <a:buChar char="•"/>
        <a:defRPr sz="2300" kern="1200">
          <a:solidFill>
            <a:schemeClr val="tx1"/>
          </a:solidFill>
          <a:latin typeface="+mn-lt"/>
          <a:ea typeface="+mn-ea"/>
          <a:cs typeface="+mn-cs"/>
        </a:defRPr>
      </a:lvl9pPr>
    </p:bodyStyle>
    <p:otherStyle>
      <a:defPPr>
        <a:defRPr lang="en-US"/>
      </a:defPPr>
      <a:lvl1pPr marL="0" algn="l" defTabSz="1021940" rtl="0" eaLnBrk="1" latinLnBrk="0" hangingPunct="1">
        <a:defRPr sz="2000" kern="1200">
          <a:solidFill>
            <a:schemeClr val="tx1"/>
          </a:solidFill>
          <a:latin typeface="+mn-lt"/>
          <a:ea typeface="+mn-ea"/>
          <a:cs typeface="+mn-cs"/>
        </a:defRPr>
      </a:lvl1pPr>
      <a:lvl2pPr marL="510974" algn="l" defTabSz="1021940" rtl="0" eaLnBrk="1" latinLnBrk="0" hangingPunct="1">
        <a:defRPr sz="2000" kern="1200">
          <a:solidFill>
            <a:schemeClr val="tx1"/>
          </a:solidFill>
          <a:latin typeface="+mn-lt"/>
          <a:ea typeface="+mn-ea"/>
          <a:cs typeface="+mn-cs"/>
        </a:defRPr>
      </a:lvl2pPr>
      <a:lvl3pPr marL="1021940" algn="l" defTabSz="1021940" rtl="0" eaLnBrk="1" latinLnBrk="0" hangingPunct="1">
        <a:defRPr sz="2000" kern="1200">
          <a:solidFill>
            <a:schemeClr val="tx1"/>
          </a:solidFill>
          <a:latin typeface="+mn-lt"/>
          <a:ea typeface="+mn-ea"/>
          <a:cs typeface="+mn-cs"/>
        </a:defRPr>
      </a:lvl3pPr>
      <a:lvl4pPr marL="1532930" algn="l" defTabSz="1021940" rtl="0" eaLnBrk="1" latinLnBrk="0" hangingPunct="1">
        <a:defRPr sz="2000" kern="1200">
          <a:solidFill>
            <a:schemeClr val="tx1"/>
          </a:solidFill>
          <a:latin typeface="+mn-lt"/>
          <a:ea typeface="+mn-ea"/>
          <a:cs typeface="+mn-cs"/>
        </a:defRPr>
      </a:lvl4pPr>
      <a:lvl5pPr marL="2043865" algn="l" defTabSz="1021940" rtl="0" eaLnBrk="1" latinLnBrk="0" hangingPunct="1">
        <a:defRPr sz="2000" kern="1200">
          <a:solidFill>
            <a:schemeClr val="tx1"/>
          </a:solidFill>
          <a:latin typeface="+mn-lt"/>
          <a:ea typeface="+mn-ea"/>
          <a:cs typeface="+mn-cs"/>
        </a:defRPr>
      </a:lvl5pPr>
      <a:lvl6pPr marL="2554837" algn="l" defTabSz="1021940" rtl="0" eaLnBrk="1" latinLnBrk="0" hangingPunct="1">
        <a:defRPr sz="2000" kern="1200">
          <a:solidFill>
            <a:schemeClr val="tx1"/>
          </a:solidFill>
          <a:latin typeface="+mn-lt"/>
          <a:ea typeface="+mn-ea"/>
          <a:cs typeface="+mn-cs"/>
        </a:defRPr>
      </a:lvl6pPr>
      <a:lvl7pPr marL="3065819" algn="l" defTabSz="1021940" rtl="0" eaLnBrk="1" latinLnBrk="0" hangingPunct="1">
        <a:defRPr sz="2000" kern="1200">
          <a:solidFill>
            <a:schemeClr val="tx1"/>
          </a:solidFill>
          <a:latin typeface="+mn-lt"/>
          <a:ea typeface="+mn-ea"/>
          <a:cs typeface="+mn-cs"/>
        </a:defRPr>
      </a:lvl7pPr>
      <a:lvl8pPr marL="3576755" algn="l" defTabSz="1021940" rtl="0" eaLnBrk="1" latinLnBrk="0" hangingPunct="1">
        <a:defRPr sz="2000" kern="1200">
          <a:solidFill>
            <a:schemeClr val="tx1"/>
          </a:solidFill>
          <a:latin typeface="+mn-lt"/>
          <a:ea typeface="+mn-ea"/>
          <a:cs typeface="+mn-cs"/>
        </a:defRPr>
      </a:lvl8pPr>
      <a:lvl9pPr marL="4087736" algn="l" defTabSz="1021940" rtl="0" eaLnBrk="1" latinLnBrk="0" hangingPunct="1">
        <a:defRPr sz="20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11.jpeg"/><Relationship Id="rId3" Type="http://schemas.openxmlformats.org/officeDocument/2006/relationships/image" Target="../media/image6.tiff"/><Relationship Id="rId7" Type="http://schemas.openxmlformats.org/officeDocument/2006/relationships/image" Target="../media/image10.jpeg"/><Relationship Id="rId2" Type="http://schemas.openxmlformats.org/officeDocument/2006/relationships/notesSlide" Target="../notesSlides/notesSlide1.xml"/><Relationship Id="rId1" Type="http://schemas.openxmlformats.org/officeDocument/2006/relationships/slideLayout" Target="../slideLayouts/slideLayout4.xml"/><Relationship Id="rId6" Type="http://schemas.openxmlformats.org/officeDocument/2006/relationships/image" Target="../media/image9.png"/><Relationship Id="rId5" Type="http://schemas.openxmlformats.org/officeDocument/2006/relationships/image" Target="../media/image8.jpeg"/><Relationship Id="rId4" Type="http://schemas.openxmlformats.org/officeDocument/2006/relationships/image" Target="../media/image7.jpeg"/></Relationships>
</file>

<file path=ppt/slides/_rels/slide2.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2.xml"/><Relationship Id="rId1" Type="http://schemas.openxmlformats.org/officeDocument/2006/relationships/slideLayout" Target="../slideLayouts/slideLayout9.xml"/></Relationships>
</file>

<file path=ppt/slides/_rels/slide4.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3.xml"/><Relationship Id="rId1" Type="http://schemas.openxmlformats.org/officeDocument/2006/relationships/slideLayout" Target="../slideLayouts/slideLayout9.xml"/></Relationships>
</file>

<file path=ppt/slides/_rels/slide5.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4.xml"/><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8" Type="http://schemas.openxmlformats.org/officeDocument/2006/relationships/chart" Target="../charts/chart5.xml"/><Relationship Id="rId3" Type="http://schemas.openxmlformats.org/officeDocument/2006/relationships/chart" Target="../charts/chart1.xml"/><Relationship Id="rId7" Type="http://schemas.openxmlformats.org/officeDocument/2006/relationships/chart" Target="../charts/chart4.xm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12.jpeg"/><Relationship Id="rId5" Type="http://schemas.openxmlformats.org/officeDocument/2006/relationships/chart" Target="../charts/chart3.xml"/><Relationship Id="rId4" Type="http://schemas.openxmlformats.org/officeDocument/2006/relationships/chart" Target="../charts/char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4.xml"/></Relationships>
</file>

<file path=ppt/slides/_rels/slide8.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14.xml"/></Relationships>
</file>

<file path=ppt/slides/_rels/slide9.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3.png"/><Relationship Id="rId1" Type="http://schemas.openxmlformats.org/officeDocument/2006/relationships/slideLayout" Target="../slideLayouts/slideLayout14.xml"/></Relationships>
</file>

<file path=ppt/slides/_rels/slide10.xml.rels><?xml version="1.0" encoding="UTF-8" standalone="yes"?>
<Relationships xmlns="http://schemas.openxmlformats.org/package/2006/relationships"><Relationship Id="rId3" Type="http://schemas.openxmlformats.org/officeDocument/2006/relationships/chart" Target="../charts/chart7.xml"/><Relationship Id="rId2" Type="http://schemas.openxmlformats.org/officeDocument/2006/relationships/chart" Target="../charts/chart6.xml"/><Relationship Id="rId1" Type="http://schemas.openxmlformats.org/officeDocument/2006/relationships/slideLayout" Target="../slideLayouts/slideLayout14.xml"/><Relationship Id="rId5" Type="http://schemas.openxmlformats.org/officeDocument/2006/relationships/image" Target="../media/image12.jpeg"/><Relationship Id="rId4" Type="http://schemas.openxmlformats.org/officeDocument/2006/relationships/image" Target="../media/image14.png"/></Relationships>
</file>

<file path=ppt/slides/_rels/slide11.xml.rels><?xml version="1.0" encoding="UTF-8" standalone="yes"?>
<Relationships xmlns="http://schemas.openxmlformats.org/package/2006/relationships"><Relationship Id="rId8" Type="http://schemas.openxmlformats.org/officeDocument/2006/relationships/tags" Target="../tags/tag46.xml"/><Relationship Id="rId13" Type="http://schemas.openxmlformats.org/officeDocument/2006/relationships/tags" Target="../tags/tag51.xml"/><Relationship Id="rId18" Type="http://schemas.openxmlformats.org/officeDocument/2006/relationships/image" Target="../media/image16.emf"/><Relationship Id="rId3" Type="http://schemas.openxmlformats.org/officeDocument/2006/relationships/tags" Target="../tags/tag41.xml"/><Relationship Id="rId21" Type="http://schemas.openxmlformats.org/officeDocument/2006/relationships/image" Target="../media/image19.emf"/><Relationship Id="rId7" Type="http://schemas.openxmlformats.org/officeDocument/2006/relationships/tags" Target="../tags/tag45.xml"/><Relationship Id="rId12" Type="http://schemas.openxmlformats.org/officeDocument/2006/relationships/tags" Target="../tags/tag50.xml"/><Relationship Id="rId17" Type="http://schemas.openxmlformats.org/officeDocument/2006/relationships/image" Target="../media/image15.emf"/><Relationship Id="rId2" Type="http://schemas.openxmlformats.org/officeDocument/2006/relationships/tags" Target="../tags/tag40.xml"/><Relationship Id="rId16" Type="http://schemas.openxmlformats.org/officeDocument/2006/relationships/notesSlide" Target="../notesSlides/notesSlide7.xml"/><Relationship Id="rId20" Type="http://schemas.openxmlformats.org/officeDocument/2006/relationships/image" Target="../media/image18.emf"/><Relationship Id="rId1" Type="http://schemas.openxmlformats.org/officeDocument/2006/relationships/tags" Target="../tags/tag39.xml"/><Relationship Id="rId6" Type="http://schemas.openxmlformats.org/officeDocument/2006/relationships/tags" Target="../tags/tag44.xml"/><Relationship Id="rId11" Type="http://schemas.openxmlformats.org/officeDocument/2006/relationships/tags" Target="../tags/tag49.xml"/><Relationship Id="rId24" Type="http://schemas.openxmlformats.org/officeDocument/2006/relationships/image" Target="../media/image12.jpeg"/><Relationship Id="rId5" Type="http://schemas.openxmlformats.org/officeDocument/2006/relationships/tags" Target="../tags/tag43.xml"/><Relationship Id="rId15" Type="http://schemas.openxmlformats.org/officeDocument/2006/relationships/slideLayout" Target="../slideLayouts/slideLayout14.xml"/><Relationship Id="rId23" Type="http://schemas.openxmlformats.org/officeDocument/2006/relationships/chart" Target="../charts/chart9.xml"/><Relationship Id="rId10" Type="http://schemas.openxmlformats.org/officeDocument/2006/relationships/tags" Target="../tags/tag48.xml"/><Relationship Id="rId19" Type="http://schemas.openxmlformats.org/officeDocument/2006/relationships/image" Target="../media/image17.emf"/><Relationship Id="rId4" Type="http://schemas.openxmlformats.org/officeDocument/2006/relationships/tags" Target="../tags/tag42.xml"/><Relationship Id="rId9" Type="http://schemas.openxmlformats.org/officeDocument/2006/relationships/tags" Target="../tags/tag47.xml"/><Relationship Id="rId14" Type="http://schemas.openxmlformats.org/officeDocument/2006/relationships/tags" Target="../tags/tag52.xml"/><Relationship Id="rId22" Type="http://schemas.openxmlformats.org/officeDocument/2006/relationships/chart" Target="../charts/chart8.xml"/></Relationships>
</file>

<file path=ppt/slides/_rels/slide12.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8.xml"/><Relationship Id="rId1" Type="http://schemas.openxmlformats.org/officeDocument/2006/relationships/slideLayout" Target="../slideLayouts/slideLayout14.xml"/></Relationships>
</file>

<file path=ppt/slides/_rels/slide13.xml.rels><?xml version="1.0" encoding="UTF-8" standalone="yes"?>
<Relationships xmlns="http://schemas.openxmlformats.org/package/2006/relationships"><Relationship Id="rId3" Type="http://schemas.openxmlformats.org/officeDocument/2006/relationships/image" Target="../media/image21.png"/><Relationship Id="rId7" Type="http://schemas.openxmlformats.org/officeDocument/2006/relationships/image" Target="../media/image12.jpeg"/><Relationship Id="rId2" Type="http://schemas.openxmlformats.org/officeDocument/2006/relationships/image" Target="../media/image20.png"/><Relationship Id="rId1" Type="http://schemas.openxmlformats.org/officeDocument/2006/relationships/slideLayout" Target="../slideLayouts/slideLayout14.xml"/><Relationship Id="rId6" Type="http://schemas.openxmlformats.org/officeDocument/2006/relationships/image" Target="../media/image23.png"/><Relationship Id="rId5" Type="http://schemas.openxmlformats.org/officeDocument/2006/relationships/image" Target="../media/image14.png"/><Relationship Id="rId4" Type="http://schemas.openxmlformats.org/officeDocument/2006/relationships/image" Target="../media/image22.pn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4.xml"/></Relationships>
</file>

<file path=ppt/slides/_rels/slide15.xml.rels><?xml version="1.0" encoding="UTF-8" standalone="yes"?>
<Relationships xmlns="http://schemas.openxmlformats.org/package/2006/relationships"><Relationship Id="rId8" Type="http://schemas.openxmlformats.org/officeDocument/2006/relationships/image" Target="../media/image25.emf"/><Relationship Id="rId3" Type="http://schemas.openxmlformats.org/officeDocument/2006/relationships/tags" Target="../tags/tag55.xml"/><Relationship Id="rId7" Type="http://schemas.openxmlformats.org/officeDocument/2006/relationships/image" Target="../media/image24.emf"/><Relationship Id="rId2" Type="http://schemas.openxmlformats.org/officeDocument/2006/relationships/tags" Target="../tags/tag54.xml"/><Relationship Id="rId1" Type="http://schemas.openxmlformats.org/officeDocument/2006/relationships/tags" Target="../tags/tag53.xml"/><Relationship Id="rId6" Type="http://schemas.openxmlformats.org/officeDocument/2006/relationships/chart" Target="../charts/chart10.xml"/><Relationship Id="rId5" Type="http://schemas.openxmlformats.org/officeDocument/2006/relationships/notesSlide" Target="../notesSlides/notesSlide10.xml"/><Relationship Id="rId10" Type="http://schemas.openxmlformats.org/officeDocument/2006/relationships/image" Target="../media/image12.jpeg"/><Relationship Id="rId4" Type="http://schemas.openxmlformats.org/officeDocument/2006/relationships/slideLayout" Target="../slideLayouts/slideLayout14.xml"/><Relationship Id="rId9" Type="http://schemas.openxmlformats.org/officeDocument/2006/relationships/image" Target="../media/image26.emf"/></Relationships>
</file>

<file path=ppt/slides/_rels/slide16.xml.rels><?xml version="1.0" encoding="UTF-8" standalone="yes"?>
<Relationships xmlns="http://schemas.openxmlformats.org/package/2006/relationships"><Relationship Id="rId3" Type="http://schemas.openxmlformats.org/officeDocument/2006/relationships/chart" Target="../charts/chart11.xml"/><Relationship Id="rId2" Type="http://schemas.openxmlformats.org/officeDocument/2006/relationships/notesSlide" Target="../notesSlides/notesSlide11.xml"/><Relationship Id="rId1" Type="http://schemas.openxmlformats.org/officeDocument/2006/relationships/slideLayout" Target="../slideLayouts/slideLayout14.xml"/><Relationship Id="rId5" Type="http://schemas.openxmlformats.org/officeDocument/2006/relationships/image" Target="../media/image12.jpeg"/><Relationship Id="rId4" Type="http://schemas.openxmlformats.org/officeDocument/2006/relationships/chart" Target="../charts/chart12.xml"/></Relationships>
</file>

<file path=ppt/slides/_rels/slide17.xml.rels><?xml version="1.0" encoding="UTF-8" standalone="yes"?>
<Relationships xmlns="http://schemas.openxmlformats.org/package/2006/relationships"><Relationship Id="rId3" Type="http://schemas.openxmlformats.org/officeDocument/2006/relationships/chart" Target="../charts/chart14.xml"/><Relationship Id="rId2" Type="http://schemas.openxmlformats.org/officeDocument/2006/relationships/chart" Target="../charts/chart13.xml"/><Relationship Id="rId1" Type="http://schemas.openxmlformats.org/officeDocument/2006/relationships/slideLayout" Target="../slideLayouts/slideLayout4.xml"/><Relationship Id="rId4" Type="http://schemas.openxmlformats.org/officeDocument/2006/relationships/image" Target="../media/image12.jpeg"/></Relationships>
</file>

<file path=ppt/slides/_rels/slide18.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160.xml"/><Relationship Id="rId4" Type="http://schemas.openxmlformats.org/officeDocument/2006/relationships/image" Target="../media/image12.jpeg"/></Relationships>
</file>

<file path=ppt/slides/_rels/slide19.xml.rels><?xml version="1.0" encoding="UTF-8" standalone="yes"?>
<Relationships xmlns="http://schemas.openxmlformats.org/package/2006/relationships"><Relationship Id="rId8" Type="http://schemas.openxmlformats.org/officeDocument/2006/relationships/image" Target="../media/image29.png"/><Relationship Id="rId3" Type="http://schemas.openxmlformats.org/officeDocument/2006/relationships/tags" Target="../tags/tag58.xml"/><Relationship Id="rId7" Type="http://schemas.openxmlformats.org/officeDocument/2006/relationships/chart" Target="../charts/chart17.xml"/><Relationship Id="rId2" Type="http://schemas.openxmlformats.org/officeDocument/2006/relationships/tags" Target="../tags/tag57.xml"/><Relationship Id="rId1" Type="http://schemas.openxmlformats.org/officeDocument/2006/relationships/tags" Target="../tags/tag56.xml"/><Relationship Id="rId6" Type="http://schemas.openxmlformats.org/officeDocument/2006/relationships/chart" Target="../charts/chart16.xml"/><Relationship Id="rId5" Type="http://schemas.openxmlformats.org/officeDocument/2006/relationships/chart" Target="../charts/chart15.xml"/><Relationship Id="rId4" Type="http://schemas.openxmlformats.org/officeDocument/2006/relationships/slideLayout" Target="../slideLayouts/slideLayout14.xml"/><Relationship Id="rId9" Type="http://schemas.openxmlformats.org/officeDocument/2006/relationships/image" Target="../media/image12.jpeg"/></Relationships>
</file>

<file path=ppt/slides/_rels/slide20.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30.png"/><Relationship Id="rId1" Type="http://schemas.openxmlformats.org/officeDocument/2006/relationships/slideLayout" Target="../slideLayouts/slideLayout14.xml"/></Relationships>
</file>

<file path=ppt/slides/_rels/slide21.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14.xml"/><Relationship Id="rId5" Type="http://schemas.openxmlformats.org/officeDocument/2006/relationships/image" Target="../media/image33.png"/><Relationship Id="rId4" Type="http://schemas.openxmlformats.org/officeDocument/2006/relationships/image" Target="../media/image12.jpeg"/></Relationships>
</file>

<file path=ppt/slides/_rels/slide22.xml.rels><?xml version="1.0" encoding="UTF-8" standalone="yes"?>
<Relationships xmlns="http://schemas.openxmlformats.org/package/2006/relationships"><Relationship Id="rId3" Type="http://schemas.openxmlformats.org/officeDocument/2006/relationships/chart" Target="../charts/chart18.xml"/><Relationship Id="rId2" Type="http://schemas.openxmlformats.org/officeDocument/2006/relationships/image" Target="../media/image34.png"/><Relationship Id="rId1" Type="http://schemas.openxmlformats.org/officeDocument/2006/relationships/slideLayout" Target="../slideLayouts/slideLayout14.xml"/><Relationship Id="rId4" Type="http://schemas.openxmlformats.org/officeDocument/2006/relationships/image" Target="../media/image12.jpeg"/></Relationships>
</file>

<file path=ppt/slides/_rels/slide23.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220.xml"/><Relationship Id="rId4" Type="http://schemas.openxmlformats.org/officeDocument/2006/relationships/image" Target="../media/image12.jpeg"/></Relationships>
</file>

<file path=ppt/slides/_rels/slide24.xml.rels><?xml version="1.0" encoding="UTF-8" standalone="yes"?>
<Relationships xmlns="http://schemas.openxmlformats.org/package/2006/relationships"><Relationship Id="rId3" Type="http://schemas.openxmlformats.org/officeDocument/2006/relationships/chart" Target="../charts/chart20.xml"/><Relationship Id="rId2" Type="http://schemas.openxmlformats.org/officeDocument/2006/relationships/chart" Target="../charts/chart19.xml"/><Relationship Id="rId1" Type="http://schemas.openxmlformats.org/officeDocument/2006/relationships/slideLayout" Target="../slideLayouts/slideLayout4.xml"/><Relationship Id="rId4" Type="http://schemas.openxmlformats.org/officeDocument/2006/relationships/image" Target="../media/image12.jpeg"/></Relationships>
</file>

<file path=ppt/slides/_rels/slide25.xml.rels><?xml version="1.0" encoding="UTF-8" standalone="yes"?>
<Relationships xmlns="http://schemas.openxmlformats.org/package/2006/relationships"><Relationship Id="rId3" Type="http://schemas.openxmlformats.org/officeDocument/2006/relationships/chart" Target="../charts/chart21.xml"/><Relationship Id="rId2" Type="http://schemas.openxmlformats.org/officeDocument/2006/relationships/image" Target="../media/image37.png"/><Relationship Id="rId1" Type="http://schemas.openxmlformats.org/officeDocument/2006/relationships/slideLayout" Target="../slideLayouts/slideLayout14.xml"/><Relationship Id="rId6" Type="http://schemas.openxmlformats.org/officeDocument/2006/relationships/image" Target="../media/image12.jpeg"/><Relationship Id="rId5" Type="http://schemas.openxmlformats.org/officeDocument/2006/relationships/chart" Target="../charts/chart23.xml"/><Relationship Id="rId4" Type="http://schemas.openxmlformats.org/officeDocument/2006/relationships/chart" Target="../charts/chart2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4.xml"/></Relationships>
</file>

<file path=ppt/slides/_rels/slide27.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14.xml"/></Relationships>
</file>

<file path=ppt/slides/_rels/slide28.xml.rels><?xml version="1.0" encoding="UTF-8" standalone="yes"?>
<Relationships xmlns="http://schemas.openxmlformats.org/package/2006/relationships"><Relationship Id="rId3" Type="http://schemas.openxmlformats.org/officeDocument/2006/relationships/chart" Target="../charts/chart24.xml"/><Relationship Id="rId2" Type="http://schemas.openxmlformats.org/officeDocument/2006/relationships/image" Target="../media/image38.png"/><Relationship Id="rId1" Type="http://schemas.openxmlformats.org/officeDocument/2006/relationships/slideLayout" Target="../slideLayouts/slideLayout14.xml"/></Relationships>
</file>

<file path=ppt/slides/_rels/slide29.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13.xml"/><Relationship Id="rId1" Type="http://schemas.openxmlformats.org/officeDocument/2006/relationships/slideLayout" Target="../slideLayouts/slideLayout14.xml"/><Relationship Id="rId6" Type="http://schemas.openxmlformats.org/officeDocument/2006/relationships/image" Target="../media/image12.jpeg"/><Relationship Id="rId5" Type="http://schemas.openxmlformats.org/officeDocument/2006/relationships/chart" Target="../charts/chart26.xml"/><Relationship Id="rId4" Type="http://schemas.openxmlformats.org/officeDocument/2006/relationships/chart" Target="../charts/chart25.xml"/></Relationships>
</file>

<file path=ppt/slides/_rels/slide30.xml.rels><?xml version="1.0" encoding="UTF-8" standalone="yes"?>
<Relationships xmlns="http://schemas.openxmlformats.org/package/2006/relationships"><Relationship Id="rId3" Type="http://schemas.openxmlformats.org/officeDocument/2006/relationships/chart" Target="../charts/chart27.xml"/><Relationship Id="rId2" Type="http://schemas.openxmlformats.org/officeDocument/2006/relationships/image" Target="../media/image40.png"/><Relationship Id="rId1" Type="http://schemas.openxmlformats.org/officeDocument/2006/relationships/slideLayout" Target="../slideLayouts/slideLayout14.xml"/><Relationship Id="rId5" Type="http://schemas.openxmlformats.org/officeDocument/2006/relationships/image" Target="../media/image12.jpeg"/><Relationship Id="rId4" Type="http://schemas.openxmlformats.org/officeDocument/2006/relationships/chart" Target="../charts/chart28.xml"/></Relationships>
</file>

<file path=ppt/slides/_rels/slide31.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chart" Target="../charts/chart29.xml"/><Relationship Id="rId1" Type="http://schemas.openxmlformats.org/officeDocument/2006/relationships/slideLayout" Target="../slideLayouts/slideLayout11.xml"/><Relationship Id="rId4" Type="http://schemas.openxmlformats.org/officeDocument/2006/relationships/image" Target="../media/image12.jpeg"/></Relationships>
</file>

<file path=ppt/slides/_rels/slide32.xml.rels><?xml version="1.0" encoding="UTF-8" standalone="yes"?>
<Relationships xmlns="http://schemas.openxmlformats.org/package/2006/relationships"><Relationship Id="rId3" Type="http://schemas.openxmlformats.org/officeDocument/2006/relationships/chart" Target="../charts/chart31.xml"/><Relationship Id="rId2" Type="http://schemas.openxmlformats.org/officeDocument/2006/relationships/chart" Target="../charts/chart30.xml"/><Relationship Id="rId1" Type="http://schemas.openxmlformats.org/officeDocument/2006/relationships/slideLayout" Target="../slideLayouts/slideLayout11.xml"/><Relationship Id="rId5" Type="http://schemas.openxmlformats.org/officeDocument/2006/relationships/image" Target="../media/image12.jpeg"/><Relationship Id="rId4" Type="http://schemas.openxmlformats.org/officeDocument/2006/relationships/image" Target="../media/image41.png"/></Relationships>
</file>

<file path=ppt/slides/_rels/slide33.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chart" Target="../charts/chart32.xml"/><Relationship Id="rId1" Type="http://schemas.openxmlformats.org/officeDocument/2006/relationships/slideLayout" Target="../slideLayouts/slideLayout14.xml"/><Relationship Id="rId5" Type="http://schemas.openxmlformats.org/officeDocument/2006/relationships/image" Target="../media/image12.jpeg"/><Relationship Id="rId4" Type="http://schemas.openxmlformats.org/officeDocument/2006/relationships/chart" Target="../charts/chart33.xml"/></Relationships>
</file>

<file path=ppt/slides/_rels/slide34.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chart" Target="../charts/chart34.xml"/><Relationship Id="rId1" Type="http://schemas.openxmlformats.org/officeDocument/2006/relationships/slideLayout" Target="../slideLayouts/slideLayout14.xml"/></Relationships>
</file>

<file path=ppt/slides/_rels/slide35.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3" Type="http://schemas.openxmlformats.org/officeDocument/2006/relationships/hyperlink" Target="blocked::http://www.tnsglobal.com/" TargetMode="External"/><Relationship Id="rId2" Type="http://schemas.openxmlformats.org/officeDocument/2006/relationships/notesSlide" Target="../notesSlides/notesSlide15.xml"/><Relationship Id="rId1" Type="http://schemas.openxmlformats.org/officeDocument/2006/relationships/slideLayout" Target="../slideLayouts/slideLayout3.xml"/><Relationship Id="rId6" Type="http://schemas.openxmlformats.org/officeDocument/2006/relationships/image" Target="../media/image12.jpeg"/><Relationship Id="rId5" Type="http://schemas.openxmlformats.org/officeDocument/2006/relationships/image" Target="../media/image43.jpeg"/><Relationship Id="rId4" Type="http://schemas.openxmlformats.org/officeDocument/2006/relationships/image" Target="../media/image42.png"/></Relationships>
</file>

<file path=ppt/slides/_rels/slide37.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4.xml"/><Relationship Id="rId1" Type="http://schemas.openxmlformats.org/officeDocument/2006/relationships/tags" Target="../tags/tag59.xml"/><Relationship Id="rId4" Type="http://schemas.openxmlformats.org/officeDocument/2006/relationships/image" Target="../media/image12.jpeg"/></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Title 6"/>
          <p:cNvSpPr>
            <a:spLocks noGrp="1"/>
          </p:cNvSpPr>
          <p:nvPr>
            <p:ph type="title"/>
          </p:nvPr>
        </p:nvSpPr>
        <p:spPr>
          <a:xfrm>
            <a:off x="144108" y="2066124"/>
            <a:ext cx="6228605" cy="3071834"/>
          </a:xfrm>
        </p:spPr>
        <p:txBody>
          <a:bodyPr/>
          <a:lstStyle/>
          <a:p>
            <a:r>
              <a:rPr lang="es-AR" sz="3200" dirty="0">
                <a:solidFill>
                  <a:schemeClr val="bg1">
                    <a:lumMod val="65000"/>
                  </a:schemeClr>
                </a:solidFill>
              </a:rPr>
              <a:t>Estudio de Comercio Electrónico en Argentina</a:t>
            </a:r>
            <a:r>
              <a:rPr lang="en-US" sz="3200" dirty="0">
                <a:solidFill>
                  <a:schemeClr val="bg1">
                    <a:lumMod val="65000"/>
                  </a:schemeClr>
                </a:solidFill>
              </a:rPr>
              <a:t/>
            </a:r>
            <a:br>
              <a:rPr lang="en-US" sz="3200" dirty="0">
                <a:solidFill>
                  <a:schemeClr val="bg1">
                    <a:lumMod val="65000"/>
                  </a:schemeClr>
                </a:solidFill>
              </a:rPr>
            </a:br>
            <a:r>
              <a:rPr lang="es-AR" sz="3200" b="1" dirty="0">
                <a:solidFill>
                  <a:schemeClr val="bg1">
                    <a:lumMod val="65000"/>
                  </a:schemeClr>
                </a:solidFill>
              </a:rPr>
              <a:t>Cámara Argentina de </a:t>
            </a:r>
            <a:br>
              <a:rPr lang="es-AR" sz="3200" b="1" dirty="0">
                <a:solidFill>
                  <a:schemeClr val="bg1">
                    <a:lumMod val="65000"/>
                  </a:schemeClr>
                </a:solidFill>
              </a:rPr>
            </a:br>
            <a:r>
              <a:rPr lang="es-AR" sz="3200" b="1" dirty="0">
                <a:solidFill>
                  <a:schemeClr val="bg1">
                    <a:lumMod val="65000"/>
                  </a:schemeClr>
                </a:solidFill>
              </a:rPr>
              <a:t>Comercio Electrónico</a:t>
            </a:r>
            <a:r>
              <a:rPr lang="en-US" sz="3200" dirty="0">
                <a:solidFill>
                  <a:schemeClr val="bg1">
                    <a:lumMod val="65000"/>
                  </a:schemeClr>
                </a:solidFill>
              </a:rPr>
              <a:t/>
            </a:r>
            <a:br>
              <a:rPr lang="en-US" sz="3200" dirty="0">
                <a:solidFill>
                  <a:schemeClr val="bg1">
                    <a:lumMod val="65000"/>
                  </a:schemeClr>
                </a:solidFill>
              </a:rPr>
            </a:br>
            <a:r>
              <a:rPr lang="en-US" sz="3200" dirty="0" smtClean="0">
                <a:solidFill>
                  <a:schemeClr val="bg1">
                    <a:lumMod val="65000"/>
                  </a:schemeClr>
                </a:solidFill>
              </a:rPr>
              <a:t/>
            </a:r>
            <a:br>
              <a:rPr lang="en-US" sz="3200" dirty="0" smtClean="0">
                <a:solidFill>
                  <a:schemeClr val="bg1">
                    <a:lumMod val="65000"/>
                  </a:schemeClr>
                </a:solidFill>
              </a:rPr>
            </a:br>
            <a:r>
              <a:rPr lang="es-AR" sz="3200" dirty="0" smtClean="0">
                <a:solidFill>
                  <a:schemeClr val="bg1">
                    <a:lumMod val="75000"/>
                  </a:schemeClr>
                </a:solidFill>
              </a:rPr>
              <a:t>Informe </a:t>
            </a:r>
            <a:r>
              <a:rPr lang="es-AR" sz="3200" dirty="0">
                <a:solidFill>
                  <a:schemeClr val="bg1">
                    <a:lumMod val="75000"/>
                  </a:schemeClr>
                </a:solidFill>
              </a:rPr>
              <a:t>Integrado</a:t>
            </a:r>
          </a:p>
        </p:txBody>
      </p:sp>
      <p:sp>
        <p:nvSpPr>
          <p:cNvPr id="8" name="7 Rectángulo"/>
          <p:cNvSpPr/>
          <p:nvPr/>
        </p:nvSpPr>
        <p:spPr>
          <a:xfrm>
            <a:off x="90524" y="5095523"/>
            <a:ext cx="4620829" cy="1138083"/>
          </a:xfrm>
          <a:prstGeom prst="rect">
            <a:avLst/>
          </a:prstGeom>
        </p:spPr>
        <p:txBody>
          <a:bodyPr wrap="square" lIns="90756" tIns="45378" rIns="90756" bIns="45378">
            <a:spAutoFit/>
          </a:bodyPr>
          <a:lstStyle/>
          <a:p>
            <a:endParaRPr lang="es-MX" sz="1200" b="0" dirty="0">
              <a:solidFill>
                <a:schemeClr val="bg1">
                  <a:lumMod val="85000"/>
                </a:schemeClr>
              </a:solidFill>
              <a:latin typeface="Verdana"/>
            </a:endParaRPr>
          </a:p>
          <a:p>
            <a:r>
              <a:rPr lang="en-US" sz="1400" b="0" dirty="0">
                <a:solidFill>
                  <a:schemeClr val="bg1">
                    <a:lumMod val="75000"/>
                  </a:schemeClr>
                </a:solidFill>
                <a:latin typeface="Verdana"/>
              </a:rPr>
              <a:t>TNS Consultants</a:t>
            </a:r>
            <a:r>
              <a:rPr lang="es-MX" sz="1400" b="0" dirty="0">
                <a:solidFill>
                  <a:schemeClr val="bg1">
                    <a:lumMod val="75000"/>
                  </a:schemeClr>
                </a:solidFill>
                <a:latin typeface="Verdana"/>
              </a:rPr>
              <a:t>: </a:t>
            </a:r>
            <a:r>
              <a:rPr lang="es-MX" sz="1400" dirty="0">
                <a:solidFill>
                  <a:schemeClr val="bg1">
                    <a:lumMod val="75000"/>
                  </a:schemeClr>
                </a:solidFill>
                <a:latin typeface="Verdana"/>
              </a:rPr>
              <a:t>Rosario Donaldson </a:t>
            </a:r>
            <a:r>
              <a:rPr lang="es-MX" sz="1400" b="0" dirty="0">
                <a:solidFill>
                  <a:schemeClr val="bg1">
                    <a:lumMod val="75000"/>
                  </a:schemeClr>
                </a:solidFill>
                <a:latin typeface="Verdana"/>
              </a:rPr>
              <a:t>| </a:t>
            </a:r>
            <a:r>
              <a:rPr lang="es-MX" sz="1400" dirty="0">
                <a:solidFill>
                  <a:schemeClr val="bg1">
                    <a:lumMod val="75000"/>
                  </a:schemeClr>
                </a:solidFill>
                <a:latin typeface="Verdana"/>
              </a:rPr>
              <a:t>Silvina Suárez</a:t>
            </a:r>
          </a:p>
          <a:p>
            <a:r>
              <a:rPr lang="es-MX" sz="1400" b="0" dirty="0">
                <a:solidFill>
                  <a:schemeClr val="bg1">
                    <a:lumMod val="75000"/>
                  </a:schemeClr>
                </a:solidFill>
                <a:latin typeface="Verdana"/>
              </a:rPr>
              <a:t>Elaborado por </a:t>
            </a:r>
            <a:r>
              <a:rPr lang="es-MX" sz="1400" dirty="0">
                <a:solidFill>
                  <a:schemeClr val="bg1">
                    <a:lumMod val="75000"/>
                  </a:schemeClr>
                </a:solidFill>
                <a:latin typeface="Verdana"/>
              </a:rPr>
              <a:t>TNS Argentina</a:t>
            </a:r>
          </a:p>
          <a:p>
            <a:r>
              <a:rPr lang="es-MX" sz="1400" b="0" dirty="0">
                <a:solidFill>
                  <a:schemeClr val="bg1">
                    <a:lumMod val="75000"/>
                  </a:schemeClr>
                </a:solidFill>
                <a:latin typeface="Verdana"/>
              </a:rPr>
              <a:t>Febrero </a:t>
            </a:r>
            <a:r>
              <a:rPr lang="es-MX" sz="1400" b="0" dirty="0" smtClean="0">
                <a:solidFill>
                  <a:schemeClr val="bg1">
                    <a:lumMod val="75000"/>
                  </a:schemeClr>
                </a:solidFill>
                <a:latin typeface="Verdana"/>
              </a:rPr>
              <a:t>2016</a:t>
            </a:r>
            <a:endParaRPr lang="es-MX" sz="1400" dirty="0">
              <a:solidFill>
                <a:schemeClr val="bg1">
                  <a:lumMod val="75000"/>
                </a:schemeClr>
              </a:solidFill>
            </a:endParaRPr>
          </a:p>
        </p:txBody>
      </p:sp>
      <p:sp>
        <p:nvSpPr>
          <p:cNvPr id="4" name="3 Rectángulo"/>
          <p:cNvSpPr/>
          <p:nvPr/>
        </p:nvSpPr>
        <p:spPr>
          <a:xfrm>
            <a:off x="5868566" y="1"/>
            <a:ext cx="4572422" cy="658894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0756" tIns="45378" rIns="90756" bIns="45378" rtlCol="0" anchor="t"/>
          <a:lstStyle/>
          <a:p>
            <a:pPr algn="l"/>
            <a:endParaRPr lang="es-AR" sz="1600" b="0" dirty="0"/>
          </a:p>
        </p:txBody>
      </p:sp>
      <p:sp>
        <p:nvSpPr>
          <p:cNvPr id="11" name="10 Rectángulo"/>
          <p:cNvSpPr/>
          <p:nvPr/>
        </p:nvSpPr>
        <p:spPr>
          <a:xfrm>
            <a:off x="5868999" y="565961"/>
            <a:ext cx="4571999" cy="553307"/>
          </a:xfrm>
          <a:prstGeom prst="rect">
            <a:avLst/>
          </a:prstGeom>
        </p:spPr>
        <p:txBody>
          <a:bodyPr lIns="90756" tIns="45378" rIns="90756" bIns="45378">
            <a:spAutoFit/>
          </a:bodyPr>
          <a:lstStyle/>
          <a:p>
            <a:r>
              <a:rPr lang="es-AR" sz="1600" b="0" dirty="0">
                <a:solidFill>
                  <a:schemeClr val="bg1"/>
                </a:solidFill>
                <a:latin typeface="+mj-lt"/>
              </a:rPr>
              <a:t>TNS Argentina</a:t>
            </a:r>
            <a:br>
              <a:rPr lang="es-AR" sz="1600" b="0" dirty="0">
                <a:solidFill>
                  <a:schemeClr val="bg1"/>
                </a:solidFill>
                <a:latin typeface="+mj-lt"/>
              </a:rPr>
            </a:br>
            <a:r>
              <a:rPr lang="en-US" sz="1400" b="0" i="1" dirty="0">
                <a:solidFill>
                  <a:schemeClr val="bg1"/>
                </a:solidFill>
                <a:latin typeface="+mj-lt"/>
              </a:rPr>
              <a:t>Report</a:t>
            </a:r>
            <a:endParaRPr lang="en-US" sz="1400" b="0" dirty="0">
              <a:solidFill>
                <a:schemeClr val="bg1"/>
              </a:solidFill>
              <a:latin typeface="+mj-lt"/>
            </a:endParaRPr>
          </a:p>
        </p:txBody>
      </p:sp>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542011" y="4832023"/>
            <a:ext cx="611584" cy="611870"/>
          </a:xfrm>
          <a:prstGeom prst="rect">
            <a:avLst/>
          </a:prstGeom>
        </p:spPr>
      </p:pic>
      <p:pic>
        <p:nvPicPr>
          <p:cNvPr id="5" name="Picture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402937" y="4800021"/>
            <a:ext cx="810226" cy="675874"/>
          </a:xfrm>
          <a:prstGeom prst="rect">
            <a:avLst/>
          </a:prstGeom>
        </p:spPr>
      </p:pic>
      <p:pic>
        <p:nvPicPr>
          <p:cNvPr id="9" name="Picture 8"/>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291704" y="4903935"/>
            <a:ext cx="2004754" cy="522980"/>
          </a:xfrm>
          <a:prstGeom prst="rect">
            <a:avLst/>
          </a:prstGeom>
        </p:spPr>
      </p:pic>
      <p:pic>
        <p:nvPicPr>
          <p:cNvPr id="16" name="Picture 4" descr="http://www.einstituto.com/contenido/diseno/flyers/2012/07_ealumni/logo_cace.pn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900014" y="563559"/>
            <a:ext cx="3315964" cy="1359684"/>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9"/>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7180908" y="5780701"/>
            <a:ext cx="1254283" cy="377364"/>
          </a:xfrm>
          <a:prstGeom prst="rect">
            <a:avLst/>
          </a:prstGeom>
        </p:spPr>
      </p:pic>
      <p:sp>
        <p:nvSpPr>
          <p:cNvPr id="15" name="Freeform 6"/>
          <p:cNvSpPr>
            <a:spLocks/>
          </p:cNvSpPr>
          <p:nvPr/>
        </p:nvSpPr>
        <p:spPr bwMode="auto">
          <a:xfrm>
            <a:off x="6345407" y="1638267"/>
            <a:ext cx="1555297" cy="1551190"/>
          </a:xfrm>
          <a:custGeom>
            <a:avLst/>
            <a:gdLst>
              <a:gd name="T0" fmla="*/ 1442 w 1442"/>
              <a:gd name="T1" fmla="*/ 1247 h 1665"/>
              <a:gd name="T2" fmla="*/ 721 w 1442"/>
              <a:gd name="T3" fmla="*/ 1665 h 1665"/>
              <a:gd name="T4" fmla="*/ 0 w 1442"/>
              <a:gd name="T5" fmla="*/ 1247 h 1665"/>
              <a:gd name="T6" fmla="*/ 0 w 1442"/>
              <a:gd name="T7" fmla="*/ 416 h 1665"/>
              <a:gd name="T8" fmla="*/ 721 w 1442"/>
              <a:gd name="T9" fmla="*/ 0 h 1665"/>
              <a:gd name="T10" fmla="*/ 1442 w 1442"/>
              <a:gd name="T11" fmla="*/ 416 h 1665"/>
              <a:gd name="T12" fmla="*/ 1442 w 1442"/>
              <a:gd name="T13" fmla="*/ 1247 h 1665"/>
            </a:gdLst>
            <a:ahLst/>
            <a:cxnLst>
              <a:cxn ang="0">
                <a:pos x="T0" y="T1"/>
              </a:cxn>
              <a:cxn ang="0">
                <a:pos x="T2" y="T3"/>
              </a:cxn>
              <a:cxn ang="0">
                <a:pos x="T4" y="T5"/>
              </a:cxn>
              <a:cxn ang="0">
                <a:pos x="T6" y="T7"/>
              </a:cxn>
              <a:cxn ang="0">
                <a:pos x="T8" y="T9"/>
              </a:cxn>
              <a:cxn ang="0">
                <a:pos x="T10" y="T11"/>
              </a:cxn>
              <a:cxn ang="0">
                <a:pos x="T12" y="T13"/>
              </a:cxn>
            </a:cxnLst>
            <a:rect l="0" t="0" r="r" b="b"/>
            <a:pathLst>
              <a:path w="1442" h="1665">
                <a:moveTo>
                  <a:pt x="1442" y="1247"/>
                </a:moveTo>
                <a:lnTo>
                  <a:pt x="721" y="1665"/>
                </a:lnTo>
                <a:lnTo>
                  <a:pt x="0" y="1247"/>
                </a:lnTo>
                <a:lnTo>
                  <a:pt x="0" y="416"/>
                </a:lnTo>
                <a:lnTo>
                  <a:pt x="721" y="0"/>
                </a:lnTo>
                <a:lnTo>
                  <a:pt x="1442" y="416"/>
                </a:lnTo>
                <a:lnTo>
                  <a:pt x="1442" y="1247"/>
                </a:lnTo>
                <a:close/>
              </a:path>
            </a:pathLst>
          </a:custGeom>
          <a:solidFill>
            <a:schemeClr val="bg2"/>
          </a:solidFill>
          <a:ln>
            <a:noFill/>
          </a:ln>
        </p:spPr>
        <p:txBody>
          <a:bodyPr vert="horz" wrap="square" lIns="91440" tIns="45720" rIns="91440" bIns="45720" numCol="1" anchor="t" anchorCtr="0" compatLnSpc="1">
            <a:prstTxWarp prst="textNoShape">
              <a:avLst/>
            </a:prstTxWarp>
          </a:bodyPr>
          <a:lstStyle/>
          <a:p>
            <a:endParaRPr lang="es-AR" dirty="0">
              <a:solidFill>
                <a:srgbClr val="333333"/>
              </a:solidFill>
            </a:endParaRPr>
          </a:p>
        </p:txBody>
      </p:sp>
      <p:grpSp>
        <p:nvGrpSpPr>
          <p:cNvPr id="18" name="44 Grupo"/>
          <p:cNvGrpSpPr/>
          <p:nvPr/>
        </p:nvGrpSpPr>
        <p:grpSpPr>
          <a:xfrm>
            <a:off x="6012582" y="2956711"/>
            <a:ext cx="2614675" cy="1327976"/>
            <a:chOff x="4615002" y="3922205"/>
            <a:chExt cx="3206965" cy="1885663"/>
          </a:xfrm>
        </p:grpSpPr>
        <p:sp>
          <p:nvSpPr>
            <p:cNvPr id="19" name="43 Rectángulo"/>
            <p:cNvSpPr/>
            <p:nvPr/>
          </p:nvSpPr>
          <p:spPr bwMode="ltGray">
            <a:xfrm>
              <a:off x="4925268" y="4005121"/>
              <a:ext cx="2590446" cy="1452704"/>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s-AR" sz="1600" b="0" dirty="0" smtClean="0">
                <a:solidFill>
                  <a:prstClr val="white"/>
                </a:solidFill>
              </a:endParaRPr>
            </a:p>
          </p:txBody>
        </p:sp>
        <p:sp>
          <p:nvSpPr>
            <p:cNvPr id="20" name="Freeform 8"/>
            <p:cNvSpPr>
              <a:spLocks noEditPoints="1"/>
            </p:cNvSpPr>
            <p:nvPr/>
          </p:nvSpPr>
          <p:spPr bwMode="auto">
            <a:xfrm>
              <a:off x="4615002" y="3922205"/>
              <a:ext cx="3206965" cy="1885663"/>
            </a:xfrm>
            <a:custGeom>
              <a:avLst/>
              <a:gdLst>
                <a:gd name="T0" fmla="*/ 925 w 1015"/>
                <a:gd name="T1" fmla="*/ 30 h 597"/>
                <a:gd name="T2" fmla="*/ 925 w 1015"/>
                <a:gd name="T3" fmla="*/ 30 h 597"/>
                <a:gd name="T4" fmla="*/ 896 w 1015"/>
                <a:gd name="T5" fmla="*/ 0 h 597"/>
                <a:gd name="T6" fmla="*/ 120 w 1015"/>
                <a:gd name="T7" fmla="*/ 0 h 597"/>
                <a:gd name="T8" fmla="*/ 90 w 1015"/>
                <a:gd name="T9" fmla="*/ 30 h 597"/>
                <a:gd name="T10" fmla="*/ 90 w 1015"/>
                <a:gd name="T11" fmla="*/ 508 h 597"/>
                <a:gd name="T12" fmla="*/ 925 w 1015"/>
                <a:gd name="T13" fmla="*/ 508 h 597"/>
                <a:gd name="T14" fmla="*/ 925 w 1015"/>
                <a:gd name="T15" fmla="*/ 30 h 597"/>
                <a:gd name="T16" fmla="*/ 881 w 1015"/>
                <a:gd name="T17" fmla="*/ 463 h 597"/>
                <a:gd name="T18" fmla="*/ 135 w 1015"/>
                <a:gd name="T19" fmla="*/ 463 h 597"/>
                <a:gd name="T20" fmla="*/ 135 w 1015"/>
                <a:gd name="T21" fmla="*/ 45 h 597"/>
                <a:gd name="T22" fmla="*/ 881 w 1015"/>
                <a:gd name="T23" fmla="*/ 45 h 597"/>
                <a:gd name="T24" fmla="*/ 881 w 1015"/>
                <a:gd name="T25" fmla="*/ 463 h 597"/>
                <a:gd name="T26" fmla="*/ 597 w 1015"/>
                <a:gd name="T27" fmla="*/ 552 h 597"/>
                <a:gd name="T28" fmla="*/ 582 w 1015"/>
                <a:gd name="T29" fmla="*/ 567 h 597"/>
                <a:gd name="T30" fmla="*/ 433 w 1015"/>
                <a:gd name="T31" fmla="*/ 567 h 597"/>
                <a:gd name="T32" fmla="*/ 418 w 1015"/>
                <a:gd name="T33" fmla="*/ 552 h 597"/>
                <a:gd name="T34" fmla="*/ 0 w 1015"/>
                <a:gd name="T35" fmla="*/ 552 h 597"/>
                <a:gd name="T36" fmla="*/ 0 w 1015"/>
                <a:gd name="T37" fmla="*/ 582 h 597"/>
                <a:gd name="T38" fmla="*/ 0 w 1015"/>
                <a:gd name="T39" fmla="*/ 582 h 597"/>
                <a:gd name="T40" fmla="*/ 15 w 1015"/>
                <a:gd name="T41" fmla="*/ 597 h 597"/>
                <a:gd name="T42" fmla="*/ 1000 w 1015"/>
                <a:gd name="T43" fmla="*/ 597 h 597"/>
                <a:gd name="T44" fmla="*/ 1015 w 1015"/>
                <a:gd name="T45" fmla="*/ 582 h 597"/>
                <a:gd name="T46" fmla="*/ 1015 w 1015"/>
                <a:gd name="T47" fmla="*/ 552 h 597"/>
                <a:gd name="T48" fmla="*/ 597 w 1015"/>
                <a:gd name="T49" fmla="*/ 552 h 5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015" h="597">
                  <a:moveTo>
                    <a:pt x="925" y="30"/>
                  </a:moveTo>
                  <a:cubicBezTo>
                    <a:pt x="925" y="30"/>
                    <a:pt x="925" y="30"/>
                    <a:pt x="925" y="30"/>
                  </a:cubicBezTo>
                  <a:cubicBezTo>
                    <a:pt x="925" y="14"/>
                    <a:pt x="912" y="0"/>
                    <a:pt x="896" y="0"/>
                  </a:cubicBezTo>
                  <a:cubicBezTo>
                    <a:pt x="120" y="0"/>
                    <a:pt x="120" y="0"/>
                    <a:pt x="120" y="0"/>
                  </a:cubicBezTo>
                  <a:cubicBezTo>
                    <a:pt x="103" y="0"/>
                    <a:pt x="90" y="14"/>
                    <a:pt x="90" y="30"/>
                  </a:cubicBezTo>
                  <a:cubicBezTo>
                    <a:pt x="90" y="508"/>
                    <a:pt x="90" y="508"/>
                    <a:pt x="90" y="508"/>
                  </a:cubicBezTo>
                  <a:cubicBezTo>
                    <a:pt x="925" y="508"/>
                    <a:pt x="925" y="508"/>
                    <a:pt x="925" y="508"/>
                  </a:cubicBezTo>
                  <a:lnTo>
                    <a:pt x="925" y="30"/>
                  </a:lnTo>
                  <a:close/>
                  <a:moveTo>
                    <a:pt x="881" y="463"/>
                  </a:moveTo>
                  <a:cubicBezTo>
                    <a:pt x="135" y="463"/>
                    <a:pt x="135" y="463"/>
                    <a:pt x="135" y="463"/>
                  </a:cubicBezTo>
                  <a:cubicBezTo>
                    <a:pt x="135" y="45"/>
                    <a:pt x="135" y="45"/>
                    <a:pt x="135" y="45"/>
                  </a:cubicBezTo>
                  <a:cubicBezTo>
                    <a:pt x="881" y="45"/>
                    <a:pt x="881" y="45"/>
                    <a:pt x="881" y="45"/>
                  </a:cubicBezTo>
                  <a:lnTo>
                    <a:pt x="881" y="463"/>
                  </a:lnTo>
                  <a:close/>
                  <a:moveTo>
                    <a:pt x="597" y="552"/>
                  </a:moveTo>
                  <a:cubicBezTo>
                    <a:pt x="597" y="561"/>
                    <a:pt x="590" y="567"/>
                    <a:pt x="582" y="567"/>
                  </a:cubicBezTo>
                  <a:cubicBezTo>
                    <a:pt x="433" y="567"/>
                    <a:pt x="433" y="567"/>
                    <a:pt x="433" y="567"/>
                  </a:cubicBezTo>
                  <a:cubicBezTo>
                    <a:pt x="425" y="567"/>
                    <a:pt x="418" y="561"/>
                    <a:pt x="418" y="552"/>
                  </a:cubicBezTo>
                  <a:cubicBezTo>
                    <a:pt x="0" y="552"/>
                    <a:pt x="0" y="552"/>
                    <a:pt x="0" y="552"/>
                  </a:cubicBezTo>
                  <a:cubicBezTo>
                    <a:pt x="0" y="582"/>
                    <a:pt x="0" y="582"/>
                    <a:pt x="0" y="582"/>
                  </a:cubicBezTo>
                  <a:cubicBezTo>
                    <a:pt x="0" y="582"/>
                    <a:pt x="0" y="582"/>
                    <a:pt x="0" y="582"/>
                  </a:cubicBezTo>
                  <a:cubicBezTo>
                    <a:pt x="0" y="590"/>
                    <a:pt x="7" y="597"/>
                    <a:pt x="15" y="597"/>
                  </a:cubicBezTo>
                  <a:cubicBezTo>
                    <a:pt x="1000" y="597"/>
                    <a:pt x="1000" y="597"/>
                    <a:pt x="1000" y="597"/>
                  </a:cubicBezTo>
                  <a:cubicBezTo>
                    <a:pt x="1008" y="597"/>
                    <a:pt x="1015" y="590"/>
                    <a:pt x="1015" y="582"/>
                  </a:cubicBezTo>
                  <a:cubicBezTo>
                    <a:pt x="1015" y="552"/>
                    <a:pt x="1015" y="552"/>
                    <a:pt x="1015" y="552"/>
                  </a:cubicBezTo>
                  <a:lnTo>
                    <a:pt x="597" y="552"/>
                  </a:lnTo>
                  <a:close/>
                </a:path>
              </a:pathLst>
            </a:custGeom>
            <a:solidFill>
              <a:srgbClr val="A4A4A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AR" dirty="0">
                <a:solidFill>
                  <a:srgbClr val="333333">
                    <a:lumMod val="60000"/>
                    <a:lumOff val="40000"/>
                  </a:srgbClr>
                </a:solidFill>
              </a:endParaRPr>
            </a:p>
          </p:txBody>
        </p:sp>
      </p:grpSp>
      <p:sp>
        <p:nvSpPr>
          <p:cNvPr id="21" name="Freeform 12"/>
          <p:cNvSpPr>
            <a:spLocks/>
          </p:cNvSpPr>
          <p:nvPr/>
        </p:nvSpPr>
        <p:spPr bwMode="auto">
          <a:xfrm>
            <a:off x="9083026" y="1917875"/>
            <a:ext cx="396890" cy="393684"/>
          </a:xfrm>
          <a:custGeom>
            <a:avLst/>
            <a:gdLst>
              <a:gd name="T0" fmla="*/ 364 w 364"/>
              <a:gd name="T1" fmla="*/ 314 h 418"/>
              <a:gd name="T2" fmla="*/ 182 w 364"/>
              <a:gd name="T3" fmla="*/ 418 h 418"/>
              <a:gd name="T4" fmla="*/ 0 w 364"/>
              <a:gd name="T5" fmla="*/ 314 h 418"/>
              <a:gd name="T6" fmla="*/ 0 w 364"/>
              <a:gd name="T7" fmla="*/ 104 h 418"/>
              <a:gd name="T8" fmla="*/ 182 w 364"/>
              <a:gd name="T9" fmla="*/ 0 h 418"/>
              <a:gd name="T10" fmla="*/ 364 w 364"/>
              <a:gd name="T11" fmla="*/ 104 h 418"/>
              <a:gd name="T12" fmla="*/ 364 w 364"/>
              <a:gd name="T13" fmla="*/ 314 h 418"/>
            </a:gdLst>
            <a:ahLst/>
            <a:cxnLst>
              <a:cxn ang="0">
                <a:pos x="T0" y="T1"/>
              </a:cxn>
              <a:cxn ang="0">
                <a:pos x="T2" y="T3"/>
              </a:cxn>
              <a:cxn ang="0">
                <a:pos x="T4" y="T5"/>
              </a:cxn>
              <a:cxn ang="0">
                <a:pos x="T6" y="T7"/>
              </a:cxn>
              <a:cxn ang="0">
                <a:pos x="T8" y="T9"/>
              </a:cxn>
              <a:cxn ang="0">
                <a:pos x="T10" y="T11"/>
              </a:cxn>
              <a:cxn ang="0">
                <a:pos x="T12" y="T13"/>
              </a:cxn>
            </a:cxnLst>
            <a:rect l="0" t="0" r="r" b="b"/>
            <a:pathLst>
              <a:path w="364" h="418">
                <a:moveTo>
                  <a:pt x="364" y="314"/>
                </a:moveTo>
                <a:lnTo>
                  <a:pt x="182" y="418"/>
                </a:lnTo>
                <a:lnTo>
                  <a:pt x="0" y="314"/>
                </a:lnTo>
                <a:lnTo>
                  <a:pt x="0" y="104"/>
                </a:lnTo>
                <a:lnTo>
                  <a:pt x="182" y="0"/>
                </a:lnTo>
                <a:lnTo>
                  <a:pt x="364" y="104"/>
                </a:lnTo>
                <a:lnTo>
                  <a:pt x="364" y="314"/>
                </a:lnTo>
                <a:close/>
              </a:path>
            </a:pathLst>
          </a:custGeom>
          <a:solidFill>
            <a:schemeClr val="bg2"/>
          </a:solidFill>
          <a:ln>
            <a:noFill/>
          </a:ln>
        </p:spPr>
        <p:txBody>
          <a:bodyPr vert="horz" wrap="square" lIns="91440" tIns="45720" rIns="91440" bIns="45720" numCol="1" anchor="t" anchorCtr="0" compatLnSpc="1">
            <a:prstTxWarp prst="textNoShape">
              <a:avLst/>
            </a:prstTxWarp>
          </a:bodyPr>
          <a:lstStyle/>
          <a:p>
            <a:endParaRPr lang="es-AR" dirty="0">
              <a:solidFill>
                <a:srgbClr val="333333"/>
              </a:solidFill>
            </a:endParaRPr>
          </a:p>
        </p:txBody>
      </p:sp>
      <p:sp>
        <p:nvSpPr>
          <p:cNvPr id="22" name="Freeform 15"/>
          <p:cNvSpPr>
            <a:spLocks/>
          </p:cNvSpPr>
          <p:nvPr/>
        </p:nvSpPr>
        <p:spPr bwMode="auto">
          <a:xfrm>
            <a:off x="6579567" y="1435659"/>
            <a:ext cx="281312" cy="242050"/>
          </a:xfrm>
          <a:custGeom>
            <a:avLst/>
            <a:gdLst>
              <a:gd name="T0" fmla="*/ 128 w 258"/>
              <a:gd name="T1" fmla="*/ 257 h 257"/>
              <a:gd name="T2" fmla="*/ 0 w 258"/>
              <a:gd name="T3" fmla="*/ 127 h 257"/>
              <a:gd name="T4" fmla="*/ 128 w 258"/>
              <a:gd name="T5" fmla="*/ 0 h 257"/>
              <a:gd name="T6" fmla="*/ 258 w 258"/>
              <a:gd name="T7" fmla="*/ 127 h 257"/>
              <a:gd name="T8" fmla="*/ 128 w 258"/>
              <a:gd name="T9" fmla="*/ 257 h 257"/>
            </a:gdLst>
            <a:ahLst/>
            <a:cxnLst>
              <a:cxn ang="0">
                <a:pos x="T0" y="T1"/>
              </a:cxn>
              <a:cxn ang="0">
                <a:pos x="T2" y="T3"/>
              </a:cxn>
              <a:cxn ang="0">
                <a:pos x="T4" y="T5"/>
              </a:cxn>
              <a:cxn ang="0">
                <a:pos x="T6" y="T7"/>
              </a:cxn>
              <a:cxn ang="0">
                <a:pos x="T8" y="T9"/>
              </a:cxn>
            </a:cxnLst>
            <a:rect l="0" t="0" r="r" b="b"/>
            <a:pathLst>
              <a:path w="258" h="257">
                <a:moveTo>
                  <a:pt x="128" y="257"/>
                </a:moveTo>
                <a:lnTo>
                  <a:pt x="0" y="127"/>
                </a:lnTo>
                <a:lnTo>
                  <a:pt x="128" y="0"/>
                </a:lnTo>
                <a:lnTo>
                  <a:pt x="258" y="127"/>
                </a:lnTo>
                <a:lnTo>
                  <a:pt x="128" y="257"/>
                </a:lnTo>
                <a:close/>
              </a:path>
            </a:pathLst>
          </a:custGeom>
          <a:solidFill>
            <a:schemeClr val="accent6"/>
          </a:solidFill>
          <a:ln>
            <a:noFill/>
          </a:ln>
        </p:spPr>
        <p:txBody>
          <a:bodyPr vert="horz" wrap="square" lIns="91440" tIns="45720" rIns="91440" bIns="45720" numCol="1" anchor="t" anchorCtr="0" compatLnSpc="1">
            <a:prstTxWarp prst="textNoShape">
              <a:avLst/>
            </a:prstTxWarp>
          </a:bodyPr>
          <a:lstStyle/>
          <a:p>
            <a:endParaRPr lang="es-AR" dirty="0">
              <a:solidFill>
                <a:srgbClr val="333333"/>
              </a:solidFill>
            </a:endParaRPr>
          </a:p>
        </p:txBody>
      </p:sp>
      <p:grpSp>
        <p:nvGrpSpPr>
          <p:cNvPr id="23" name="32 Grupo"/>
          <p:cNvGrpSpPr/>
          <p:nvPr/>
        </p:nvGrpSpPr>
        <p:grpSpPr>
          <a:xfrm>
            <a:off x="9073213" y="2338871"/>
            <a:ext cx="257324" cy="1447589"/>
            <a:chOff x="8368943" y="3044903"/>
            <a:chExt cx="315614" cy="2055507"/>
          </a:xfrm>
        </p:grpSpPr>
        <p:sp>
          <p:nvSpPr>
            <p:cNvPr id="24" name="Freeform 19"/>
            <p:cNvSpPr>
              <a:spLocks/>
            </p:cNvSpPr>
            <p:nvPr/>
          </p:nvSpPr>
          <p:spPr bwMode="auto">
            <a:xfrm>
              <a:off x="8564196" y="3044903"/>
              <a:ext cx="120361" cy="72217"/>
            </a:xfrm>
            <a:custGeom>
              <a:avLst/>
              <a:gdLst>
                <a:gd name="T0" fmla="*/ 90 w 90"/>
                <a:gd name="T1" fmla="*/ 54 h 54"/>
                <a:gd name="T2" fmla="*/ 45 w 90"/>
                <a:gd name="T3" fmla="*/ 0 h 54"/>
                <a:gd name="T4" fmla="*/ 0 w 90"/>
                <a:gd name="T5" fmla="*/ 54 h 54"/>
                <a:gd name="T6" fmla="*/ 90 w 90"/>
                <a:gd name="T7" fmla="*/ 54 h 54"/>
              </a:gdLst>
              <a:ahLst/>
              <a:cxnLst>
                <a:cxn ang="0">
                  <a:pos x="T0" y="T1"/>
                </a:cxn>
                <a:cxn ang="0">
                  <a:pos x="T2" y="T3"/>
                </a:cxn>
                <a:cxn ang="0">
                  <a:pos x="T4" y="T5"/>
                </a:cxn>
                <a:cxn ang="0">
                  <a:pos x="T6" y="T7"/>
                </a:cxn>
              </a:cxnLst>
              <a:rect l="0" t="0" r="r" b="b"/>
              <a:pathLst>
                <a:path w="90" h="54">
                  <a:moveTo>
                    <a:pt x="90" y="54"/>
                  </a:moveTo>
                  <a:lnTo>
                    <a:pt x="45" y="0"/>
                  </a:lnTo>
                  <a:lnTo>
                    <a:pt x="0" y="54"/>
                  </a:lnTo>
                  <a:lnTo>
                    <a:pt x="90" y="54"/>
                  </a:lnTo>
                  <a:close/>
                </a:path>
              </a:pathLst>
            </a:custGeom>
            <a:solidFill>
              <a:srgbClr val="42424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AR" dirty="0">
                <a:solidFill>
                  <a:srgbClr val="333333"/>
                </a:solidFill>
              </a:endParaRPr>
            </a:p>
          </p:txBody>
        </p:sp>
        <p:sp>
          <p:nvSpPr>
            <p:cNvPr id="25" name="Rectangle 20"/>
            <p:cNvSpPr>
              <a:spLocks noChangeArrowheads="1"/>
            </p:cNvSpPr>
            <p:nvPr/>
          </p:nvSpPr>
          <p:spPr bwMode="auto">
            <a:xfrm>
              <a:off x="8615015" y="3147879"/>
              <a:ext cx="25410" cy="857242"/>
            </a:xfrm>
            <a:prstGeom prst="rect">
              <a:avLst/>
            </a:prstGeom>
            <a:solidFill>
              <a:srgbClr val="42424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AR" dirty="0">
                <a:solidFill>
                  <a:srgbClr val="333333"/>
                </a:solidFill>
              </a:endParaRPr>
            </a:p>
          </p:txBody>
        </p:sp>
        <p:sp>
          <p:nvSpPr>
            <p:cNvPr id="26" name="Freeform 21"/>
            <p:cNvSpPr>
              <a:spLocks/>
            </p:cNvSpPr>
            <p:nvPr/>
          </p:nvSpPr>
          <p:spPr bwMode="auto">
            <a:xfrm>
              <a:off x="8368943" y="4137518"/>
              <a:ext cx="271482" cy="962892"/>
            </a:xfrm>
            <a:custGeom>
              <a:avLst/>
              <a:gdLst>
                <a:gd name="T0" fmla="*/ 78 w 86"/>
                <a:gd name="T1" fmla="*/ 0 h 305"/>
                <a:gd name="T2" fmla="*/ 78 w 86"/>
                <a:gd name="T3" fmla="*/ 278 h 305"/>
                <a:gd name="T4" fmla="*/ 58 w 86"/>
                <a:gd name="T5" fmla="*/ 297 h 305"/>
                <a:gd name="T6" fmla="*/ 4 w 86"/>
                <a:gd name="T7" fmla="*/ 297 h 305"/>
                <a:gd name="T8" fmla="*/ 0 w 86"/>
                <a:gd name="T9" fmla="*/ 301 h 305"/>
                <a:gd name="T10" fmla="*/ 4 w 86"/>
                <a:gd name="T11" fmla="*/ 305 h 305"/>
                <a:gd name="T12" fmla="*/ 58 w 86"/>
                <a:gd name="T13" fmla="*/ 305 h 305"/>
                <a:gd name="T14" fmla="*/ 86 w 86"/>
                <a:gd name="T15" fmla="*/ 278 h 305"/>
                <a:gd name="T16" fmla="*/ 86 w 86"/>
                <a:gd name="T17" fmla="*/ 0 h 305"/>
                <a:gd name="T18" fmla="*/ 78 w 86"/>
                <a:gd name="T19" fmla="*/ 0 h 3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6" h="305">
                  <a:moveTo>
                    <a:pt x="78" y="0"/>
                  </a:moveTo>
                  <a:cubicBezTo>
                    <a:pt x="78" y="278"/>
                    <a:pt x="78" y="278"/>
                    <a:pt x="78" y="278"/>
                  </a:cubicBezTo>
                  <a:cubicBezTo>
                    <a:pt x="78" y="288"/>
                    <a:pt x="69" y="297"/>
                    <a:pt x="58" y="297"/>
                  </a:cubicBezTo>
                  <a:cubicBezTo>
                    <a:pt x="4" y="297"/>
                    <a:pt x="4" y="297"/>
                    <a:pt x="4" y="297"/>
                  </a:cubicBezTo>
                  <a:cubicBezTo>
                    <a:pt x="2" y="297"/>
                    <a:pt x="0" y="299"/>
                    <a:pt x="0" y="301"/>
                  </a:cubicBezTo>
                  <a:cubicBezTo>
                    <a:pt x="0" y="304"/>
                    <a:pt x="2" y="305"/>
                    <a:pt x="4" y="305"/>
                  </a:cubicBezTo>
                  <a:cubicBezTo>
                    <a:pt x="58" y="305"/>
                    <a:pt x="58" y="305"/>
                    <a:pt x="58" y="305"/>
                  </a:cubicBezTo>
                  <a:cubicBezTo>
                    <a:pt x="73" y="305"/>
                    <a:pt x="86" y="293"/>
                    <a:pt x="86" y="278"/>
                  </a:cubicBezTo>
                  <a:cubicBezTo>
                    <a:pt x="86" y="0"/>
                    <a:pt x="86" y="0"/>
                    <a:pt x="86" y="0"/>
                  </a:cubicBezTo>
                  <a:lnTo>
                    <a:pt x="78" y="0"/>
                  </a:lnTo>
                  <a:close/>
                </a:path>
              </a:pathLst>
            </a:custGeom>
            <a:solidFill>
              <a:srgbClr val="42424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AR" dirty="0">
                <a:solidFill>
                  <a:srgbClr val="333333"/>
                </a:solidFill>
              </a:endParaRPr>
            </a:p>
          </p:txBody>
        </p:sp>
        <p:sp>
          <p:nvSpPr>
            <p:cNvPr id="27" name="Freeform 22"/>
            <p:cNvSpPr>
              <a:spLocks/>
            </p:cNvSpPr>
            <p:nvPr/>
          </p:nvSpPr>
          <p:spPr bwMode="auto">
            <a:xfrm>
              <a:off x="8564196" y="4035879"/>
              <a:ext cx="120361" cy="69542"/>
            </a:xfrm>
            <a:custGeom>
              <a:avLst/>
              <a:gdLst>
                <a:gd name="T0" fmla="*/ 90 w 90"/>
                <a:gd name="T1" fmla="*/ 52 h 52"/>
                <a:gd name="T2" fmla="*/ 45 w 90"/>
                <a:gd name="T3" fmla="*/ 0 h 52"/>
                <a:gd name="T4" fmla="*/ 0 w 90"/>
                <a:gd name="T5" fmla="*/ 52 h 52"/>
                <a:gd name="T6" fmla="*/ 90 w 90"/>
                <a:gd name="T7" fmla="*/ 52 h 52"/>
              </a:gdLst>
              <a:ahLst/>
              <a:cxnLst>
                <a:cxn ang="0">
                  <a:pos x="T0" y="T1"/>
                </a:cxn>
                <a:cxn ang="0">
                  <a:pos x="T2" y="T3"/>
                </a:cxn>
                <a:cxn ang="0">
                  <a:pos x="T4" y="T5"/>
                </a:cxn>
                <a:cxn ang="0">
                  <a:pos x="T6" y="T7"/>
                </a:cxn>
              </a:cxnLst>
              <a:rect l="0" t="0" r="r" b="b"/>
              <a:pathLst>
                <a:path w="90" h="52">
                  <a:moveTo>
                    <a:pt x="90" y="52"/>
                  </a:moveTo>
                  <a:lnTo>
                    <a:pt x="45" y="0"/>
                  </a:lnTo>
                  <a:lnTo>
                    <a:pt x="0" y="52"/>
                  </a:lnTo>
                  <a:lnTo>
                    <a:pt x="90" y="52"/>
                  </a:lnTo>
                  <a:close/>
                </a:path>
              </a:pathLst>
            </a:custGeom>
            <a:solidFill>
              <a:srgbClr val="42424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AR" dirty="0">
                <a:solidFill>
                  <a:srgbClr val="333333"/>
                </a:solidFill>
              </a:endParaRPr>
            </a:p>
          </p:txBody>
        </p:sp>
      </p:grpSp>
      <p:grpSp>
        <p:nvGrpSpPr>
          <p:cNvPr id="28" name="33 Grupo"/>
          <p:cNvGrpSpPr/>
          <p:nvPr/>
        </p:nvGrpSpPr>
        <p:grpSpPr>
          <a:xfrm>
            <a:off x="8258716" y="1721975"/>
            <a:ext cx="515739" cy="1406148"/>
            <a:chOff x="7369942" y="2168939"/>
            <a:chExt cx="632567" cy="1996663"/>
          </a:xfrm>
        </p:grpSpPr>
        <p:sp>
          <p:nvSpPr>
            <p:cNvPr id="29" name="Freeform 18"/>
            <p:cNvSpPr>
              <a:spLocks/>
            </p:cNvSpPr>
            <p:nvPr/>
          </p:nvSpPr>
          <p:spPr bwMode="auto">
            <a:xfrm>
              <a:off x="7882148" y="3476867"/>
              <a:ext cx="120361" cy="72217"/>
            </a:xfrm>
            <a:custGeom>
              <a:avLst/>
              <a:gdLst>
                <a:gd name="T0" fmla="*/ 90 w 90"/>
                <a:gd name="T1" fmla="*/ 54 h 54"/>
                <a:gd name="T2" fmla="*/ 45 w 90"/>
                <a:gd name="T3" fmla="*/ 0 h 54"/>
                <a:gd name="T4" fmla="*/ 0 w 90"/>
                <a:gd name="T5" fmla="*/ 54 h 54"/>
                <a:gd name="T6" fmla="*/ 90 w 90"/>
                <a:gd name="T7" fmla="*/ 54 h 54"/>
              </a:gdLst>
              <a:ahLst/>
              <a:cxnLst>
                <a:cxn ang="0">
                  <a:pos x="T0" y="T1"/>
                </a:cxn>
                <a:cxn ang="0">
                  <a:pos x="T2" y="T3"/>
                </a:cxn>
                <a:cxn ang="0">
                  <a:pos x="T4" y="T5"/>
                </a:cxn>
                <a:cxn ang="0">
                  <a:pos x="T6" y="T7"/>
                </a:cxn>
              </a:cxnLst>
              <a:rect l="0" t="0" r="r" b="b"/>
              <a:pathLst>
                <a:path w="90" h="54">
                  <a:moveTo>
                    <a:pt x="90" y="54"/>
                  </a:moveTo>
                  <a:lnTo>
                    <a:pt x="45" y="0"/>
                  </a:lnTo>
                  <a:lnTo>
                    <a:pt x="0" y="54"/>
                  </a:lnTo>
                  <a:lnTo>
                    <a:pt x="90" y="54"/>
                  </a:lnTo>
                  <a:close/>
                </a:path>
              </a:pathLst>
            </a:custGeom>
            <a:solidFill>
              <a:srgbClr val="42424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AR" dirty="0">
                <a:solidFill>
                  <a:srgbClr val="333333"/>
                </a:solidFill>
              </a:endParaRPr>
            </a:p>
          </p:txBody>
        </p:sp>
        <p:sp>
          <p:nvSpPr>
            <p:cNvPr id="30" name="Rectangle 23"/>
            <p:cNvSpPr>
              <a:spLocks noChangeArrowheads="1"/>
            </p:cNvSpPr>
            <p:nvPr/>
          </p:nvSpPr>
          <p:spPr bwMode="auto">
            <a:xfrm>
              <a:off x="7928955" y="2270578"/>
              <a:ext cx="25410" cy="1174193"/>
            </a:xfrm>
            <a:prstGeom prst="rect">
              <a:avLst/>
            </a:prstGeom>
            <a:solidFill>
              <a:srgbClr val="42424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AR" dirty="0">
                <a:solidFill>
                  <a:srgbClr val="333333"/>
                </a:solidFill>
              </a:endParaRPr>
            </a:p>
          </p:txBody>
        </p:sp>
        <p:sp>
          <p:nvSpPr>
            <p:cNvPr id="31" name="Freeform 24"/>
            <p:cNvSpPr>
              <a:spLocks/>
            </p:cNvSpPr>
            <p:nvPr/>
          </p:nvSpPr>
          <p:spPr bwMode="auto">
            <a:xfrm>
              <a:off x="7369942" y="3581180"/>
              <a:ext cx="584422" cy="584422"/>
            </a:xfrm>
            <a:custGeom>
              <a:avLst/>
              <a:gdLst>
                <a:gd name="T0" fmla="*/ 177 w 185"/>
                <a:gd name="T1" fmla="*/ 0 h 185"/>
                <a:gd name="T2" fmla="*/ 177 w 185"/>
                <a:gd name="T3" fmla="*/ 157 h 185"/>
                <a:gd name="T4" fmla="*/ 157 w 185"/>
                <a:gd name="T5" fmla="*/ 177 h 185"/>
                <a:gd name="T6" fmla="*/ 4 w 185"/>
                <a:gd name="T7" fmla="*/ 177 h 185"/>
                <a:gd name="T8" fmla="*/ 0 w 185"/>
                <a:gd name="T9" fmla="*/ 181 h 185"/>
                <a:gd name="T10" fmla="*/ 4 w 185"/>
                <a:gd name="T11" fmla="*/ 185 h 185"/>
                <a:gd name="T12" fmla="*/ 157 w 185"/>
                <a:gd name="T13" fmla="*/ 185 h 185"/>
                <a:gd name="T14" fmla="*/ 185 w 185"/>
                <a:gd name="T15" fmla="*/ 157 h 185"/>
                <a:gd name="T16" fmla="*/ 185 w 185"/>
                <a:gd name="T17" fmla="*/ 0 h 185"/>
                <a:gd name="T18" fmla="*/ 177 w 185"/>
                <a:gd name="T19" fmla="*/ 0 h 1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85" h="185">
                  <a:moveTo>
                    <a:pt x="177" y="0"/>
                  </a:moveTo>
                  <a:cubicBezTo>
                    <a:pt x="177" y="157"/>
                    <a:pt x="177" y="157"/>
                    <a:pt x="177" y="157"/>
                  </a:cubicBezTo>
                  <a:cubicBezTo>
                    <a:pt x="177" y="168"/>
                    <a:pt x="168" y="177"/>
                    <a:pt x="157" y="177"/>
                  </a:cubicBezTo>
                  <a:cubicBezTo>
                    <a:pt x="4" y="177"/>
                    <a:pt x="4" y="177"/>
                    <a:pt x="4" y="177"/>
                  </a:cubicBezTo>
                  <a:cubicBezTo>
                    <a:pt x="2" y="177"/>
                    <a:pt x="0" y="178"/>
                    <a:pt x="0" y="181"/>
                  </a:cubicBezTo>
                  <a:cubicBezTo>
                    <a:pt x="0" y="183"/>
                    <a:pt x="2" y="185"/>
                    <a:pt x="4" y="185"/>
                  </a:cubicBezTo>
                  <a:cubicBezTo>
                    <a:pt x="157" y="185"/>
                    <a:pt x="157" y="185"/>
                    <a:pt x="157" y="185"/>
                  </a:cubicBezTo>
                  <a:cubicBezTo>
                    <a:pt x="173" y="185"/>
                    <a:pt x="185" y="172"/>
                    <a:pt x="185" y="157"/>
                  </a:cubicBezTo>
                  <a:cubicBezTo>
                    <a:pt x="185" y="0"/>
                    <a:pt x="185" y="0"/>
                    <a:pt x="185" y="0"/>
                  </a:cubicBezTo>
                  <a:lnTo>
                    <a:pt x="177" y="0"/>
                  </a:lnTo>
                  <a:close/>
                </a:path>
              </a:pathLst>
            </a:custGeom>
            <a:solidFill>
              <a:srgbClr val="42424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AR" dirty="0">
                <a:solidFill>
                  <a:srgbClr val="333333"/>
                </a:solidFill>
              </a:endParaRPr>
            </a:p>
          </p:txBody>
        </p:sp>
        <p:sp>
          <p:nvSpPr>
            <p:cNvPr id="32" name="Freeform 25"/>
            <p:cNvSpPr>
              <a:spLocks/>
            </p:cNvSpPr>
            <p:nvPr/>
          </p:nvSpPr>
          <p:spPr bwMode="auto">
            <a:xfrm>
              <a:off x="7882148" y="2168939"/>
              <a:ext cx="120361" cy="69542"/>
            </a:xfrm>
            <a:custGeom>
              <a:avLst/>
              <a:gdLst>
                <a:gd name="T0" fmla="*/ 90 w 90"/>
                <a:gd name="T1" fmla="*/ 52 h 52"/>
                <a:gd name="T2" fmla="*/ 45 w 90"/>
                <a:gd name="T3" fmla="*/ 0 h 52"/>
                <a:gd name="T4" fmla="*/ 0 w 90"/>
                <a:gd name="T5" fmla="*/ 52 h 52"/>
                <a:gd name="T6" fmla="*/ 90 w 90"/>
                <a:gd name="T7" fmla="*/ 52 h 52"/>
              </a:gdLst>
              <a:ahLst/>
              <a:cxnLst>
                <a:cxn ang="0">
                  <a:pos x="T0" y="T1"/>
                </a:cxn>
                <a:cxn ang="0">
                  <a:pos x="T2" y="T3"/>
                </a:cxn>
                <a:cxn ang="0">
                  <a:pos x="T4" y="T5"/>
                </a:cxn>
                <a:cxn ang="0">
                  <a:pos x="T6" y="T7"/>
                </a:cxn>
              </a:cxnLst>
              <a:rect l="0" t="0" r="r" b="b"/>
              <a:pathLst>
                <a:path w="90" h="52">
                  <a:moveTo>
                    <a:pt x="90" y="52"/>
                  </a:moveTo>
                  <a:lnTo>
                    <a:pt x="45" y="0"/>
                  </a:lnTo>
                  <a:lnTo>
                    <a:pt x="0" y="52"/>
                  </a:lnTo>
                  <a:lnTo>
                    <a:pt x="90" y="52"/>
                  </a:lnTo>
                  <a:close/>
                </a:path>
              </a:pathLst>
            </a:custGeom>
            <a:solidFill>
              <a:srgbClr val="42424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AR" dirty="0">
                <a:solidFill>
                  <a:srgbClr val="333333"/>
                </a:solidFill>
              </a:endParaRPr>
            </a:p>
          </p:txBody>
        </p:sp>
      </p:grpSp>
      <p:grpSp>
        <p:nvGrpSpPr>
          <p:cNvPr id="33" name="36 Grupo"/>
          <p:cNvGrpSpPr/>
          <p:nvPr/>
        </p:nvGrpSpPr>
        <p:grpSpPr>
          <a:xfrm>
            <a:off x="6033299" y="1512889"/>
            <a:ext cx="791599" cy="1935456"/>
            <a:chOff x="4640412" y="1872047"/>
            <a:chExt cx="970916" cy="2748255"/>
          </a:xfrm>
        </p:grpSpPr>
        <p:sp>
          <p:nvSpPr>
            <p:cNvPr id="34" name="Freeform 16"/>
            <p:cNvSpPr>
              <a:spLocks/>
            </p:cNvSpPr>
            <p:nvPr/>
          </p:nvSpPr>
          <p:spPr bwMode="auto">
            <a:xfrm>
              <a:off x="4640412" y="4114783"/>
              <a:ext cx="120361" cy="69542"/>
            </a:xfrm>
            <a:custGeom>
              <a:avLst/>
              <a:gdLst>
                <a:gd name="T0" fmla="*/ 90 w 90"/>
                <a:gd name="T1" fmla="*/ 52 h 52"/>
                <a:gd name="T2" fmla="*/ 45 w 90"/>
                <a:gd name="T3" fmla="*/ 0 h 52"/>
                <a:gd name="T4" fmla="*/ 0 w 90"/>
                <a:gd name="T5" fmla="*/ 52 h 52"/>
                <a:gd name="T6" fmla="*/ 90 w 90"/>
                <a:gd name="T7" fmla="*/ 52 h 52"/>
              </a:gdLst>
              <a:ahLst/>
              <a:cxnLst>
                <a:cxn ang="0">
                  <a:pos x="T0" y="T1"/>
                </a:cxn>
                <a:cxn ang="0">
                  <a:pos x="T2" y="T3"/>
                </a:cxn>
                <a:cxn ang="0">
                  <a:pos x="T4" y="T5"/>
                </a:cxn>
                <a:cxn ang="0">
                  <a:pos x="T6" y="T7"/>
                </a:cxn>
              </a:cxnLst>
              <a:rect l="0" t="0" r="r" b="b"/>
              <a:pathLst>
                <a:path w="90" h="52">
                  <a:moveTo>
                    <a:pt x="90" y="52"/>
                  </a:moveTo>
                  <a:lnTo>
                    <a:pt x="45" y="0"/>
                  </a:lnTo>
                  <a:lnTo>
                    <a:pt x="0" y="52"/>
                  </a:lnTo>
                  <a:lnTo>
                    <a:pt x="90" y="52"/>
                  </a:lnTo>
                  <a:close/>
                </a:path>
              </a:pathLst>
            </a:custGeom>
            <a:solidFill>
              <a:srgbClr val="42424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AR" dirty="0">
                <a:solidFill>
                  <a:srgbClr val="333333"/>
                </a:solidFill>
              </a:endParaRPr>
            </a:p>
          </p:txBody>
        </p:sp>
        <p:sp>
          <p:nvSpPr>
            <p:cNvPr id="35" name="Freeform 17"/>
            <p:cNvSpPr>
              <a:spLocks/>
            </p:cNvSpPr>
            <p:nvPr/>
          </p:nvSpPr>
          <p:spPr bwMode="auto">
            <a:xfrm>
              <a:off x="4640412" y="2832264"/>
              <a:ext cx="120361" cy="73555"/>
            </a:xfrm>
            <a:custGeom>
              <a:avLst/>
              <a:gdLst>
                <a:gd name="T0" fmla="*/ 90 w 90"/>
                <a:gd name="T1" fmla="*/ 55 h 55"/>
                <a:gd name="T2" fmla="*/ 45 w 90"/>
                <a:gd name="T3" fmla="*/ 0 h 55"/>
                <a:gd name="T4" fmla="*/ 0 w 90"/>
                <a:gd name="T5" fmla="*/ 55 h 55"/>
                <a:gd name="T6" fmla="*/ 90 w 90"/>
                <a:gd name="T7" fmla="*/ 55 h 55"/>
              </a:gdLst>
              <a:ahLst/>
              <a:cxnLst>
                <a:cxn ang="0">
                  <a:pos x="T0" y="T1"/>
                </a:cxn>
                <a:cxn ang="0">
                  <a:pos x="T2" y="T3"/>
                </a:cxn>
                <a:cxn ang="0">
                  <a:pos x="T4" y="T5"/>
                </a:cxn>
                <a:cxn ang="0">
                  <a:pos x="T6" y="T7"/>
                </a:cxn>
              </a:cxnLst>
              <a:rect l="0" t="0" r="r" b="b"/>
              <a:pathLst>
                <a:path w="90" h="55">
                  <a:moveTo>
                    <a:pt x="90" y="55"/>
                  </a:moveTo>
                  <a:lnTo>
                    <a:pt x="45" y="0"/>
                  </a:lnTo>
                  <a:lnTo>
                    <a:pt x="0" y="55"/>
                  </a:lnTo>
                  <a:lnTo>
                    <a:pt x="90" y="55"/>
                  </a:lnTo>
                  <a:close/>
                </a:path>
              </a:pathLst>
            </a:custGeom>
            <a:solidFill>
              <a:srgbClr val="42424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AR" dirty="0">
                <a:solidFill>
                  <a:srgbClr val="333333"/>
                </a:solidFill>
              </a:endParaRPr>
            </a:p>
          </p:txBody>
        </p:sp>
        <p:sp>
          <p:nvSpPr>
            <p:cNvPr id="36" name="Freeform 26"/>
            <p:cNvSpPr>
              <a:spLocks/>
            </p:cNvSpPr>
            <p:nvPr/>
          </p:nvSpPr>
          <p:spPr bwMode="auto">
            <a:xfrm>
              <a:off x="4688557" y="4216422"/>
              <a:ext cx="922771" cy="403880"/>
            </a:xfrm>
            <a:custGeom>
              <a:avLst/>
              <a:gdLst>
                <a:gd name="T0" fmla="*/ 288 w 292"/>
                <a:gd name="T1" fmla="*/ 120 h 128"/>
                <a:gd name="T2" fmla="*/ 28 w 292"/>
                <a:gd name="T3" fmla="*/ 120 h 128"/>
                <a:gd name="T4" fmla="*/ 8 w 292"/>
                <a:gd name="T5" fmla="*/ 100 h 128"/>
                <a:gd name="T6" fmla="*/ 8 w 292"/>
                <a:gd name="T7" fmla="*/ 0 h 128"/>
                <a:gd name="T8" fmla="*/ 0 w 292"/>
                <a:gd name="T9" fmla="*/ 0 h 128"/>
                <a:gd name="T10" fmla="*/ 0 w 292"/>
                <a:gd name="T11" fmla="*/ 100 h 128"/>
                <a:gd name="T12" fmla="*/ 28 w 292"/>
                <a:gd name="T13" fmla="*/ 128 h 128"/>
                <a:gd name="T14" fmla="*/ 288 w 292"/>
                <a:gd name="T15" fmla="*/ 128 h 128"/>
                <a:gd name="T16" fmla="*/ 292 w 292"/>
                <a:gd name="T17" fmla="*/ 124 h 128"/>
                <a:gd name="T18" fmla="*/ 288 w 292"/>
                <a:gd name="T19" fmla="*/ 120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92" h="128">
                  <a:moveTo>
                    <a:pt x="288" y="120"/>
                  </a:moveTo>
                  <a:cubicBezTo>
                    <a:pt x="28" y="120"/>
                    <a:pt x="28" y="120"/>
                    <a:pt x="28" y="120"/>
                  </a:cubicBezTo>
                  <a:cubicBezTo>
                    <a:pt x="17" y="120"/>
                    <a:pt x="8" y="111"/>
                    <a:pt x="8" y="100"/>
                  </a:cubicBezTo>
                  <a:cubicBezTo>
                    <a:pt x="8" y="0"/>
                    <a:pt x="8" y="0"/>
                    <a:pt x="8" y="0"/>
                  </a:cubicBezTo>
                  <a:cubicBezTo>
                    <a:pt x="0" y="0"/>
                    <a:pt x="0" y="0"/>
                    <a:pt x="0" y="0"/>
                  </a:cubicBezTo>
                  <a:cubicBezTo>
                    <a:pt x="0" y="100"/>
                    <a:pt x="0" y="100"/>
                    <a:pt x="0" y="100"/>
                  </a:cubicBezTo>
                  <a:cubicBezTo>
                    <a:pt x="0" y="115"/>
                    <a:pt x="13" y="128"/>
                    <a:pt x="28" y="128"/>
                  </a:cubicBezTo>
                  <a:cubicBezTo>
                    <a:pt x="288" y="128"/>
                    <a:pt x="288" y="128"/>
                    <a:pt x="288" y="128"/>
                  </a:cubicBezTo>
                  <a:cubicBezTo>
                    <a:pt x="290" y="128"/>
                    <a:pt x="292" y="126"/>
                    <a:pt x="292" y="124"/>
                  </a:cubicBezTo>
                  <a:cubicBezTo>
                    <a:pt x="292" y="121"/>
                    <a:pt x="290" y="120"/>
                    <a:pt x="288" y="120"/>
                  </a:cubicBezTo>
                  <a:close/>
                </a:path>
              </a:pathLst>
            </a:custGeom>
            <a:solidFill>
              <a:srgbClr val="42424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AR" dirty="0">
                <a:solidFill>
                  <a:srgbClr val="333333"/>
                </a:solidFill>
              </a:endParaRPr>
            </a:p>
          </p:txBody>
        </p:sp>
        <p:sp>
          <p:nvSpPr>
            <p:cNvPr id="37" name="Freeform 27"/>
            <p:cNvSpPr>
              <a:spLocks/>
            </p:cNvSpPr>
            <p:nvPr/>
          </p:nvSpPr>
          <p:spPr bwMode="auto">
            <a:xfrm>
              <a:off x="4688557" y="1920192"/>
              <a:ext cx="473422" cy="881314"/>
            </a:xfrm>
            <a:custGeom>
              <a:avLst/>
              <a:gdLst>
                <a:gd name="T0" fmla="*/ 8 w 150"/>
                <a:gd name="T1" fmla="*/ 279 h 279"/>
                <a:gd name="T2" fmla="*/ 8 w 150"/>
                <a:gd name="T3" fmla="*/ 28 h 279"/>
                <a:gd name="T4" fmla="*/ 28 w 150"/>
                <a:gd name="T5" fmla="*/ 8 h 279"/>
                <a:gd name="T6" fmla="*/ 150 w 150"/>
                <a:gd name="T7" fmla="*/ 8 h 279"/>
                <a:gd name="T8" fmla="*/ 150 w 150"/>
                <a:gd name="T9" fmla="*/ 0 h 279"/>
                <a:gd name="T10" fmla="*/ 28 w 150"/>
                <a:gd name="T11" fmla="*/ 0 h 279"/>
                <a:gd name="T12" fmla="*/ 0 w 150"/>
                <a:gd name="T13" fmla="*/ 28 h 279"/>
                <a:gd name="T14" fmla="*/ 0 w 150"/>
                <a:gd name="T15" fmla="*/ 279 h 279"/>
                <a:gd name="T16" fmla="*/ 8 w 150"/>
                <a:gd name="T17" fmla="*/ 279 h 2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0" h="279">
                  <a:moveTo>
                    <a:pt x="8" y="279"/>
                  </a:moveTo>
                  <a:cubicBezTo>
                    <a:pt x="8" y="28"/>
                    <a:pt x="8" y="28"/>
                    <a:pt x="8" y="28"/>
                  </a:cubicBezTo>
                  <a:cubicBezTo>
                    <a:pt x="8" y="17"/>
                    <a:pt x="17" y="8"/>
                    <a:pt x="28" y="8"/>
                  </a:cubicBezTo>
                  <a:cubicBezTo>
                    <a:pt x="150" y="8"/>
                    <a:pt x="150" y="8"/>
                    <a:pt x="150" y="8"/>
                  </a:cubicBezTo>
                  <a:cubicBezTo>
                    <a:pt x="150" y="0"/>
                    <a:pt x="150" y="0"/>
                    <a:pt x="150" y="0"/>
                  </a:cubicBezTo>
                  <a:cubicBezTo>
                    <a:pt x="28" y="0"/>
                    <a:pt x="28" y="0"/>
                    <a:pt x="28" y="0"/>
                  </a:cubicBezTo>
                  <a:cubicBezTo>
                    <a:pt x="13" y="0"/>
                    <a:pt x="0" y="13"/>
                    <a:pt x="0" y="28"/>
                  </a:cubicBezTo>
                  <a:cubicBezTo>
                    <a:pt x="0" y="279"/>
                    <a:pt x="0" y="279"/>
                    <a:pt x="0" y="279"/>
                  </a:cubicBezTo>
                  <a:lnTo>
                    <a:pt x="8" y="279"/>
                  </a:lnTo>
                  <a:close/>
                </a:path>
              </a:pathLst>
            </a:custGeom>
            <a:solidFill>
              <a:srgbClr val="42424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AR" dirty="0">
                <a:solidFill>
                  <a:srgbClr val="333333"/>
                </a:solidFill>
              </a:endParaRPr>
            </a:p>
          </p:txBody>
        </p:sp>
        <p:sp>
          <p:nvSpPr>
            <p:cNvPr id="38" name="Rectangle 28"/>
            <p:cNvSpPr>
              <a:spLocks noChangeArrowheads="1"/>
            </p:cNvSpPr>
            <p:nvPr/>
          </p:nvSpPr>
          <p:spPr bwMode="auto">
            <a:xfrm>
              <a:off x="4688557" y="2936578"/>
              <a:ext cx="25410" cy="1147446"/>
            </a:xfrm>
            <a:prstGeom prst="rect">
              <a:avLst/>
            </a:prstGeom>
            <a:solidFill>
              <a:srgbClr val="42424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AR" dirty="0">
                <a:solidFill>
                  <a:srgbClr val="333333"/>
                </a:solidFill>
              </a:endParaRPr>
            </a:p>
          </p:txBody>
        </p:sp>
        <p:sp>
          <p:nvSpPr>
            <p:cNvPr id="39" name="Freeform 29"/>
            <p:cNvSpPr>
              <a:spLocks/>
            </p:cNvSpPr>
            <p:nvPr/>
          </p:nvSpPr>
          <p:spPr bwMode="auto">
            <a:xfrm>
              <a:off x="5194075" y="1872047"/>
              <a:ext cx="69542" cy="120361"/>
            </a:xfrm>
            <a:custGeom>
              <a:avLst/>
              <a:gdLst>
                <a:gd name="T0" fmla="*/ 0 w 52"/>
                <a:gd name="T1" fmla="*/ 90 h 90"/>
                <a:gd name="T2" fmla="*/ 52 w 52"/>
                <a:gd name="T3" fmla="*/ 45 h 90"/>
                <a:gd name="T4" fmla="*/ 0 w 52"/>
                <a:gd name="T5" fmla="*/ 0 h 90"/>
                <a:gd name="T6" fmla="*/ 0 w 52"/>
                <a:gd name="T7" fmla="*/ 90 h 90"/>
              </a:gdLst>
              <a:ahLst/>
              <a:cxnLst>
                <a:cxn ang="0">
                  <a:pos x="T0" y="T1"/>
                </a:cxn>
                <a:cxn ang="0">
                  <a:pos x="T2" y="T3"/>
                </a:cxn>
                <a:cxn ang="0">
                  <a:pos x="T4" y="T5"/>
                </a:cxn>
                <a:cxn ang="0">
                  <a:pos x="T6" y="T7"/>
                </a:cxn>
              </a:cxnLst>
              <a:rect l="0" t="0" r="r" b="b"/>
              <a:pathLst>
                <a:path w="52" h="90">
                  <a:moveTo>
                    <a:pt x="0" y="90"/>
                  </a:moveTo>
                  <a:lnTo>
                    <a:pt x="52" y="45"/>
                  </a:lnTo>
                  <a:lnTo>
                    <a:pt x="0" y="0"/>
                  </a:lnTo>
                  <a:lnTo>
                    <a:pt x="0" y="90"/>
                  </a:lnTo>
                  <a:close/>
                </a:path>
              </a:pathLst>
            </a:custGeom>
            <a:solidFill>
              <a:srgbClr val="42424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AR" dirty="0">
                <a:solidFill>
                  <a:srgbClr val="333333"/>
                </a:solidFill>
              </a:endParaRPr>
            </a:p>
          </p:txBody>
        </p:sp>
      </p:grpSp>
      <p:grpSp>
        <p:nvGrpSpPr>
          <p:cNvPr id="40" name="34 Grupo"/>
          <p:cNvGrpSpPr/>
          <p:nvPr/>
        </p:nvGrpSpPr>
        <p:grpSpPr>
          <a:xfrm>
            <a:off x="8173668" y="2105299"/>
            <a:ext cx="873376" cy="184598"/>
            <a:chOff x="7265629" y="2713241"/>
            <a:chExt cx="1071218" cy="262120"/>
          </a:xfrm>
        </p:grpSpPr>
        <p:sp>
          <p:nvSpPr>
            <p:cNvPr id="41" name="Freeform 30"/>
            <p:cNvSpPr>
              <a:spLocks/>
            </p:cNvSpPr>
            <p:nvPr/>
          </p:nvSpPr>
          <p:spPr bwMode="auto">
            <a:xfrm>
              <a:off x="7313774" y="2713241"/>
              <a:ext cx="1023073" cy="160482"/>
            </a:xfrm>
            <a:custGeom>
              <a:avLst/>
              <a:gdLst>
                <a:gd name="T0" fmla="*/ 320 w 324"/>
                <a:gd name="T1" fmla="*/ 0 h 51"/>
                <a:gd name="T2" fmla="*/ 28 w 324"/>
                <a:gd name="T3" fmla="*/ 0 h 51"/>
                <a:gd name="T4" fmla="*/ 0 w 324"/>
                <a:gd name="T5" fmla="*/ 28 h 51"/>
                <a:gd name="T6" fmla="*/ 0 w 324"/>
                <a:gd name="T7" fmla="*/ 51 h 51"/>
                <a:gd name="T8" fmla="*/ 8 w 324"/>
                <a:gd name="T9" fmla="*/ 51 h 51"/>
                <a:gd name="T10" fmla="*/ 8 w 324"/>
                <a:gd name="T11" fmla="*/ 28 h 51"/>
                <a:gd name="T12" fmla="*/ 28 w 324"/>
                <a:gd name="T13" fmla="*/ 8 h 51"/>
                <a:gd name="T14" fmla="*/ 320 w 324"/>
                <a:gd name="T15" fmla="*/ 8 h 51"/>
                <a:gd name="T16" fmla="*/ 324 w 324"/>
                <a:gd name="T17" fmla="*/ 4 h 51"/>
                <a:gd name="T18" fmla="*/ 320 w 324"/>
                <a:gd name="T19" fmla="*/ 0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24" h="51">
                  <a:moveTo>
                    <a:pt x="320" y="0"/>
                  </a:moveTo>
                  <a:cubicBezTo>
                    <a:pt x="28" y="0"/>
                    <a:pt x="28" y="0"/>
                    <a:pt x="28" y="0"/>
                  </a:cubicBezTo>
                  <a:cubicBezTo>
                    <a:pt x="12" y="0"/>
                    <a:pt x="0" y="13"/>
                    <a:pt x="0" y="28"/>
                  </a:cubicBezTo>
                  <a:cubicBezTo>
                    <a:pt x="0" y="51"/>
                    <a:pt x="0" y="51"/>
                    <a:pt x="0" y="51"/>
                  </a:cubicBezTo>
                  <a:cubicBezTo>
                    <a:pt x="8" y="51"/>
                    <a:pt x="8" y="51"/>
                    <a:pt x="8" y="51"/>
                  </a:cubicBezTo>
                  <a:cubicBezTo>
                    <a:pt x="8" y="28"/>
                    <a:pt x="8" y="28"/>
                    <a:pt x="8" y="28"/>
                  </a:cubicBezTo>
                  <a:cubicBezTo>
                    <a:pt x="8" y="17"/>
                    <a:pt x="17" y="8"/>
                    <a:pt x="28" y="8"/>
                  </a:cubicBezTo>
                  <a:cubicBezTo>
                    <a:pt x="320" y="8"/>
                    <a:pt x="320" y="8"/>
                    <a:pt x="320" y="8"/>
                  </a:cubicBezTo>
                  <a:cubicBezTo>
                    <a:pt x="322" y="8"/>
                    <a:pt x="324" y="7"/>
                    <a:pt x="324" y="4"/>
                  </a:cubicBezTo>
                  <a:cubicBezTo>
                    <a:pt x="324" y="2"/>
                    <a:pt x="322" y="0"/>
                    <a:pt x="320" y="0"/>
                  </a:cubicBezTo>
                  <a:close/>
                </a:path>
              </a:pathLst>
            </a:custGeom>
            <a:solidFill>
              <a:srgbClr val="42424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AR" dirty="0">
                <a:solidFill>
                  <a:srgbClr val="333333"/>
                </a:solidFill>
              </a:endParaRPr>
            </a:p>
          </p:txBody>
        </p:sp>
        <p:sp>
          <p:nvSpPr>
            <p:cNvPr id="42" name="Freeform 31"/>
            <p:cNvSpPr>
              <a:spLocks/>
            </p:cNvSpPr>
            <p:nvPr/>
          </p:nvSpPr>
          <p:spPr bwMode="auto">
            <a:xfrm>
              <a:off x="7265629" y="2905819"/>
              <a:ext cx="123036" cy="69542"/>
            </a:xfrm>
            <a:custGeom>
              <a:avLst/>
              <a:gdLst>
                <a:gd name="T0" fmla="*/ 0 w 92"/>
                <a:gd name="T1" fmla="*/ 0 h 52"/>
                <a:gd name="T2" fmla="*/ 45 w 92"/>
                <a:gd name="T3" fmla="*/ 52 h 52"/>
                <a:gd name="T4" fmla="*/ 92 w 92"/>
                <a:gd name="T5" fmla="*/ 0 h 52"/>
                <a:gd name="T6" fmla="*/ 0 w 92"/>
                <a:gd name="T7" fmla="*/ 0 h 52"/>
              </a:gdLst>
              <a:ahLst/>
              <a:cxnLst>
                <a:cxn ang="0">
                  <a:pos x="T0" y="T1"/>
                </a:cxn>
                <a:cxn ang="0">
                  <a:pos x="T2" y="T3"/>
                </a:cxn>
                <a:cxn ang="0">
                  <a:pos x="T4" y="T5"/>
                </a:cxn>
                <a:cxn ang="0">
                  <a:pos x="T6" y="T7"/>
                </a:cxn>
              </a:cxnLst>
              <a:rect l="0" t="0" r="r" b="b"/>
              <a:pathLst>
                <a:path w="92" h="52">
                  <a:moveTo>
                    <a:pt x="0" y="0"/>
                  </a:moveTo>
                  <a:lnTo>
                    <a:pt x="45" y="52"/>
                  </a:lnTo>
                  <a:lnTo>
                    <a:pt x="92" y="0"/>
                  </a:lnTo>
                  <a:lnTo>
                    <a:pt x="0" y="0"/>
                  </a:lnTo>
                  <a:close/>
                </a:path>
              </a:pathLst>
            </a:custGeom>
            <a:solidFill>
              <a:srgbClr val="42424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AR" dirty="0">
                <a:solidFill>
                  <a:srgbClr val="333333"/>
                </a:solidFill>
              </a:endParaRPr>
            </a:p>
          </p:txBody>
        </p:sp>
      </p:grpSp>
      <p:sp>
        <p:nvSpPr>
          <p:cNvPr id="44" name="Freeform 11"/>
          <p:cNvSpPr>
            <a:spLocks/>
          </p:cNvSpPr>
          <p:nvPr/>
        </p:nvSpPr>
        <p:spPr bwMode="auto">
          <a:xfrm>
            <a:off x="8428812" y="1107903"/>
            <a:ext cx="592064" cy="589584"/>
          </a:xfrm>
          <a:custGeom>
            <a:avLst/>
            <a:gdLst>
              <a:gd name="T0" fmla="*/ 543 w 543"/>
              <a:gd name="T1" fmla="*/ 470 h 626"/>
              <a:gd name="T2" fmla="*/ 272 w 543"/>
              <a:gd name="T3" fmla="*/ 626 h 626"/>
              <a:gd name="T4" fmla="*/ 0 w 543"/>
              <a:gd name="T5" fmla="*/ 470 h 626"/>
              <a:gd name="T6" fmla="*/ 0 w 543"/>
              <a:gd name="T7" fmla="*/ 156 h 626"/>
              <a:gd name="T8" fmla="*/ 272 w 543"/>
              <a:gd name="T9" fmla="*/ 0 h 626"/>
              <a:gd name="T10" fmla="*/ 543 w 543"/>
              <a:gd name="T11" fmla="*/ 156 h 626"/>
              <a:gd name="T12" fmla="*/ 543 w 543"/>
              <a:gd name="T13" fmla="*/ 470 h 626"/>
            </a:gdLst>
            <a:ahLst/>
            <a:cxnLst>
              <a:cxn ang="0">
                <a:pos x="T0" y="T1"/>
              </a:cxn>
              <a:cxn ang="0">
                <a:pos x="T2" y="T3"/>
              </a:cxn>
              <a:cxn ang="0">
                <a:pos x="T4" y="T5"/>
              </a:cxn>
              <a:cxn ang="0">
                <a:pos x="T6" y="T7"/>
              </a:cxn>
              <a:cxn ang="0">
                <a:pos x="T8" y="T9"/>
              </a:cxn>
              <a:cxn ang="0">
                <a:pos x="T10" y="T11"/>
              </a:cxn>
              <a:cxn ang="0">
                <a:pos x="T12" y="T13"/>
              </a:cxn>
            </a:cxnLst>
            <a:rect l="0" t="0" r="r" b="b"/>
            <a:pathLst>
              <a:path w="543" h="626">
                <a:moveTo>
                  <a:pt x="543" y="470"/>
                </a:moveTo>
                <a:lnTo>
                  <a:pt x="272" y="626"/>
                </a:lnTo>
                <a:lnTo>
                  <a:pt x="0" y="470"/>
                </a:lnTo>
                <a:lnTo>
                  <a:pt x="0" y="156"/>
                </a:lnTo>
                <a:lnTo>
                  <a:pt x="272" y="0"/>
                </a:lnTo>
                <a:lnTo>
                  <a:pt x="543" y="156"/>
                </a:lnTo>
                <a:lnTo>
                  <a:pt x="543" y="470"/>
                </a:ln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es-AR" dirty="0">
              <a:solidFill>
                <a:srgbClr val="333333"/>
              </a:solidFill>
            </a:endParaRPr>
          </a:p>
        </p:txBody>
      </p:sp>
      <p:sp>
        <p:nvSpPr>
          <p:cNvPr id="49" name="Freeform 14"/>
          <p:cNvSpPr>
            <a:spLocks/>
          </p:cNvSpPr>
          <p:nvPr/>
        </p:nvSpPr>
        <p:spPr bwMode="auto">
          <a:xfrm>
            <a:off x="8547661" y="3566073"/>
            <a:ext cx="489570" cy="422880"/>
          </a:xfrm>
          <a:custGeom>
            <a:avLst/>
            <a:gdLst>
              <a:gd name="T0" fmla="*/ 224 w 449"/>
              <a:gd name="T1" fmla="*/ 449 h 449"/>
              <a:gd name="T2" fmla="*/ 0 w 449"/>
              <a:gd name="T3" fmla="*/ 225 h 449"/>
              <a:gd name="T4" fmla="*/ 224 w 449"/>
              <a:gd name="T5" fmla="*/ 0 h 449"/>
              <a:gd name="T6" fmla="*/ 449 w 449"/>
              <a:gd name="T7" fmla="*/ 225 h 449"/>
              <a:gd name="T8" fmla="*/ 224 w 449"/>
              <a:gd name="T9" fmla="*/ 449 h 449"/>
            </a:gdLst>
            <a:ahLst/>
            <a:cxnLst>
              <a:cxn ang="0">
                <a:pos x="T0" y="T1"/>
              </a:cxn>
              <a:cxn ang="0">
                <a:pos x="T2" y="T3"/>
              </a:cxn>
              <a:cxn ang="0">
                <a:pos x="T4" y="T5"/>
              </a:cxn>
              <a:cxn ang="0">
                <a:pos x="T6" y="T7"/>
              </a:cxn>
              <a:cxn ang="0">
                <a:pos x="T8" y="T9"/>
              </a:cxn>
            </a:cxnLst>
            <a:rect l="0" t="0" r="r" b="b"/>
            <a:pathLst>
              <a:path w="449" h="449">
                <a:moveTo>
                  <a:pt x="224" y="449"/>
                </a:moveTo>
                <a:lnTo>
                  <a:pt x="0" y="225"/>
                </a:lnTo>
                <a:lnTo>
                  <a:pt x="224" y="0"/>
                </a:lnTo>
                <a:lnTo>
                  <a:pt x="449" y="225"/>
                </a:lnTo>
                <a:lnTo>
                  <a:pt x="224" y="449"/>
                </a:lnTo>
                <a:close/>
              </a:path>
            </a:pathLst>
          </a:custGeom>
          <a:solidFill>
            <a:schemeClr val="accent6"/>
          </a:solidFill>
          <a:ln>
            <a:noFill/>
          </a:ln>
        </p:spPr>
        <p:txBody>
          <a:bodyPr vert="horz" wrap="square" lIns="91440" tIns="45720" rIns="91440" bIns="45720" numCol="1" anchor="t" anchorCtr="0" compatLnSpc="1">
            <a:prstTxWarp prst="textNoShape">
              <a:avLst/>
            </a:prstTxWarp>
          </a:bodyPr>
          <a:lstStyle/>
          <a:p>
            <a:endParaRPr lang="es-AR" dirty="0">
              <a:solidFill>
                <a:srgbClr val="333333"/>
              </a:solidFill>
            </a:endParaRPr>
          </a:p>
        </p:txBody>
      </p:sp>
      <p:grpSp>
        <p:nvGrpSpPr>
          <p:cNvPr id="51" name="1 Grupo"/>
          <p:cNvGrpSpPr/>
          <p:nvPr/>
        </p:nvGrpSpPr>
        <p:grpSpPr>
          <a:xfrm>
            <a:off x="7579425" y="2796600"/>
            <a:ext cx="643310" cy="640443"/>
            <a:chOff x="6536774" y="3694855"/>
            <a:chExt cx="789036" cy="909398"/>
          </a:xfrm>
        </p:grpSpPr>
        <p:sp>
          <p:nvSpPr>
            <p:cNvPr id="52" name="Freeform 9"/>
            <p:cNvSpPr>
              <a:spLocks/>
            </p:cNvSpPr>
            <p:nvPr/>
          </p:nvSpPr>
          <p:spPr bwMode="auto">
            <a:xfrm>
              <a:off x="6536774" y="3694855"/>
              <a:ext cx="789036" cy="909398"/>
            </a:xfrm>
            <a:custGeom>
              <a:avLst/>
              <a:gdLst>
                <a:gd name="T0" fmla="*/ 590 w 590"/>
                <a:gd name="T1" fmla="*/ 510 h 680"/>
                <a:gd name="T2" fmla="*/ 295 w 590"/>
                <a:gd name="T3" fmla="*/ 680 h 680"/>
                <a:gd name="T4" fmla="*/ 0 w 590"/>
                <a:gd name="T5" fmla="*/ 510 h 680"/>
                <a:gd name="T6" fmla="*/ 0 w 590"/>
                <a:gd name="T7" fmla="*/ 170 h 680"/>
                <a:gd name="T8" fmla="*/ 295 w 590"/>
                <a:gd name="T9" fmla="*/ 0 h 680"/>
                <a:gd name="T10" fmla="*/ 590 w 590"/>
                <a:gd name="T11" fmla="*/ 170 h 680"/>
                <a:gd name="T12" fmla="*/ 590 w 590"/>
                <a:gd name="T13" fmla="*/ 510 h 680"/>
              </a:gdLst>
              <a:ahLst/>
              <a:cxnLst>
                <a:cxn ang="0">
                  <a:pos x="T0" y="T1"/>
                </a:cxn>
                <a:cxn ang="0">
                  <a:pos x="T2" y="T3"/>
                </a:cxn>
                <a:cxn ang="0">
                  <a:pos x="T4" y="T5"/>
                </a:cxn>
                <a:cxn ang="0">
                  <a:pos x="T6" y="T7"/>
                </a:cxn>
                <a:cxn ang="0">
                  <a:pos x="T8" y="T9"/>
                </a:cxn>
                <a:cxn ang="0">
                  <a:pos x="T10" y="T11"/>
                </a:cxn>
                <a:cxn ang="0">
                  <a:pos x="T12" y="T13"/>
                </a:cxn>
              </a:cxnLst>
              <a:rect l="0" t="0" r="r" b="b"/>
              <a:pathLst>
                <a:path w="590" h="680">
                  <a:moveTo>
                    <a:pt x="590" y="510"/>
                  </a:moveTo>
                  <a:lnTo>
                    <a:pt x="295" y="680"/>
                  </a:lnTo>
                  <a:lnTo>
                    <a:pt x="0" y="510"/>
                  </a:lnTo>
                  <a:lnTo>
                    <a:pt x="0" y="170"/>
                  </a:lnTo>
                  <a:lnTo>
                    <a:pt x="295" y="0"/>
                  </a:lnTo>
                  <a:lnTo>
                    <a:pt x="590" y="170"/>
                  </a:lnTo>
                  <a:lnTo>
                    <a:pt x="590" y="510"/>
                  </a:lnTo>
                  <a:close/>
                </a:path>
              </a:pathLst>
            </a:custGeom>
            <a:solidFill>
              <a:schemeClr val="accent4"/>
            </a:solidFill>
            <a:ln>
              <a:noFill/>
            </a:ln>
          </p:spPr>
          <p:txBody>
            <a:bodyPr vert="horz" wrap="square" lIns="91440" tIns="45720" rIns="91440" bIns="45720" numCol="1" anchor="t" anchorCtr="0" compatLnSpc="1">
              <a:prstTxWarp prst="textNoShape">
                <a:avLst/>
              </a:prstTxWarp>
            </a:bodyPr>
            <a:lstStyle/>
            <a:p>
              <a:endParaRPr lang="es-AR" dirty="0">
                <a:solidFill>
                  <a:srgbClr val="333333"/>
                </a:solidFill>
              </a:endParaRPr>
            </a:p>
          </p:txBody>
        </p:sp>
        <p:sp>
          <p:nvSpPr>
            <p:cNvPr id="53" name="Freeform 36"/>
            <p:cNvSpPr>
              <a:spLocks noEditPoints="1"/>
            </p:cNvSpPr>
            <p:nvPr/>
          </p:nvSpPr>
          <p:spPr bwMode="auto">
            <a:xfrm>
              <a:off x="6757436" y="4033205"/>
              <a:ext cx="290205" cy="419928"/>
            </a:xfrm>
            <a:custGeom>
              <a:avLst/>
              <a:gdLst>
                <a:gd name="T0" fmla="*/ 92 w 92"/>
                <a:gd name="T1" fmla="*/ 44 h 133"/>
                <a:gd name="T2" fmla="*/ 92 w 92"/>
                <a:gd name="T3" fmla="*/ 24 h 133"/>
                <a:gd name="T4" fmla="*/ 68 w 92"/>
                <a:gd name="T5" fmla="*/ 0 h 133"/>
                <a:gd name="T6" fmla="*/ 24 w 92"/>
                <a:gd name="T7" fmla="*/ 0 h 133"/>
                <a:gd name="T8" fmla="*/ 0 w 92"/>
                <a:gd name="T9" fmla="*/ 24 h 133"/>
                <a:gd name="T10" fmla="*/ 0 w 92"/>
                <a:gd name="T11" fmla="*/ 44 h 133"/>
                <a:gd name="T12" fmla="*/ 0 w 92"/>
                <a:gd name="T13" fmla="*/ 46 h 133"/>
                <a:gd name="T14" fmla="*/ 0 w 92"/>
                <a:gd name="T15" fmla="*/ 86 h 133"/>
                <a:gd name="T16" fmla="*/ 46 w 92"/>
                <a:gd name="T17" fmla="*/ 133 h 133"/>
                <a:gd name="T18" fmla="*/ 92 w 92"/>
                <a:gd name="T19" fmla="*/ 86 h 133"/>
                <a:gd name="T20" fmla="*/ 92 w 92"/>
                <a:gd name="T21" fmla="*/ 46 h 133"/>
                <a:gd name="T22" fmla="*/ 92 w 92"/>
                <a:gd name="T23" fmla="*/ 44 h 133"/>
                <a:gd name="T24" fmla="*/ 55 w 92"/>
                <a:gd name="T25" fmla="*/ 47 h 133"/>
                <a:gd name="T26" fmla="*/ 49 w 92"/>
                <a:gd name="T27" fmla="*/ 56 h 133"/>
                <a:gd name="T28" fmla="*/ 49 w 92"/>
                <a:gd name="T29" fmla="*/ 65 h 133"/>
                <a:gd name="T30" fmla="*/ 46 w 92"/>
                <a:gd name="T31" fmla="*/ 69 h 133"/>
                <a:gd name="T32" fmla="*/ 42 w 92"/>
                <a:gd name="T33" fmla="*/ 65 h 133"/>
                <a:gd name="T34" fmla="*/ 42 w 92"/>
                <a:gd name="T35" fmla="*/ 56 h 133"/>
                <a:gd name="T36" fmla="*/ 37 w 92"/>
                <a:gd name="T37" fmla="*/ 47 h 133"/>
                <a:gd name="T38" fmla="*/ 37 w 92"/>
                <a:gd name="T39" fmla="*/ 33 h 133"/>
                <a:gd name="T40" fmla="*/ 42 w 92"/>
                <a:gd name="T41" fmla="*/ 25 h 133"/>
                <a:gd name="T42" fmla="*/ 42 w 92"/>
                <a:gd name="T43" fmla="*/ 15 h 133"/>
                <a:gd name="T44" fmla="*/ 46 w 92"/>
                <a:gd name="T45" fmla="*/ 12 h 133"/>
                <a:gd name="T46" fmla="*/ 49 w 92"/>
                <a:gd name="T47" fmla="*/ 15 h 133"/>
                <a:gd name="T48" fmla="*/ 49 w 92"/>
                <a:gd name="T49" fmla="*/ 25 h 133"/>
                <a:gd name="T50" fmla="*/ 55 w 92"/>
                <a:gd name="T51" fmla="*/ 33 h 133"/>
                <a:gd name="T52" fmla="*/ 55 w 92"/>
                <a:gd name="T53" fmla="*/ 47 h 1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92" h="133">
                  <a:moveTo>
                    <a:pt x="92" y="44"/>
                  </a:moveTo>
                  <a:cubicBezTo>
                    <a:pt x="92" y="24"/>
                    <a:pt x="92" y="24"/>
                    <a:pt x="92" y="24"/>
                  </a:cubicBezTo>
                  <a:cubicBezTo>
                    <a:pt x="92" y="11"/>
                    <a:pt x="81" y="0"/>
                    <a:pt x="68" y="0"/>
                  </a:cubicBezTo>
                  <a:cubicBezTo>
                    <a:pt x="24" y="0"/>
                    <a:pt x="24" y="0"/>
                    <a:pt x="24" y="0"/>
                  </a:cubicBezTo>
                  <a:cubicBezTo>
                    <a:pt x="11" y="0"/>
                    <a:pt x="0" y="11"/>
                    <a:pt x="0" y="24"/>
                  </a:cubicBezTo>
                  <a:cubicBezTo>
                    <a:pt x="0" y="44"/>
                    <a:pt x="0" y="44"/>
                    <a:pt x="0" y="44"/>
                  </a:cubicBezTo>
                  <a:cubicBezTo>
                    <a:pt x="0" y="45"/>
                    <a:pt x="0" y="46"/>
                    <a:pt x="0" y="46"/>
                  </a:cubicBezTo>
                  <a:cubicBezTo>
                    <a:pt x="0" y="86"/>
                    <a:pt x="0" y="86"/>
                    <a:pt x="0" y="86"/>
                  </a:cubicBezTo>
                  <a:cubicBezTo>
                    <a:pt x="0" y="112"/>
                    <a:pt x="20" y="133"/>
                    <a:pt x="46" y="133"/>
                  </a:cubicBezTo>
                  <a:cubicBezTo>
                    <a:pt x="71" y="133"/>
                    <a:pt x="92" y="112"/>
                    <a:pt x="92" y="86"/>
                  </a:cubicBezTo>
                  <a:cubicBezTo>
                    <a:pt x="92" y="46"/>
                    <a:pt x="92" y="46"/>
                    <a:pt x="92" y="46"/>
                  </a:cubicBezTo>
                  <a:cubicBezTo>
                    <a:pt x="92" y="46"/>
                    <a:pt x="92" y="45"/>
                    <a:pt x="92" y="44"/>
                  </a:cubicBezTo>
                  <a:close/>
                  <a:moveTo>
                    <a:pt x="55" y="47"/>
                  </a:moveTo>
                  <a:cubicBezTo>
                    <a:pt x="55" y="51"/>
                    <a:pt x="53" y="54"/>
                    <a:pt x="49" y="56"/>
                  </a:cubicBezTo>
                  <a:cubicBezTo>
                    <a:pt x="49" y="65"/>
                    <a:pt x="49" y="65"/>
                    <a:pt x="49" y="65"/>
                  </a:cubicBezTo>
                  <a:cubicBezTo>
                    <a:pt x="49" y="67"/>
                    <a:pt x="48" y="69"/>
                    <a:pt x="46" y="69"/>
                  </a:cubicBezTo>
                  <a:cubicBezTo>
                    <a:pt x="44" y="69"/>
                    <a:pt x="42" y="67"/>
                    <a:pt x="42" y="65"/>
                  </a:cubicBezTo>
                  <a:cubicBezTo>
                    <a:pt x="42" y="56"/>
                    <a:pt x="42" y="56"/>
                    <a:pt x="42" y="56"/>
                  </a:cubicBezTo>
                  <a:cubicBezTo>
                    <a:pt x="39" y="54"/>
                    <a:pt x="37" y="51"/>
                    <a:pt x="37" y="47"/>
                  </a:cubicBezTo>
                  <a:cubicBezTo>
                    <a:pt x="37" y="33"/>
                    <a:pt x="37" y="33"/>
                    <a:pt x="37" y="33"/>
                  </a:cubicBezTo>
                  <a:cubicBezTo>
                    <a:pt x="37" y="29"/>
                    <a:pt x="39" y="26"/>
                    <a:pt x="42" y="25"/>
                  </a:cubicBezTo>
                  <a:cubicBezTo>
                    <a:pt x="42" y="15"/>
                    <a:pt x="42" y="15"/>
                    <a:pt x="42" y="15"/>
                  </a:cubicBezTo>
                  <a:cubicBezTo>
                    <a:pt x="42" y="13"/>
                    <a:pt x="44" y="12"/>
                    <a:pt x="46" y="12"/>
                  </a:cubicBezTo>
                  <a:cubicBezTo>
                    <a:pt x="48" y="12"/>
                    <a:pt x="49" y="13"/>
                    <a:pt x="49" y="15"/>
                  </a:cubicBezTo>
                  <a:cubicBezTo>
                    <a:pt x="49" y="25"/>
                    <a:pt x="49" y="25"/>
                    <a:pt x="49" y="25"/>
                  </a:cubicBezTo>
                  <a:cubicBezTo>
                    <a:pt x="53" y="26"/>
                    <a:pt x="55" y="29"/>
                    <a:pt x="55" y="33"/>
                  </a:cubicBezTo>
                  <a:lnTo>
                    <a:pt x="55" y="47"/>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AR" dirty="0">
                <a:solidFill>
                  <a:srgbClr val="333333"/>
                </a:solidFill>
              </a:endParaRPr>
            </a:p>
          </p:txBody>
        </p:sp>
        <p:sp>
          <p:nvSpPr>
            <p:cNvPr id="54" name="Freeform 37"/>
            <p:cNvSpPr>
              <a:spLocks/>
            </p:cNvSpPr>
            <p:nvPr/>
          </p:nvSpPr>
          <p:spPr bwMode="auto">
            <a:xfrm>
              <a:off x="6893846" y="3859349"/>
              <a:ext cx="217988" cy="157807"/>
            </a:xfrm>
            <a:custGeom>
              <a:avLst/>
              <a:gdLst>
                <a:gd name="T0" fmla="*/ 65 w 69"/>
                <a:gd name="T1" fmla="*/ 4 h 50"/>
                <a:gd name="T2" fmla="*/ 61 w 69"/>
                <a:gd name="T3" fmla="*/ 9 h 50"/>
                <a:gd name="T4" fmla="*/ 61 w 69"/>
                <a:gd name="T5" fmla="*/ 30 h 50"/>
                <a:gd name="T6" fmla="*/ 50 w 69"/>
                <a:gd name="T7" fmla="*/ 41 h 50"/>
                <a:gd name="T8" fmla="*/ 39 w 69"/>
                <a:gd name="T9" fmla="*/ 30 h 50"/>
                <a:gd name="T10" fmla="*/ 39 w 69"/>
                <a:gd name="T11" fmla="*/ 20 h 50"/>
                <a:gd name="T12" fmla="*/ 39 w 69"/>
                <a:gd name="T13" fmla="*/ 20 h 50"/>
                <a:gd name="T14" fmla="*/ 19 w 69"/>
                <a:gd name="T15" fmla="*/ 0 h 50"/>
                <a:gd name="T16" fmla="*/ 0 w 69"/>
                <a:gd name="T17" fmla="*/ 20 h 50"/>
                <a:gd name="T18" fmla="*/ 0 w 69"/>
                <a:gd name="T19" fmla="*/ 46 h 50"/>
                <a:gd name="T20" fmla="*/ 4 w 69"/>
                <a:gd name="T21" fmla="*/ 50 h 50"/>
                <a:gd name="T22" fmla="*/ 8 w 69"/>
                <a:gd name="T23" fmla="*/ 46 h 50"/>
                <a:gd name="T24" fmla="*/ 8 w 69"/>
                <a:gd name="T25" fmla="*/ 20 h 50"/>
                <a:gd name="T26" fmla="*/ 19 w 69"/>
                <a:gd name="T27" fmla="*/ 9 h 50"/>
                <a:gd name="T28" fmla="*/ 30 w 69"/>
                <a:gd name="T29" fmla="*/ 20 h 50"/>
                <a:gd name="T30" fmla="*/ 30 w 69"/>
                <a:gd name="T31" fmla="*/ 30 h 50"/>
                <a:gd name="T32" fmla="*/ 30 w 69"/>
                <a:gd name="T33" fmla="*/ 31 h 50"/>
                <a:gd name="T34" fmla="*/ 50 w 69"/>
                <a:gd name="T35" fmla="*/ 50 h 50"/>
                <a:gd name="T36" fmla="*/ 69 w 69"/>
                <a:gd name="T37" fmla="*/ 30 h 50"/>
                <a:gd name="T38" fmla="*/ 69 w 69"/>
                <a:gd name="T39" fmla="*/ 9 h 50"/>
                <a:gd name="T40" fmla="*/ 65 w 69"/>
                <a:gd name="T41" fmla="*/ 4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69" h="50">
                  <a:moveTo>
                    <a:pt x="65" y="4"/>
                  </a:moveTo>
                  <a:cubicBezTo>
                    <a:pt x="63" y="4"/>
                    <a:pt x="61" y="6"/>
                    <a:pt x="61" y="9"/>
                  </a:cubicBezTo>
                  <a:cubicBezTo>
                    <a:pt x="61" y="30"/>
                    <a:pt x="61" y="30"/>
                    <a:pt x="61" y="30"/>
                  </a:cubicBezTo>
                  <a:cubicBezTo>
                    <a:pt x="61" y="36"/>
                    <a:pt x="56" y="41"/>
                    <a:pt x="50" y="41"/>
                  </a:cubicBezTo>
                  <a:cubicBezTo>
                    <a:pt x="44" y="41"/>
                    <a:pt x="39" y="36"/>
                    <a:pt x="39" y="30"/>
                  </a:cubicBezTo>
                  <a:cubicBezTo>
                    <a:pt x="39" y="20"/>
                    <a:pt x="39" y="20"/>
                    <a:pt x="39" y="20"/>
                  </a:cubicBezTo>
                  <a:cubicBezTo>
                    <a:pt x="39" y="20"/>
                    <a:pt x="39" y="20"/>
                    <a:pt x="39" y="20"/>
                  </a:cubicBezTo>
                  <a:cubicBezTo>
                    <a:pt x="38" y="9"/>
                    <a:pt x="30" y="0"/>
                    <a:pt x="19" y="0"/>
                  </a:cubicBezTo>
                  <a:cubicBezTo>
                    <a:pt x="8" y="0"/>
                    <a:pt x="0" y="9"/>
                    <a:pt x="0" y="20"/>
                  </a:cubicBezTo>
                  <a:cubicBezTo>
                    <a:pt x="0" y="46"/>
                    <a:pt x="0" y="46"/>
                    <a:pt x="0" y="46"/>
                  </a:cubicBezTo>
                  <a:cubicBezTo>
                    <a:pt x="0" y="48"/>
                    <a:pt x="2" y="50"/>
                    <a:pt x="4" y="50"/>
                  </a:cubicBezTo>
                  <a:cubicBezTo>
                    <a:pt x="6" y="50"/>
                    <a:pt x="8" y="48"/>
                    <a:pt x="8" y="46"/>
                  </a:cubicBezTo>
                  <a:cubicBezTo>
                    <a:pt x="8" y="20"/>
                    <a:pt x="8" y="20"/>
                    <a:pt x="8" y="20"/>
                  </a:cubicBezTo>
                  <a:cubicBezTo>
                    <a:pt x="8" y="14"/>
                    <a:pt x="13" y="9"/>
                    <a:pt x="19" y="9"/>
                  </a:cubicBezTo>
                  <a:cubicBezTo>
                    <a:pt x="25" y="9"/>
                    <a:pt x="30" y="14"/>
                    <a:pt x="30" y="20"/>
                  </a:cubicBezTo>
                  <a:cubicBezTo>
                    <a:pt x="30" y="30"/>
                    <a:pt x="30" y="30"/>
                    <a:pt x="30" y="30"/>
                  </a:cubicBezTo>
                  <a:cubicBezTo>
                    <a:pt x="30" y="30"/>
                    <a:pt x="30" y="30"/>
                    <a:pt x="30" y="31"/>
                  </a:cubicBezTo>
                  <a:cubicBezTo>
                    <a:pt x="30" y="41"/>
                    <a:pt x="39" y="50"/>
                    <a:pt x="50" y="50"/>
                  </a:cubicBezTo>
                  <a:cubicBezTo>
                    <a:pt x="60" y="50"/>
                    <a:pt x="69" y="41"/>
                    <a:pt x="69" y="30"/>
                  </a:cubicBezTo>
                  <a:cubicBezTo>
                    <a:pt x="69" y="9"/>
                    <a:pt x="69" y="9"/>
                    <a:pt x="69" y="9"/>
                  </a:cubicBezTo>
                  <a:cubicBezTo>
                    <a:pt x="69" y="6"/>
                    <a:pt x="67" y="4"/>
                    <a:pt x="65" y="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AR" dirty="0">
                <a:solidFill>
                  <a:srgbClr val="333333"/>
                </a:solidFill>
              </a:endParaRPr>
            </a:p>
          </p:txBody>
        </p:sp>
      </p:grpSp>
      <p:grpSp>
        <p:nvGrpSpPr>
          <p:cNvPr id="55" name="35 Grupo"/>
          <p:cNvGrpSpPr/>
          <p:nvPr/>
        </p:nvGrpSpPr>
        <p:grpSpPr>
          <a:xfrm>
            <a:off x="7901080" y="2316268"/>
            <a:ext cx="643310" cy="640443"/>
            <a:chOff x="6931292" y="3012807"/>
            <a:chExt cx="789036" cy="909398"/>
          </a:xfrm>
        </p:grpSpPr>
        <p:grpSp>
          <p:nvGrpSpPr>
            <p:cNvPr id="56" name="6 Grupo"/>
            <p:cNvGrpSpPr/>
            <p:nvPr/>
          </p:nvGrpSpPr>
          <p:grpSpPr>
            <a:xfrm>
              <a:off x="6931292" y="3012807"/>
              <a:ext cx="789036" cy="909398"/>
              <a:chOff x="6931292" y="3012807"/>
              <a:chExt cx="789036" cy="909398"/>
            </a:xfrm>
          </p:grpSpPr>
          <p:sp>
            <p:nvSpPr>
              <p:cNvPr id="62" name="Freeform 10"/>
              <p:cNvSpPr>
                <a:spLocks/>
              </p:cNvSpPr>
              <p:nvPr/>
            </p:nvSpPr>
            <p:spPr bwMode="auto">
              <a:xfrm>
                <a:off x="6931292" y="3012807"/>
                <a:ext cx="789036" cy="909398"/>
              </a:xfrm>
              <a:custGeom>
                <a:avLst/>
                <a:gdLst>
                  <a:gd name="T0" fmla="*/ 590 w 590"/>
                  <a:gd name="T1" fmla="*/ 510 h 680"/>
                  <a:gd name="T2" fmla="*/ 295 w 590"/>
                  <a:gd name="T3" fmla="*/ 680 h 680"/>
                  <a:gd name="T4" fmla="*/ 0 w 590"/>
                  <a:gd name="T5" fmla="*/ 510 h 680"/>
                  <a:gd name="T6" fmla="*/ 0 w 590"/>
                  <a:gd name="T7" fmla="*/ 170 h 680"/>
                  <a:gd name="T8" fmla="*/ 295 w 590"/>
                  <a:gd name="T9" fmla="*/ 0 h 680"/>
                  <a:gd name="T10" fmla="*/ 590 w 590"/>
                  <a:gd name="T11" fmla="*/ 170 h 680"/>
                  <a:gd name="T12" fmla="*/ 590 w 590"/>
                  <a:gd name="T13" fmla="*/ 510 h 680"/>
                </a:gdLst>
                <a:ahLst/>
                <a:cxnLst>
                  <a:cxn ang="0">
                    <a:pos x="T0" y="T1"/>
                  </a:cxn>
                  <a:cxn ang="0">
                    <a:pos x="T2" y="T3"/>
                  </a:cxn>
                  <a:cxn ang="0">
                    <a:pos x="T4" y="T5"/>
                  </a:cxn>
                  <a:cxn ang="0">
                    <a:pos x="T6" y="T7"/>
                  </a:cxn>
                  <a:cxn ang="0">
                    <a:pos x="T8" y="T9"/>
                  </a:cxn>
                  <a:cxn ang="0">
                    <a:pos x="T10" y="T11"/>
                  </a:cxn>
                  <a:cxn ang="0">
                    <a:pos x="T12" y="T13"/>
                  </a:cxn>
                </a:cxnLst>
                <a:rect l="0" t="0" r="r" b="b"/>
                <a:pathLst>
                  <a:path w="590" h="680">
                    <a:moveTo>
                      <a:pt x="590" y="510"/>
                    </a:moveTo>
                    <a:lnTo>
                      <a:pt x="295" y="680"/>
                    </a:lnTo>
                    <a:lnTo>
                      <a:pt x="0" y="510"/>
                    </a:lnTo>
                    <a:lnTo>
                      <a:pt x="0" y="170"/>
                    </a:lnTo>
                    <a:lnTo>
                      <a:pt x="295" y="0"/>
                    </a:lnTo>
                    <a:lnTo>
                      <a:pt x="590" y="170"/>
                    </a:lnTo>
                    <a:lnTo>
                      <a:pt x="590" y="510"/>
                    </a:lnTo>
                    <a:close/>
                  </a:path>
                </a:pathLst>
              </a:custGeom>
              <a:solidFill>
                <a:schemeClr val="accent3"/>
              </a:solidFill>
              <a:ln>
                <a:noFill/>
              </a:ln>
            </p:spPr>
            <p:txBody>
              <a:bodyPr vert="horz" wrap="square" lIns="91440" tIns="45720" rIns="91440" bIns="45720" numCol="1" anchor="t" anchorCtr="0" compatLnSpc="1">
                <a:prstTxWarp prst="textNoShape">
                  <a:avLst/>
                </a:prstTxWarp>
              </a:bodyPr>
              <a:lstStyle/>
              <a:p>
                <a:endParaRPr lang="es-AR" dirty="0">
                  <a:solidFill>
                    <a:srgbClr val="333333"/>
                  </a:solidFill>
                </a:endParaRPr>
              </a:p>
            </p:txBody>
          </p:sp>
          <p:sp>
            <p:nvSpPr>
              <p:cNvPr id="63" name="Freeform 38"/>
              <p:cNvSpPr>
                <a:spLocks noEditPoints="1"/>
              </p:cNvSpPr>
              <p:nvPr/>
            </p:nvSpPr>
            <p:spPr bwMode="auto">
              <a:xfrm>
                <a:off x="7022231" y="3163927"/>
                <a:ext cx="609831" cy="607157"/>
              </a:xfrm>
              <a:custGeom>
                <a:avLst/>
                <a:gdLst>
                  <a:gd name="T0" fmla="*/ 96 w 193"/>
                  <a:gd name="T1" fmla="*/ 192 h 192"/>
                  <a:gd name="T2" fmla="*/ 0 w 193"/>
                  <a:gd name="T3" fmla="*/ 96 h 192"/>
                  <a:gd name="T4" fmla="*/ 96 w 193"/>
                  <a:gd name="T5" fmla="*/ 0 h 192"/>
                  <a:gd name="T6" fmla="*/ 193 w 193"/>
                  <a:gd name="T7" fmla="*/ 96 h 192"/>
                  <a:gd name="T8" fmla="*/ 96 w 193"/>
                  <a:gd name="T9" fmla="*/ 192 h 192"/>
                  <a:gd name="T10" fmla="*/ 96 w 193"/>
                  <a:gd name="T11" fmla="*/ 10 h 192"/>
                  <a:gd name="T12" fmla="*/ 11 w 193"/>
                  <a:gd name="T13" fmla="*/ 96 h 192"/>
                  <a:gd name="T14" fmla="*/ 96 w 193"/>
                  <a:gd name="T15" fmla="*/ 181 h 192"/>
                  <a:gd name="T16" fmla="*/ 182 w 193"/>
                  <a:gd name="T17" fmla="*/ 96 h 192"/>
                  <a:gd name="T18" fmla="*/ 96 w 193"/>
                  <a:gd name="T19" fmla="*/ 10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3" h="192">
                    <a:moveTo>
                      <a:pt x="96" y="192"/>
                    </a:moveTo>
                    <a:cubicBezTo>
                      <a:pt x="43" y="192"/>
                      <a:pt x="0" y="149"/>
                      <a:pt x="0" y="96"/>
                    </a:cubicBezTo>
                    <a:cubicBezTo>
                      <a:pt x="0" y="43"/>
                      <a:pt x="43" y="0"/>
                      <a:pt x="96" y="0"/>
                    </a:cubicBezTo>
                    <a:cubicBezTo>
                      <a:pt x="149" y="0"/>
                      <a:pt x="193" y="43"/>
                      <a:pt x="193" y="96"/>
                    </a:cubicBezTo>
                    <a:cubicBezTo>
                      <a:pt x="193" y="149"/>
                      <a:pt x="149" y="192"/>
                      <a:pt x="96" y="192"/>
                    </a:cubicBezTo>
                    <a:close/>
                    <a:moveTo>
                      <a:pt x="96" y="10"/>
                    </a:moveTo>
                    <a:cubicBezTo>
                      <a:pt x="49" y="10"/>
                      <a:pt x="11" y="49"/>
                      <a:pt x="11" y="96"/>
                    </a:cubicBezTo>
                    <a:cubicBezTo>
                      <a:pt x="11" y="143"/>
                      <a:pt x="49" y="181"/>
                      <a:pt x="96" y="181"/>
                    </a:cubicBezTo>
                    <a:cubicBezTo>
                      <a:pt x="143" y="181"/>
                      <a:pt x="182" y="143"/>
                      <a:pt x="182" y="96"/>
                    </a:cubicBezTo>
                    <a:cubicBezTo>
                      <a:pt x="182" y="49"/>
                      <a:pt x="143" y="10"/>
                      <a:pt x="96" y="1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AR" dirty="0">
                  <a:solidFill>
                    <a:srgbClr val="333333"/>
                  </a:solidFill>
                </a:endParaRPr>
              </a:p>
            </p:txBody>
          </p:sp>
        </p:grpSp>
        <p:sp>
          <p:nvSpPr>
            <p:cNvPr id="57" name="Freeform 39"/>
            <p:cNvSpPr>
              <a:spLocks noEditPoints="1"/>
            </p:cNvSpPr>
            <p:nvPr/>
          </p:nvSpPr>
          <p:spPr bwMode="auto">
            <a:xfrm>
              <a:off x="7139918" y="3163927"/>
              <a:ext cx="375796" cy="607157"/>
            </a:xfrm>
            <a:custGeom>
              <a:avLst/>
              <a:gdLst>
                <a:gd name="T0" fmla="*/ 59 w 119"/>
                <a:gd name="T1" fmla="*/ 192 h 192"/>
                <a:gd name="T2" fmla="*/ 0 w 119"/>
                <a:gd name="T3" fmla="*/ 96 h 192"/>
                <a:gd name="T4" fmla="*/ 59 w 119"/>
                <a:gd name="T5" fmla="*/ 0 h 192"/>
                <a:gd name="T6" fmla="*/ 119 w 119"/>
                <a:gd name="T7" fmla="*/ 96 h 192"/>
                <a:gd name="T8" fmla="*/ 59 w 119"/>
                <a:gd name="T9" fmla="*/ 192 h 192"/>
                <a:gd name="T10" fmla="*/ 59 w 119"/>
                <a:gd name="T11" fmla="*/ 10 h 192"/>
                <a:gd name="T12" fmla="*/ 11 w 119"/>
                <a:gd name="T13" fmla="*/ 96 h 192"/>
                <a:gd name="T14" fmla="*/ 59 w 119"/>
                <a:gd name="T15" fmla="*/ 181 h 192"/>
                <a:gd name="T16" fmla="*/ 108 w 119"/>
                <a:gd name="T17" fmla="*/ 96 h 192"/>
                <a:gd name="T18" fmla="*/ 59 w 119"/>
                <a:gd name="T19" fmla="*/ 10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9" h="192">
                  <a:moveTo>
                    <a:pt x="59" y="192"/>
                  </a:moveTo>
                  <a:cubicBezTo>
                    <a:pt x="26" y="192"/>
                    <a:pt x="0" y="150"/>
                    <a:pt x="0" y="96"/>
                  </a:cubicBezTo>
                  <a:cubicBezTo>
                    <a:pt x="0" y="42"/>
                    <a:pt x="26" y="0"/>
                    <a:pt x="59" y="0"/>
                  </a:cubicBezTo>
                  <a:cubicBezTo>
                    <a:pt x="93" y="0"/>
                    <a:pt x="119" y="42"/>
                    <a:pt x="119" y="96"/>
                  </a:cubicBezTo>
                  <a:cubicBezTo>
                    <a:pt x="119" y="150"/>
                    <a:pt x="93" y="192"/>
                    <a:pt x="59" y="192"/>
                  </a:cubicBezTo>
                  <a:close/>
                  <a:moveTo>
                    <a:pt x="59" y="10"/>
                  </a:moveTo>
                  <a:cubicBezTo>
                    <a:pt x="32" y="10"/>
                    <a:pt x="11" y="49"/>
                    <a:pt x="11" y="96"/>
                  </a:cubicBezTo>
                  <a:cubicBezTo>
                    <a:pt x="11" y="143"/>
                    <a:pt x="32" y="181"/>
                    <a:pt x="59" y="181"/>
                  </a:cubicBezTo>
                  <a:cubicBezTo>
                    <a:pt x="86" y="181"/>
                    <a:pt x="108" y="143"/>
                    <a:pt x="108" y="96"/>
                  </a:cubicBezTo>
                  <a:cubicBezTo>
                    <a:pt x="108" y="49"/>
                    <a:pt x="86" y="10"/>
                    <a:pt x="59" y="1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AR" dirty="0">
                <a:solidFill>
                  <a:srgbClr val="333333"/>
                </a:solidFill>
              </a:endParaRPr>
            </a:p>
          </p:txBody>
        </p:sp>
        <p:sp>
          <p:nvSpPr>
            <p:cNvPr id="58" name="Rectangle 40"/>
            <p:cNvSpPr>
              <a:spLocks noChangeArrowheads="1"/>
            </p:cNvSpPr>
            <p:nvPr/>
          </p:nvSpPr>
          <p:spPr bwMode="auto">
            <a:xfrm>
              <a:off x="7309762" y="3179975"/>
              <a:ext cx="34771" cy="57506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AR" dirty="0">
                <a:solidFill>
                  <a:srgbClr val="333333"/>
                </a:solidFill>
              </a:endParaRPr>
            </a:p>
          </p:txBody>
        </p:sp>
        <p:sp>
          <p:nvSpPr>
            <p:cNvPr id="59" name="Rectangle 41"/>
            <p:cNvSpPr>
              <a:spLocks noChangeArrowheads="1"/>
            </p:cNvSpPr>
            <p:nvPr/>
          </p:nvSpPr>
          <p:spPr bwMode="auto">
            <a:xfrm>
              <a:off x="7038280" y="3448783"/>
              <a:ext cx="575060" cy="34771"/>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AR" dirty="0">
                <a:solidFill>
                  <a:srgbClr val="333333"/>
                </a:solidFill>
              </a:endParaRPr>
            </a:p>
          </p:txBody>
        </p:sp>
        <p:sp>
          <p:nvSpPr>
            <p:cNvPr id="60" name="Rectangle 42"/>
            <p:cNvSpPr>
              <a:spLocks noChangeArrowheads="1"/>
            </p:cNvSpPr>
            <p:nvPr/>
          </p:nvSpPr>
          <p:spPr bwMode="auto">
            <a:xfrm>
              <a:off x="7091774" y="3277602"/>
              <a:ext cx="470747" cy="34771"/>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AR" dirty="0">
                <a:solidFill>
                  <a:srgbClr val="333333"/>
                </a:solidFill>
              </a:endParaRPr>
            </a:p>
          </p:txBody>
        </p:sp>
        <p:sp>
          <p:nvSpPr>
            <p:cNvPr id="61" name="Rectangle 43"/>
            <p:cNvSpPr>
              <a:spLocks noChangeArrowheads="1"/>
            </p:cNvSpPr>
            <p:nvPr/>
          </p:nvSpPr>
          <p:spPr bwMode="auto">
            <a:xfrm>
              <a:off x="7091774" y="3618626"/>
              <a:ext cx="470747" cy="34771"/>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AR" dirty="0">
                <a:solidFill>
                  <a:srgbClr val="333333"/>
                </a:solidFill>
              </a:endParaRPr>
            </a:p>
          </p:txBody>
        </p:sp>
      </p:grpSp>
      <p:grpSp>
        <p:nvGrpSpPr>
          <p:cNvPr id="64" name="3 Grupo"/>
          <p:cNvGrpSpPr/>
          <p:nvPr/>
        </p:nvGrpSpPr>
        <p:grpSpPr>
          <a:xfrm>
            <a:off x="6857608" y="3097043"/>
            <a:ext cx="721816" cy="720498"/>
            <a:chOff x="5651448" y="4121470"/>
            <a:chExt cx="885325" cy="1023073"/>
          </a:xfrm>
        </p:grpSpPr>
        <p:sp>
          <p:nvSpPr>
            <p:cNvPr id="65" name="Freeform 13"/>
            <p:cNvSpPr>
              <a:spLocks/>
            </p:cNvSpPr>
            <p:nvPr/>
          </p:nvSpPr>
          <p:spPr bwMode="auto">
            <a:xfrm>
              <a:off x="5651448" y="4121470"/>
              <a:ext cx="885325" cy="1023073"/>
            </a:xfrm>
            <a:custGeom>
              <a:avLst/>
              <a:gdLst>
                <a:gd name="T0" fmla="*/ 662 w 662"/>
                <a:gd name="T1" fmla="*/ 574 h 765"/>
                <a:gd name="T2" fmla="*/ 331 w 662"/>
                <a:gd name="T3" fmla="*/ 765 h 765"/>
                <a:gd name="T4" fmla="*/ 0 w 662"/>
                <a:gd name="T5" fmla="*/ 574 h 765"/>
                <a:gd name="T6" fmla="*/ 0 w 662"/>
                <a:gd name="T7" fmla="*/ 191 h 765"/>
                <a:gd name="T8" fmla="*/ 331 w 662"/>
                <a:gd name="T9" fmla="*/ 0 h 765"/>
                <a:gd name="T10" fmla="*/ 662 w 662"/>
                <a:gd name="T11" fmla="*/ 191 h 765"/>
                <a:gd name="T12" fmla="*/ 662 w 662"/>
                <a:gd name="T13" fmla="*/ 574 h 765"/>
              </a:gdLst>
              <a:ahLst/>
              <a:cxnLst>
                <a:cxn ang="0">
                  <a:pos x="T0" y="T1"/>
                </a:cxn>
                <a:cxn ang="0">
                  <a:pos x="T2" y="T3"/>
                </a:cxn>
                <a:cxn ang="0">
                  <a:pos x="T4" y="T5"/>
                </a:cxn>
                <a:cxn ang="0">
                  <a:pos x="T6" y="T7"/>
                </a:cxn>
                <a:cxn ang="0">
                  <a:pos x="T8" y="T9"/>
                </a:cxn>
                <a:cxn ang="0">
                  <a:pos x="T10" y="T11"/>
                </a:cxn>
                <a:cxn ang="0">
                  <a:pos x="T12" y="T13"/>
                </a:cxn>
              </a:cxnLst>
              <a:rect l="0" t="0" r="r" b="b"/>
              <a:pathLst>
                <a:path w="662" h="765">
                  <a:moveTo>
                    <a:pt x="662" y="574"/>
                  </a:moveTo>
                  <a:lnTo>
                    <a:pt x="331" y="765"/>
                  </a:lnTo>
                  <a:lnTo>
                    <a:pt x="0" y="574"/>
                  </a:lnTo>
                  <a:lnTo>
                    <a:pt x="0" y="191"/>
                  </a:lnTo>
                  <a:lnTo>
                    <a:pt x="331" y="0"/>
                  </a:lnTo>
                  <a:lnTo>
                    <a:pt x="662" y="191"/>
                  </a:lnTo>
                  <a:lnTo>
                    <a:pt x="662" y="574"/>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s-AR" dirty="0">
                <a:solidFill>
                  <a:srgbClr val="333333"/>
                </a:solidFill>
              </a:endParaRPr>
            </a:p>
          </p:txBody>
        </p:sp>
        <p:sp>
          <p:nvSpPr>
            <p:cNvPr id="66" name="Freeform 32"/>
            <p:cNvSpPr>
              <a:spLocks noEditPoints="1"/>
            </p:cNvSpPr>
            <p:nvPr/>
          </p:nvSpPr>
          <p:spPr bwMode="auto">
            <a:xfrm>
              <a:off x="5892171" y="4276602"/>
              <a:ext cx="401205" cy="707458"/>
            </a:xfrm>
            <a:custGeom>
              <a:avLst/>
              <a:gdLst>
                <a:gd name="T0" fmla="*/ 117 w 127"/>
                <a:gd name="T1" fmla="*/ 182 h 224"/>
                <a:gd name="T2" fmla="*/ 11 w 127"/>
                <a:gd name="T3" fmla="*/ 182 h 224"/>
                <a:gd name="T4" fmla="*/ 11 w 127"/>
                <a:gd name="T5" fmla="*/ 35 h 224"/>
                <a:gd name="T6" fmla="*/ 117 w 127"/>
                <a:gd name="T7" fmla="*/ 35 h 224"/>
                <a:gd name="T8" fmla="*/ 117 w 127"/>
                <a:gd name="T9" fmla="*/ 182 h 224"/>
                <a:gd name="T10" fmla="*/ 64 w 127"/>
                <a:gd name="T11" fmla="*/ 214 h 224"/>
                <a:gd name="T12" fmla="*/ 53 w 127"/>
                <a:gd name="T13" fmla="*/ 203 h 224"/>
                <a:gd name="T14" fmla="*/ 64 w 127"/>
                <a:gd name="T15" fmla="*/ 193 h 224"/>
                <a:gd name="T16" fmla="*/ 75 w 127"/>
                <a:gd name="T17" fmla="*/ 203 h 224"/>
                <a:gd name="T18" fmla="*/ 64 w 127"/>
                <a:gd name="T19" fmla="*/ 214 h 224"/>
                <a:gd name="T20" fmla="*/ 46 w 127"/>
                <a:gd name="T21" fmla="*/ 14 h 224"/>
                <a:gd name="T22" fmla="*/ 50 w 127"/>
                <a:gd name="T23" fmla="*/ 17 h 224"/>
                <a:gd name="T24" fmla="*/ 46 w 127"/>
                <a:gd name="T25" fmla="*/ 21 h 224"/>
                <a:gd name="T26" fmla="*/ 43 w 127"/>
                <a:gd name="T27" fmla="*/ 17 h 224"/>
                <a:gd name="T28" fmla="*/ 46 w 127"/>
                <a:gd name="T29" fmla="*/ 14 h 224"/>
                <a:gd name="T30" fmla="*/ 57 w 127"/>
                <a:gd name="T31" fmla="*/ 14 h 224"/>
                <a:gd name="T32" fmla="*/ 85 w 127"/>
                <a:gd name="T33" fmla="*/ 14 h 224"/>
                <a:gd name="T34" fmla="*/ 85 w 127"/>
                <a:gd name="T35" fmla="*/ 21 h 224"/>
                <a:gd name="T36" fmla="*/ 57 w 127"/>
                <a:gd name="T37" fmla="*/ 21 h 224"/>
                <a:gd name="T38" fmla="*/ 57 w 127"/>
                <a:gd name="T39" fmla="*/ 14 h 224"/>
                <a:gd name="T40" fmla="*/ 127 w 127"/>
                <a:gd name="T41" fmla="*/ 17 h 224"/>
                <a:gd name="T42" fmla="*/ 127 w 127"/>
                <a:gd name="T43" fmla="*/ 17 h 224"/>
                <a:gd name="T44" fmla="*/ 110 w 127"/>
                <a:gd name="T45" fmla="*/ 0 h 224"/>
                <a:gd name="T46" fmla="*/ 110 w 127"/>
                <a:gd name="T47" fmla="*/ 0 h 224"/>
                <a:gd name="T48" fmla="*/ 110 w 127"/>
                <a:gd name="T49" fmla="*/ 0 h 224"/>
                <a:gd name="T50" fmla="*/ 18 w 127"/>
                <a:gd name="T51" fmla="*/ 0 h 224"/>
                <a:gd name="T52" fmla="*/ 0 w 127"/>
                <a:gd name="T53" fmla="*/ 17 h 224"/>
                <a:gd name="T54" fmla="*/ 0 w 127"/>
                <a:gd name="T55" fmla="*/ 207 h 224"/>
                <a:gd name="T56" fmla="*/ 0 w 127"/>
                <a:gd name="T57" fmla="*/ 207 h 224"/>
                <a:gd name="T58" fmla="*/ 0 w 127"/>
                <a:gd name="T59" fmla="*/ 207 h 224"/>
                <a:gd name="T60" fmla="*/ 0 w 127"/>
                <a:gd name="T61" fmla="*/ 208 h 224"/>
                <a:gd name="T62" fmla="*/ 1 w 127"/>
                <a:gd name="T63" fmla="*/ 208 h 224"/>
                <a:gd name="T64" fmla="*/ 18 w 127"/>
                <a:gd name="T65" fmla="*/ 224 h 224"/>
                <a:gd name="T66" fmla="*/ 110 w 127"/>
                <a:gd name="T67" fmla="*/ 224 h 224"/>
                <a:gd name="T68" fmla="*/ 110 w 127"/>
                <a:gd name="T69" fmla="*/ 224 h 224"/>
                <a:gd name="T70" fmla="*/ 110 w 127"/>
                <a:gd name="T71" fmla="*/ 224 h 224"/>
                <a:gd name="T72" fmla="*/ 127 w 127"/>
                <a:gd name="T73" fmla="*/ 208 h 224"/>
                <a:gd name="T74" fmla="*/ 127 w 127"/>
                <a:gd name="T75" fmla="*/ 208 h 224"/>
                <a:gd name="T76" fmla="*/ 127 w 127"/>
                <a:gd name="T77" fmla="*/ 207 h 224"/>
                <a:gd name="T78" fmla="*/ 127 w 127"/>
                <a:gd name="T79" fmla="*/ 207 h 224"/>
                <a:gd name="T80" fmla="*/ 127 w 127"/>
                <a:gd name="T81" fmla="*/ 207 h 224"/>
                <a:gd name="T82" fmla="*/ 127 w 127"/>
                <a:gd name="T83" fmla="*/ 17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27" h="224">
                  <a:moveTo>
                    <a:pt x="117" y="182"/>
                  </a:moveTo>
                  <a:cubicBezTo>
                    <a:pt x="11" y="182"/>
                    <a:pt x="11" y="182"/>
                    <a:pt x="11" y="182"/>
                  </a:cubicBezTo>
                  <a:cubicBezTo>
                    <a:pt x="11" y="35"/>
                    <a:pt x="11" y="35"/>
                    <a:pt x="11" y="35"/>
                  </a:cubicBezTo>
                  <a:cubicBezTo>
                    <a:pt x="117" y="35"/>
                    <a:pt x="117" y="35"/>
                    <a:pt x="117" y="35"/>
                  </a:cubicBezTo>
                  <a:lnTo>
                    <a:pt x="117" y="182"/>
                  </a:lnTo>
                  <a:close/>
                  <a:moveTo>
                    <a:pt x="64" y="214"/>
                  </a:moveTo>
                  <a:cubicBezTo>
                    <a:pt x="58" y="214"/>
                    <a:pt x="53" y="209"/>
                    <a:pt x="53" y="203"/>
                  </a:cubicBezTo>
                  <a:cubicBezTo>
                    <a:pt x="53" y="197"/>
                    <a:pt x="58" y="193"/>
                    <a:pt x="64" y="193"/>
                  </a:cubicBezTo>
                  <a:cubicBezTo>
                    <a:pt x="70" y="193"/>
                    <a:pt x="75" y="197"/>
                    <a:pt x="75" y="203"/>
                  </a:cubicBezTo>
                  <a:cubicBezTo>
                    <a:pt x="75" y="209"/>
                    <a:pt x="70" y="214"/>
                    <a:pt x="64" y="214"/>
                  </a:cubicBezTo>
                  <a:moveTo>
                    <a:pt x="46" y="14"/>
                  </a:moveTo>
                  <a:cubicBezTo>
                    <a:pt x="48" y="14"/>
                    <a:pt x="50" y="16"/>
                    <a:pt x="50" y="17"/>
                  </a:cubicBezTo>
                  <a:cubicBezTo>
                    <a:pt x="50" y="19"/>
                    <a:pt x="48" y="21"/>
                    <a:pt x="46" y="21"/>
                  </a:cubicBezTo>
                  <a:cubicBezTo>
                    <a:pt x="44" y="21"/>
                    <a:pt x="43" y="19"/>
                    <a:pt x="43" y="17"/>
                  </a:cubicBezTo>
                  <a:cubicBezTo>
                    <a:pt x="43" y="16"/>
                    <a:pt x="44" y="14"/>
                    <a:pt x="46" y="14"/>
                  </a:cubicBezTo>
                  <a:moveTo>
                    <a:pt x="57" y="14"/>
                  </a:moveTo>
                  <a:cubicBezTo>
                    <a:pt x="85" y="14"/>
                    <a:pt x="85" y="14"/>
                    <a:pt x="85" y="14"/>
                  </a:cubicBezTo>
                  <a:cubicBezTo>
                    <a:pt x="85" y="21"/>
                    <a:pt x="85" y="21"/>
                    <a:pt x="85" y="21"/>
                  </a:cubicBezTo>
                  <a:cubicBezTo>
                    <a:pt x="57" y="21"/>
                    <a:pt x="57" y="21"/>
                    <a:pt x="57" y="21"/>
                  </a:cubicBezTo>
                  <a:lnTo>
                    <a:pt x="57" y="14"/>
                  </a:lnTo>
                  <a:close/>
                  <a:moveTo>
                    <a:pt x="127" y="17"/>
                  </a:moveTo>
                  <a:cubicBezTo>
                    <a:pt x="127" y="17"/>
                    <a:pt x="127" y="17"/>
                    <a:pt x="127" y="17"/>
                  </a:cubicBezTo>
                  <a:cubicBezTo>
                    <a:pt x="127" y="8"/>
                    <a:pt x="120" y="0"/>
                    <a:pt x="110" y="0"/>
                  </a:cubicBezTo>
                  <a:cubicBezTo>
                    <a:pt x="110" y="0"/>
                    <a:pt x="110" y="0"/>
                    <a:pt x="110" y="0"/>
                  </a:cubicBezTo>
                  <a:cubicBezTo>
                    <a:pt x="110" y="0"/>
                    <a:pt x="110" y="0"/>
                    <a:pt x="110" y="0"/>
                  </a:cubicBezTo>
                  <a:cubicBezTo>
                    <a:pt x="18" y="0"/>
                    <a:pt x="18" y="0"/>
                    <a:pt x="18" y="0"/>
                  </a:cubicBezTo>
                  <a:cubicBezTo>
                    <a:pt x="8" y="0"/>
                    <a:pt x="0" y="8"/>
                    <a:pt x="0" y="17"/>
                  </a:cubicBezTo>
                  <a:cubicBezTo>
                    <a:pt x="0" y="207"/>
                    <a:pt x="0" y="207"/>
                    <a:pt x="0" y="207"/>
                  </a:cubicBezTo>
                  <a:cubicBezTo>
                    <a:pt x="0" y="207"/>
                    <a:pt x="0" y="207"/>
                    <a:pt x="0" y="207"/>
                  </a:cubicBezTo>
                  <a:cubicBezTo>
                    <a:pt x="0" y="207"/>
                    <a:pt x="0" y="207"/>
                    <a:pt x="0" y="207"/>
                  </a:cubicBezTo>
                  <a:cubicBezTo>
                    <a:pt x="0" y="208"/>
                    <a:pt x="0" y="208"/>
                    <a:pt x="0" y="208"/>
                  </a:cubicBezTo>
                  <a:cubicBezTo>
                    <a:pt x="1" y="208"/>
                    <a:pt x="1" y="208"/>
                    <a:pt x="1" y="208"/>
                  </a:cubicBezTo>
                  <a:cubicBezTo>
                    <a:pt x="1" y="217"/>
                    <a:pt x="9" y="224"/>
                    <a:pt x="18" y="224"/>
                  </a:cubicBezTo>
                  <a:cubicBezTo>
                    <a:pt x="110" y="224"/>
                    <a:pt x="110" y="224"/>
                    <a:pt x="110" y="224"/>
                  </a:cubicBezTo>
                  <a:cubicBezTo>
                    <a:pt x="110" y="224"/>
                    <a:pt x="110" y="224"/>
                    <a:pt x="110" y="224"/>
                  </a:cubicBezTo>
                  <a:cubicBezTo>
                    <a:pt x="110" y="224"/>
                    <a:pt x="110" y="224"/>
                    <a:pt x="110" y="224"/>
                  </a:cubicBezTo>
                  <a:cubicBezTo>
                    <a:pt x="119" y="224"/>
                    <a:pt x="127" y="217"/>
                    <a:pt x="127" y="208"/>
                  </a:cubicBezTo>
                  <a:cubicBezTo>
                    <a:pt x="127" y="208"/>
                    <a:pt x="127" y="208"/>
                    <a:pt x="127" y="208"/>
                  </a:cubicBezTo>
                  <a:cubicBezTo>
                    <a:pt x="127" y="207"/>
                    <a:pt x="127" y="207"/>
                    <a:pt x="127" y="207"/>
                  </a:cubicBezTo>
                  <a:cubicBezTo>
                    <a:pt x="127" y="207"/>
                    <a:pt x="127" y="207"/>
                    <a:pt x="127" y="207"/>
                  </a:cubicBezTo>
                  <a:cubicBezTo>
                    <a:pt x="127" y="207"/>
                    <a:pt x="127" y="207"/>
                    <a:pt x="127" y="207"/>
                  </a:cubicBezTo>
                  <a:lnTo>
                    <a:pt x="127" y="17"/>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AR" dirty="0">
                <a:solidFill>
                  <a:srgbClr val="333333"/>
                </a:solidFill>
              </a:endParaRPr>
            </a:p>
          </p:txBody>
        </p:sp>
      </p:grpSp>
      <p:grpSp>
        <p:nvGrpSpPr>
          <p:cNvPr id="67" name="45 Grupo"/>
          <p:cNvGrpSpPr/>
          <p:nvPr/>
        </p:nvGrpSpPr>
        <p:grpSpPr>
          <a:xfrm>
            <a:off x="7116752" y="913346"/>
            <a:ext cx="2553431" cy="683767"/>
            <a:chOff x="5969295" y="1020725"/>
            <a:chExt cx="3131847" cy="970916"/>
          </a:xfrm>
        </p:grpSpPr>
        <p:grpSp>
          <p:nvGrpSpPr>
            <p:cNvPr id="68" name="62 Grupo"/>
            <p:cNvGrpSpPr/>
            <p:nvPr/>
          </p:nvGrpSpPr>
          <p:grpSpPr>
            <a:xfrm rot="5400000">
              <a:off x="6377856" y="612164"/>
              <a:ext cx="970916" cy="1788038"/>
              <a:chOff x="4640412" y="2832264"/>
              <a:chExt cx="970916" cy="1788038"/>
            </a:xfrm>
          </p:grpSpPr>
          <p:sp>
            <p:nvSpPr>
              <p:cNvPr id="72" name="Freeform 16"/>
              <p:cNvSpPr>
                <a:spLocks/>
              </p:cNvSpPr>
              <p:nvPr/>
            </p:nvSpPr>
            <p:spPr bwMode="auto">
              <a:xfrm>
                <a:off x="4640412" y="4114783"/>
                <a:ext cx="120361" cy="69542"/>
              </a:xfrm>
              <a:custGeom>
                <a:avLst/>
                <a:gdLst>
                  <a:gd name="T0" fmla="*/ 90 w 90"/>
                  <a:gd name="T1" fmla="*/ 52 h 52"/>
                  <a:gd name="T2" fmla="*/ 45 w 90"/>
                  <a:gd name="T3" fmla="*/ 0 h 52"/>
                  <a:gd name="T4" fmla="*/ 0 w 90"/>
                  <a:gd name="T5" fmla="*/ 52 h 52"/>
                  <a:gd name="T6" fmla="*/ 90 w 90"/>
                  <a:gd name="T7" fmla="*/ 52 h 52"/>
                </a:gdLst>
                <a:ahLst/>
                <a:cxnLst>
                  <a:cxn ang="0">
                    <a:pos x="T0" y="T1"/>
                  </a:cxn>
                  <a:cxn ang="0">
                    <a:pos x="T2" y="T3"/>
                  </a:cxn>
                  <a:cxn ang="0">
                    <a:pos x="T4" y="T5"/>
                  </a:cxn>
                  <a:cxn ang="0">
                    <a:pos x="T6" y="T7"/>
                  </a:cxn>
                </a:cxnLst>
                <a:rect l="0" t="0" r="r" b="b"/>
                <a:pathLst>
                  <a:path w="90" h="52">
                    <a:moveTo>
                      <a:pt x="90" y="52"/>
                    </a:moveTo>
                    <a:lnTo>
                      <a:pt x="45" y="0"/>
                    </a:lnTo>
                    <a:lnTo>
                      <a:pt x="0" y="52"/>
                    </a:lnTo>
                    <a:lnTo>
                      <a:pt x="90" y="52"/>
                    </a:lnTo>
                    <a:close/>
                  </a:path>
                </a:pathLst>
              </a:custGeom>
              <a:solidFill>
                <a:srgbClr val="42424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AR" dirty="0">
                  <a:solidFill>
                    <a:srgbClr val="333333"/>
                  </a:solidFill>
                </a:endParaRPr>
              </a:p>
            </p:txBody>
          </p:sp>
          <p:sp>
            <p:nvSpPr>
              <p:cNvPr id="73" name="Freeform 17"/>
              <p:cNvSpPr>
                <a:spLocks/>
              </p:cNvSpPr>
              <p:nvPr/>
            </p:nvSpPr>
            <p:spPr bwMode="auto">
              <a:xfrm>
                <a:off x="4640412" y="2832264"/>
                <a:ext cx="120361" cy="73555"/>
              </a:xfrm>
              <a:custGeom>
                <a:avLst/>
                <a:gdLst>
                  <a:gd name="T0" fmla="*/ 90 w 90"/>
                  <a:gd name="T1" fmla="*/ 55 h 55"/>
                  <a:gd name="T2" fmla="*/ 45 w 90"/>
                  <a:gd name="T3" fmla="*/ 0 h 55"/>
                  <a:gd name="T4" fmla="*/ 0 w 90"/>
                  <a:gd name="T5" fmla="*/ 55 h 55"/>
                  <a:gd name="T6" fmla="*/ 90 w 90"/>
                  <a:gd name="T7" fmla="*/ 55 h 55"/>
                </a:gdLst>
                <a:ahLst/>
                <a:cxnLst>
                  <a:cxn ang="0">
                    <a:pos x="T0" y="T1"/>
                  </a:cxn>
                  <a:cxn ang="0">
                    <a:pos x="T2" y="T3"/>
                  </a:cxn>
                  <a:cxn ang="0">
                    <a:pos x="T4" y="T5"/>
                  </a:cxn>
                  <a:cxn ang="0">
                    <a:pos x="T6" y="T7"/>
                  </a:cxn>
                </a:cxnLst>
                <a:rect l="0" t="0" r="r" b="b"/>
                <a:pathLst>
                  <a:path w="90" h="55">
                    <a:moveTo>
                      <a:pt x="90" y="55"/>
                    </a:moveTo>
                    <a:lnTo>
                      <a:pt x="45" y="0"/>
                    </a:lnTo>
                    <a:lnTo>
                      <a:pt x="0" y="55"/>
                    </a:lnTo>
                    <a:lnTo>
                      <a:pt x="90" y="55"/>
                    </a:lnTo>
                    <a:close/>
                  </a:path>
                </a:pathLst>
              </a:custGeom>
              <a:solidFill>
                <a:srgbClr val="42424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AR" dirty="0">
                  <a:solidFill>
                    <a:srgbClr val="333333"/>
                  </a:solidFill>
                </a:endParaRPr>
              </a:p>
            </p:txBody>
          </p:sp>
          <p:sp>
            <p:nvSpPr>
              <p:cNvPr id="74" name="Freeform 26"/>
              <p:cNvSpPr>
                <a:spLocks/>
              </p:cNvSpPr>
              <p:nvPr/>
            </p:nvSpPr>
            <p:spPr bwMode="auto">
              <a:xfrm>
                <a:off x="4688557" y="4216422"/>
                <a:ext cx="922771" cy="403880"/>
              </a:xfrm>
              <a:custGeom>
                <a:avLst/>
                <a:gdLst>
                  <a:gd name="T0" fmla="*/ 288 w 292"/>
                  <a:gd name="T1" fmla="*/ 120 h 128"/>
                  <a:gd name="T2" fmla="*/ 28 w 292"/>
                  <a:gd name="T3" fmla="*/ 120 h 128"/>
                  <a:gd name="T4" fmla="*/ 8 w 292"/>
                  <a:gd name="T5" fmla="*/ 100 h 128"/>
                  <a:gd name="T6" fmla="*/ 8 w 292"/>
                  <a:gd name="T7" fmla="*/ 0 h 128"/>
                  <a:gd name="T8" fmla="*/ 0 w 292"/>
                  <a:gd name="T9" fmla="*/ 0 h 128"/>
                  <a:gd name="T10" fmla="*/ 0 w 292"/>
                  <a:gd name="T11" fmla="*/ 100 h 128"/>
                  <a:gd name="T12" fmla="*/ 28 w 292"/>
                  <a:gd name="T13" fmla="*/ 128 h 128"/>
                  <a:gd name="T14" fmla="*/ 288 w 292"/>
                  <a:gd name="T15" fmla="*/ 128 h 128"/>
                  <a:gd name="T16" fmla="*/ 292 w 292"/>
                  <a:gd name="T17" fmla="*/ 124 h 128"/>
                  <a:gd name="T18" fmla="*/ 288 w 292"/>
                  <a:gd name="T19" fmla="*/ 120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92" h="128">
                    <a:moveTo>
                      <a:pt x="288" y="120"/>
                    </a:moveTo>
                    <a:cubicBezTo>
                      <a:pt x="28" y="120"/>
                      <a:pt x="28" y="120"/>
                      <a:pt x="28" y="120"/>
                    </a:cubicBezTo>
                    <a:cubicBezTo>
                      <a:pt x="17" y="120"/>
                      <a:pt x="8" y="111"/>
                      <a:pt x="8" y="100"/>
                    </a:cubicBezTo>
                    <a:cubicBezTo>
                      <a:pt x="8" y="0"/>
                      <a:pt x="8" y="0"/>
                      <a:pt x="8" y="0"/>
                    </a:cubicBezTo>
                    <a:cubicBezTo>
                      <a:pt x="0" y="0"/>
                      <a:pt x="0" y="0"/>
                      <a:pt x="0" y="0"/>
                    </a:cubicBezTo>
                    <a:cubicBezTo>
                      <a:pt x="0" y="100"/>
                      <a:pt x="0" y="100"/>
                      <a:pt x="0" y="100"/>
                    </a:cubicBezTo>
                    <a:cubicBezTo>
                      <a:pt x="0" y="115"/>
                      <a:pt x="13" y="128"/>
                      <a:pt x="28" y="128"/>
                    </a:cubicBezTo>
                    <a:cubicBezTo>
                      <a:pt x="288" y="128"/>
                      <a:pt x="288" y="128"/>
                      <a:pt x="288" y="128"/>
                    </a:cubicBezTo>
                    <a:cubicBezTo>
                      <a:pt x="290" y="128"/>
                      <a:pt x="292" y="126"/>
                      <a:pt x="292" y="124"/>
                    </a:cubicBezTo>
                    <a:cubicBezTo>
                      <a:pt x="292" y="121"/>
                      <a:pt x="290" y="120"/>
                      <a:pt x="288" y="120"/>
                    </a:cubicBezTo>
                    <a:close/>
                  </a:path>
                </a:pathLst>
              </a:custGeom>
              <a:solidFill>
                <a:srgbClr val="42424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AR" dirty="0">
                  <a:solidFill>
                    <a:srgbClr val="333333"/>
                  </a:solidFill>
                </a:endParaRPr>
              </a:p>
            </p:txBody>
          </p:sp>
          <p:sp>
            <p:nvSpPr>
              <p:cNvPr id="75" name="Rectangle 28"/>
              <p:cNvSpPr>
                <a:spLocks noChangeArrowheads="1"/>
              </p:cNvSpPr>
              <p:nvPr/>
            </p:nvSpPr>
            <p:spPr bwMode="auto">
              <a:xfrm>
                <a:off x="4688557" y="2936578"/>
                <a:ext cx="25410" cy="1147446"/>
              </a:xfrm>
              <a:prstGeom prst="rect">
                <a:avLst/>
              </a:prstGeom>
              <a:solidFill>
                <a:srgbClr val="42424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AR" dirty="0">
                  <a:solidFill>
                    <a:srgbClr val="333333"/>
                  </a:solidFill>
                </a:endParaRPr>
              </a:p>
            </p:txBody>
          </p:sp>
        </p:grpSp>
        <p:grpSp>
          <p:nvGrpSpPr>
            <p:cNvPr id="69" name="69 Grupo"/>
            <p:cNvGrpSpPr/>
            <p:nvPr/>
          </p:nvGrpSpPr>
          <p:grpSpPr>
            <a:xfrm rot="5400000">
              <a:off x="8403045" y="442991"/>
              <a:ext cx="120361" cy="1275832"/>
              <a:chOff x="7882148" y="2168939"/>
              <a:chExt cx="120361" cy="1275832"/>
            </a:xfrm>
          </p:grpSpPr>
          <p:sp>
            <p:nvSpPr>
              <p:cNvPr id="70" name="Rectangle 23"/>
              <p:cNvSpPr>
                <a:spLocks noChangeArrowheads="1"/>
              </p:cNvSpPr>
              <p:nvPr/>
            </p:nvSpPr>
            <p:spPr bwMode="auto">
              <a:xfrm>
                <a:off x="7928955" y="2270578"/>
                <a:ext cx="25410" cy="1174193"/>
              </a:xfrm>
              <a:prstGeom prst="rect">
                <a:avLst/>
              </a:prstGeom>
              <a:solidFill>
                <a:srgbClr val="42424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AR" dirty="0">
                  <a:solidFill>
                    <a:srgbClr val="333333"/>
                  </a:solidFill>
                </a:endParaRPr>
              </a:p>
            </p:txBody>
          </p:sp>
          <p:sp>
            <p:nvSpPr>
              <p:cNvPr id="71" name="Freeform 25"/>
              <p:cNvSpPr>
                <a:spLocks/>
              </p:cNvSpPr>
              <p:nvPr/>
            </p:nvSpPr>
            <p:spPr bwMode="auto">
              <a:xfrm>
                <a:off x="7882148" y="2168939"/>
                <a:ext cx="120361" cy="69542"/>
              </a:xfrm>
              <a:custGeom>
                <a:avLst/>
                <a:gdLst>
                  <a:gd name="T0" fmla="*/ 90 w 90"/>
                  <a:gd name="T1" fmla="*/ 52 h 52"/>
                  <a:gd name="T2" fmla="*/ 45 w 90"/>
                  <a:gd name="T3" fmla="*/ 0 h 52"/>
                  <a:gd name="T4" fmla="*/ 0 w 90"/>
                  <a:gd name="T5" fmla="*/ 52 h 52"/>
                  <a:gd name="T6" fmla="*/ 90 w 90"/>
                  <a:gd name="T7" fmla="*/ 52 h 52"/>
                </a:gdLst>
                <a:ahLst/>
                <a:cxnLst>
                  <a:cxn ang="0">
                    <a:pos x="T0" y="T1"/>
                  </a:cxn>
                  <a:cxn ang="0">
                    <a:pos x="T2" y="T3"/>
                  </a:cxn>
                  <a:cxn ang="0">
                    <a:pos x="T4" y="T5"/>
                  </a:cxn>
                  <a:cxn ang="0">
                    <a:pos x="T6" y="T7"/>
                  </a:cxn>
                </a:cxnLst>
                <a:rect l="0" t="0" r="r" b="b"/>
                <a:pathLst>
                  <a:path w="90" h="52">
                    <a:moveTo>
                      <a:pt x="90" y="52"/>
                    </a:moveTo>
                    <a:lnTo>
                      <a:pt x="45" y="0"/>
                    </a:lnTo>
                    <a:lnTo>
                      <a:pt x="0" y="52"/>
                    </a:lnTo>
                    <a:lnTo>
                      <a:pt x="90" y="52"/>
                    </a:lnTo>
                    <a:close/>
                  </a:path>
                </a:pathLst>
              </a:custGeom>
              <a:solidFill>
                <a:srgbClr val="42424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AR" dirty="0">
                  <a:solidFill>
                    <a:srgbClr val="333333"/>
                  </a:solidFill>
                </a:endParaRPr>
              </a:p>
            </p:txBody>
          </p:sp>
        </p:grpSp>
      </p:grpSp>
      <p:cxnSp>
        <p:nvCxnSpPr>
          <p:cNvPr id="78" name="Conector recto 77"/>
          <p:cNvCxnSpPr/>
          <p:nvPr/>
        </p:nvCxnSpPr>
        <p:spPr>
          <a:xfrm>
            <a:off x="144108" y="6444927"/>
            <a:ext cx="10152350" cy="0"/>
          </a:xfrm>
          <a:prstGeom prst="line">
            <a:avLst/>
          </a:prstGeom>
          <a:ln w="190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pic>
        <p:nvPicPr>
          <p:cNvPr id="79" name="Imagen 78"/>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180686" y="6517687"/>
            <a:ext cx="935352" cy="935352"/>
          </a:xfrm>
          <a:prstGeom prst="rect">
            <a:avLst/>
          </a:prstGeom>
        </p:spPr>
      </p:pic>
      <p:sp>
        <p:nvSpPr>
          <p:cNvPr id="85" name="Freeform 5"/>
          <p:cNvSpPr>
            <a:spLocks noEditPoints="1"/>
          </p:cNvSpPr>
          <p:nvPr/>
        </p:nvSpPr>
        <p:spPr bwMode="auto">
          <a:xfrm>
            <a:off x="6624851" y="1934519"/>
            <a:ext cx="995221" cy="891782"/>
          </a:xfrm>
          <a:custGeom>
            <a:avLst/>
            <a:gdLst>
              <a:gd name="T0" fmla="*/ 224 w 448"/>
              <a:gd name="T1" fmla="*/ 0 h 408"/>
              <a:gd name="T2" fmla="*/ 0 w 448"/>
              <a:gd name="T3" fmla="*/ 187 h 408"/>
              <a:gd name="T4" fmla="*/ 448 w 448"/>
              <a:gd name="T5" fmla="*/ 187 h 408"/>
              <a:gd name="T6" fmla="*/ 164 w 448"/>
              <a:gd name="T7" fmla="*/ 306 h 408"/>
              <a:gd name="T8" fmla="*/ 130 w 448"/>
              <a:gd name="T9" fmla="*/ 306 h 408"/>
              <a:gd name="T10" fmla="*/ 79 w 448"/>
              <a:gd name="T11" fmla="*/ 306 h 408"/>
              <a:gd name="T12" fmla="*/ 266 w 448"/>
              <a:gd name="T13" fmla="*/ 289 h 408"/>
              <a:gd name="T14" fmla="*/ 266 w 448"/>
              <a:gd name="T15" fmla="*/ 255 h 408"/>
              <a:gd name="T16" fmla="*/ 317 w 448"/>
              <a:gd name="T17" fmla="*/ 255 h 408"/>
              <a:gd name="T18" fmla="*/ 283 w 448"/>
              <a:gd name="T19" fmla="*/ 255 h 408"/>
              <a:gd name="T20" fmla="*/ 181 w 448"/>
              <a:gd name="T21" fmla="*/ 255 h 408"/>
              <a:gd name="T22" fmla="*/ 164 w 448"/>
              <a:gd name="T23" fmla="*/ 289 h 408"/>
              <a:gd name="T24" fmla="*/ 164 w 448"/>
              <a:gd name="T25" fmla="*/ 255 h 408"/>
              <a:gd name="T26" fmla="*/ 215 w 448"/>
              <a:gd name="T27" fmla="*/ 306 h 408"/>
              <a:gd name="T28" fmla="*/ 181 w 448"/>
              <a:gd name="T29" fmla="*/ 306 h 408"/>
              <a:gd name="T30" fmla="*/ 266 w 448"/>
              <a:gd name="T31" fmla="*/ 340 h 408"/>
              <a:gd name="T32" fmla="*/ 283 w 448"/>
              <a:gd name="T33" fmla="*/ 306 h 408"/>
              <a:gd name="T34" fmla="*/ 283 w 448"/>
              <a:gd name="T35" fmla="*/ 340 h 408"/>
              <a:gd name="T36" fmla="*/ 368 w 448"/>
              <a:gd name="T37" fmla="*/ 306 h 408"/>
              <a:gd name="T38" fmla="*/ 334 w 448"/>
              <a:gd name="T39" fmla="*/ 306 h 408"/>
              <a:gd name="T40" fmla="*/ 368 w 448"/>
              <a:gd name="T41" fmla="*/ 289 h 408"/>
              <a:gd name="T42" fmla="*/ 334 w 448"/>
              <a:gd name="T43" fmla="*/ 204 h 408"/>
              <a:gd name="T44" fmla="*/ 334 w 448"/>
              <a:gd name="T45" fmla="*/ 238 h 408"/>
              <a:gd name="T46" fmla="*/ 283 w 448"/>
              <a:gd name="T47" fmla="*/ 238 h 408"/>
              <a:gd name="T48" fmla="*/ 317 w 448"/>
              <a:gd name="T49" fmla="*/ 238 h 408"/>
              <a:gd name="T50" fmla="*/ 232 w 448"/>
              <a:gd name="T51" fmla="*/ 204 h 408"/>
              <a:gd name="T52" fmla="*/ 215 w 448"/>
              <a:gd name="T53" fmla="*/ 238 h 408"/>
              <a:gd name="T54" fmla="*/ 215 w 448"/>
              <a:gd name="T55" fmla="*/ 204 h 408"/>
              <a:gd name="T56" fmla="*/ 130 w 448"/>
              <a:gd name="T57" fmla="*/ 238 h 408"/>
              <a:gd name="T58" fmla="*/ 164 w 448"/>
              <a:gd name="T59" fmla="*/ 238 h 408"/>
              <a:gd name="T60" fmla="*/ 79 w 448"/>
              <a:gd name="T61" fmla="*/ 204 h 408"/>
              <a:gd name="T62" fmla="*/ 113 w 448"/>
              <a:gd name="T63" fmla="*/ 289 h 408"/>
              <a:gd name="T64" fmla="*/ 113 w 448"/>
              <a:gd name="T65" fmla="*/ 255 h 408"/>
              <a:gd name="T66" fmla="*/ 47 w 448"/>
              <a:gd name="T67" fmla="*/ 289 h 408"/>
              <a:gd name="T68" fmla="*/ 62 w 448"/>
              <a:gd name="T69" fmla="*/ 289 h 408"/>
              <a:gd name="T70" fmla="*/ 52 w 448"/>
              <a:gd name="T71" fmla="*/ 306 h 408"/>
              <a:gd name="T72" fmla="*/ 113 w 448"/>
              <a:gd name="T73" fmla="*/ 357 h 408"/>
              <a:gd name="T74" fmla="*/ 79 w 448"/>
              <a:gd name="T75" fmla="*/ 357 h 408"/>
              <a:gd name="T76" fmla="*/ 164 w 448"/>
              <a:gd name="T77" fmla="*/ 391 h 408"/>
              <a:gd name="T78" fmla="*/ 181 w 448"/>
              <a:gd name="T79" fmla="*/ 357 h 408"/>
              <a:gd name="T80" fmla="*/ 181 w 448"/>
              <a:gd name="T81" fmla="*/ 391 h 408"/>
              <a:gd name="T82" fmla="*/ 266 w 448"/>
              <a:gd name="T83" fmla="*/ 357 h 408"/>
              <a:gd name="T84" fmla="*/ 232 w 448"/>
              <a:gd name="T85" fmla="*/ 357 h 408"/>
              <a:gd name="T86" fmla="*/ 317 w 448"/>
              <a:gd name="T87" fmla="*/ 391 h 408"/>
              <a:gd name="T88" fmla="*/ 334 w 448"/>
              <a:gd name="T89" fmla="*/ 357 h 408"/>
              <a:gd name="T90" fmla="*/ 334 w 448"/>
              <a:gd name="T91" fmla="*/ 391 h 408"/>
              <a:gd name="T92" fmla="*/ 395 w 448"/>
              <a:gd name="T93" fmla="*/ 306 h 408"/>
              <a:gd name="T94" fmla="*/ 385 w 448"/>
              <a:gd name="T95" fmla="*/ 289 h 408"/>
              <a:gd name="T96" fmla="*/ 400 w 448"/>
              <a:gd name="T97" fmla="*/ 289 h 408"/>
              <a:gd name="T98" fmla="*/ 385 w 448"/>
              <a:gd name="T99" fmla="*/ 204 h 408"/>
              <a:gd name="T100" fmla="*/ 385 w 448"/>
              <a:gd name="T101" fmla="*/ 238 h 408"/>
              <a:gd name="T102" fmla="*/ 112 w 448"/>
              <a:gd name="T103" fmla="*/ 187 h 408"/>
              <a:gd name="T104" fmla="*/ 62 w 448"/>
              <a:gd name="T105" fmla="*/ 238 h 408"/>
              <a:gd name="T106" fmla="*/ 62 w 448"/>
              <a:gd name="T107" fmla="*/ 204 h 4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448" h="408">
                <a:moveTo>
                  <a:pt x="356" y="187"/>
                </a:moveTo>
                <a:cubicBezTo>
                  <a:pt x="231" y="3"/>
                  <a:pt x="231" y="3"/>
                  <a:pt x="231" y="3"/>
                </a:cubicBezTo>
                <a:cubicBezTo>
                  <a:pt x="229" y="1"/>
                  <a:pt x="227" y="0"/>
                  <a:pt x="224" y="0"/>
                </a:cubicBezTo>
                <a:cubicBezTo>
                  <a:pt x="221" y="0"/>
                  <a:pt x="218" y="1"/>
                  <a:pt x="217" y="3"/>
                </a:cubicBezTo>
                <a:cubicBezTo>
                  <a:pt x="92" y="187"/>
                  <a:pt x="92" y="187"/>
                  <a:pt x="92" y="187"/>
                </a:cubicBezTo>
                <a:cubicBezTo>
                  <a:pt x="0" y="187"/>
                  <a:pt x="0" y="187"/>
                  <a:pt x="0" y="187"/>
                </a:cubicBezTo>
                <a:cubicBezTo>
                  <a:pt x="64" y="408"/>
                  <a:pt x="64" y="408"/>
                  <a:pt x="64" y="408"/>
                </a:cubicBezTo>
                <a:cubicBezTo>
                  <a:pt x="383" y="408"/>
                  <a:pt x="383" y="408"/>
                  <a:pt x="383" y="408"/>
                </a:cubicBezTo>
                <a:cubicBezTo>
                  <a:pt x="448" y="187"/>
                  <a:pt x="448" y="187"/>
                  <a:pt x="448" y="187"/>
                </a:cubicBezTo>
                <a:lnTo>
                  <a:pt x="356" y="187"/>
                </a:lnTo>
                <a:close/>
                <a:moveTo>
                  <a:pt x="130" y="306"/>
                </a:moveTo>
                <a:cubicBezTo>
                  <a:pt x="164" y="306"/>
                  <a:pt x="164" y="306"/>
                  <a:pt x="164" y="306"/>
                </a:cubicBezTo>
                <a:cubicBezTo>
                  <a:pt x="164" y="340"/>
                  <a:pt x="164" y="340"/>
                  <a:pt x="164" y="340"/>
                </a:cubicBezTo>
                <a:cubicBezTo>
                  <a:pt x="130" y="340"/>
                  <a:pt x="130" y="340"/>
                  <a:pt x="130" y="340"/>
                </a:cubicBezTo>
                <a:lnTo>
                  <a:pt x="130" y="306"/>
                </a:lnTo>
                <a:close/>
                <a:moveTo>
                  <a:pt x="113" y="340"/>
                </a:moveTo>
                <a:cubicBezTo>
                  <a:pt x="79" y="340"/>
                  <a:pt x="79" y="340"/>
                  <a:pt x="79" y="340"/>
                </a:cubicBezTo>
                <a:cubicBezTo>
                  <a:pt x="79" y="306"/>
                  <a:pt x="79" y="306"/>
                  <a:pt x="79" y="306"/>
                </a:cubicBezTo>
                <a:cubicBezTo>
                  <a:pt x="113" y="306"/>
                  <a:pt x="113" y="306"/>
                  <a:pt x="113" y="306"/>
                </a:cubicBezTo>
                <a:lnTo>
                  <a:pt x="113" y="340"/>
                </a:lnTo>
                <a:close/>
                <a:moveTo>
                  <a:pt x="266" y="289"/>
                </a:moveTo>
                <a:cubicBezTo>
                  <a:pt x="232" y="289"/>
                  <a:pt x="232" y="289"/>
                  <a:pt x="232" y="289"/>
                </a:cubicBezTo>
                <a:cubicBezTo>
                  <a:pt x="232" y="255"/>
                  <a:pt x="232" y="255"/>
                  <a:pt x="232" y="255"/>
                </a:cubicBezTo>
                <a:cubicBezTo>
                  <a:pt x="266" y="255"/>
                  <a:pt x="266" y="255"/>
                  <a:pt x="266" y="255"/>
                </a:cubicBezTo>
                <a:lnTo>
                  <a:pt x="266" y="289"/>
                </a:lnTo>
                <a:close/>
                <a:moveTo>
                  <a:pt x="283" y="255"/>
                </a:moveTo>
                <a:cubicBezTo>
                  <a:pt x="317" y="255"/>
                  <a:pt x="317" y="255"/>
                  <a:pt x="317" y="255"/>
                </a:cubicBezTo>
                <a:cubicBezTo>
                  <a:pt x="317" y="289"/>
                  <a:pt x="317" y="289"/>
                  <a:pt x="317" y="289"/>
                </a:cubicBezTo>
                <a:cubicBezTo>
                  <a:pt x="283" y="289"/>
                  <a:pt x="283" y="289"/>
                  <a:pt x="283" y="289"/>
                </a:cubicBezTo>
                <a:lnTo>
                  <a:pt x="283" y="255"/>
                </a:lnTo>
                <a:close/>
                <a:moveTo>
                  <a:pt x="215" y="289"/>
                </a:moveTo>
                <a:cubicBezTo>
                  <a:pt x="181" y="289"/>
                  <a:pt x="181" y="289"/>
                  <a:pt x="181" y="289"/>
                </a:cubicBezTo>
                <a:cubicBezTo>
                  <a:pt x="181" y="255"/>
                  <a:pt x="181" y="255"/>
                  <a:pt x="181" y="255"/>
                </a:cubicBezTo>
                <a:cubicBezTo>
                  <a:pt x="215" y="255"/>
                  <a:pt x="215" y="255"/>
                  <a:pt x="215" y="255"/>
                </a:cubicBezTo>
                <a:lnTo>
                  <a:pt x="215" y="289"/>
                </a:lnTo>
                <a:close/>
                <a:moveTo>
                  <a:pt x="164" y="289"/>
                </a:moveTo>
                <a:cubicBezTo>
                  <a:pt x="130" y="289"/>
                  <a:pt x="130" y="289"/>
                  <a:pt x="130" y="289"/>
                </a:cubicBezTo>
                <a:cubicBezTo>
                  <a:pt x="130" y="255"/>
                  <a:pt x="130" y="255"/>
                  <a:pt x="130" y="255"/>
                </a:cubicBezTo>
                <a:cubicBezTo>
                  <a:pt x="164" y="255"/>
                  <a:pt x="164" y="255"/>
                  <a:pt x="164" y="255"/>
                </a:cubicBezTo>
                <a:lnTo>
                  <a:pt x="164" y="289"/>
                </a:lnTo>
                <a:close/>
                <a:moveTo>
                  <a:pt x="181" y="306"/>
                </a:moveTo>
                <a:cubicBezTo>
                  <a:pt x="215" y="306"/>
                  <a:pt x="215" y="306"/>
                  <a:pt x="215" y="306"/>
                </a:cubicBezTo>
                <a:cubicBezTo>
                  <a:pt x="215" y="340"/>
                  <a:pt x="215" y="340"/>
                  <a:pt x="215" y="340"/>
                </a:cubicBezTo>
                <a:cubicBezTo>
                  <a:pt x="181" y="340"/>
                  <a:pt x="181" y="340"/>
                  <a:pt x="181" y="340"/>
                </a:cubicBezTo>
                <a:lnTo>
                  <a:pt x="181" y="306"/>
                </a:lnTo>
                <a:close/>
                <a:moveTo>
                  <a:pt x="232" y="306"/>
                </a:moveTo>
                <a:cubicBezTo>
                  <a:pt x="266" y="306"/>
                  <a:pt x="266" y="306"/>
                  <a:pt x="266" y="306"/>
                </a:cubicBezTo>
                <a:cubicBezTo>
                  <a:pt x="266" y="340"/>
                  <a:pt x="266" y="340"/>
                  <a:pt x="266" y="340"/>
                </a:cubicBezTo>
                <a:cubicBezTo>
                  <a:pt x="232" y="340"/>
                  <a:pt x="232" y="340"/>
                  <a:pt x="232" y="340"/>
                </a:cubicBezTo>
                <a:lnTo>
                  <a:pt x="232" y="306"/>
                </a:lnTo>
                <a:close/>
                <a:moveTo>
                  <a:pt x="283" y="306"/>
                </a:moveTo>
                <a:cubicBezTo>
                  <a:pt x="317" y="306"/>
                  <a:pt x="317" y="306"/>
                  <a:pt x="317" y="306"/>
                </a:cubicBezTo>
                <a:cubicBezTo>
                  <a:pt x="317" y="340"/>
                  <a:pt x="317" y="340"/>
                  <a:pt x="317" y="340"/>
                </a:cubicBezTo>
                <a:cubicBezTo>
                  <a:pt x="283" y="340"/>
                  <a:pt x="283" y="340"/>
                  <a:pt x="283" y="340"/>
                </a:cubicBezTo>
                <a:lnTo>
                  <a:pt x="283" y="306"/>
                </a:lnTo>
                <a:close/>
                <a:moveTo>
                  <a:pt x="334" y="306"/>
                </a:moveTo>
                <a:cubicBezTo>
                  <a:pt x="368" y="306"/>
                  <a:pt x="368" y="306"/>
                  <a:pt x="368" y="306"/>
                </a:cubicBezTo>
                <a:cubicBezTo>
                  <a:pt x="368" y="340"/>
                  <a:pt x="368" y="340"/>
                  <a:pt x="368" y="340"/>
                </a:cubicBezTo>
                <a:cubicBezTo>
                  <a:pt x="334" y="340"/>
                  <a:pt x="334" y="340"/>
                  <a:pt x="334" y="340"/>
                </a:cubicBezTo>
                <a:lnTo>
                  <a:pt x="334" y="306"/>
                </a:lnTo>
                <a:close/>
                <a:moveTo>
                  <a:pt x="334" y="255"/>
                </a:moveTo>
                <a:cubicBezTo>
                  <a:pt x="368" y="255"/>
                  <a:pt x="368" y="255"/>
                  <a:pt x="368" y="255"/>
                </a:cubicBezTo>
                <a:cubicBezTo>
                  <a:pt x="368" y="289"/>
                  <a:pt x="368" y="289"/>
                  <a:pt x="368" y="289"/>
                </a:cubicBezTo>
                <a:cubicBezTo>
                  <a:pt x="334" y="289"/>
                  <a:pt x="334" y="289"/>
                  <a:pt x="334" y="289"/>
                </a:cubicBezTo>
                <a:lnTo>
                  <a:pt x="334" y="255"/>
                </a:lnTo>
                <a:close/>
                <a:moveTo>
                  <a:pt x="334" y="204"/>
                </a:moveTo>
                <a:cubicBezTo>
                  <a:pt x="368" y="204"/>
                  <a:pt x="368" y="204"/>
                  <a:pt x="368" y="204"/>
                </a:cubicBezTo>
                <a:cubicBezTo>
                  <a:pt x="368" y="238"/>
                  <a:pt x="368" y="238"/>
                  <a:pt x="368" y="238"/>
                </a:cubicBezTo>
                <a:cubicBezTo>
                  <a:pt x="334" y="238"/>
                  <a:pt x="334" y="238"/>
                  <a:pt x="334" y="238"/>
                </a:cubicBezTo>
                <a:lnTo>
                  <a:pt x="334" y="204"/>
                </a:lnTo>
                <a:close/>
                <a:moveTo>
                  <a:pt x="317" y="238"/>
                </a:moveTo>
                <a:cubicBezTo>
                  <a:pt x="283" y="238"/>
                  <a:pt x="283" y="238"/>
                  <a:pt x="283" y="238"/>
                </a:cubicBezTo>
                <a:cubicBezTo>
                  <a:pt x="283" y="204"/>
                  <a:pt x="283" y="204"/>
                  <a:pt x="283" y="204"/>
                </a:cubicBezTo>
                <a:cubicBezTo>
                  <a:pt x="317" y="204"/>
                  <a:pt x="317" y="204"/>
                  <a:pt x="317" y="204"/>
                </a:cubicBezTo>
                <a:lnTo>
                  <a:pt x="317" y="238"/>
                </a:lnTo>
                <a:close/>
                <a:moveTo>
                  <a:pt x="266" y="238"/>
                </a:moveTo>
                <a:cubicBezTo>
                  <a:pt x="232" y="238"/>
                  <a:pt x="232" y="238"/>
                  <a:pt x="232" y="238"/>
                </a:cubicBezTo>
                <a:cubicBezTo>
                  <a:pt x="232" y="204"/>
                  <a:pt x="232" y="204"/>
                  <a:pt x="232" y="204"/>
                </a:cubicBezTo>
                <a:cubicBezTo>
                  <a:pt x="266" y="204"/>
                  <a:pt x="266" y="204"/>
                  <a:pt x="266" y="204"/>
                </a:cubicBezTo>
                <a:lnTo>
                  <a:pt x="266" y="238"/>
                </a:lnTo>
                <a:close/>
                <a:moveTo>
                  <a:pt x="215" y="238"/>
                </a:moveTo>
                <a:cubicBezTo>
                  <a:pt x="181" y="238"/>
                  <a:pt x="181" y="238"/>
                  <a:pt x="181" y="238"/>
                </a:cubicBezTo>
                <a:cubicBezTo>
                  <a:pt x="181" y="204"/>
                  <a:pt x="181" y="204"/>
                  <a:pt x="181" y="204"/>
                </a:cubicBezTo>
                <a:cubicBezTo>
                  <a:pt x="215" y="204"/>
                  <a:pt x="215" y="204"/>
                  <a:pt x="215" y="204"/>
                </a:cubicBezTo>
                <a:lnTo>
                  <a:pt x="215" y="238"/>
                </a:lnTo>
                <a:close/>
                <a:moveTo>
                  <a:pt x="164" y="238"/>
                </a:moveTo>
                <a:cubicBezTo>
                  <a:pt x="130" y="238"/>
                  <a:pt x="130" y="238"/>
                  <a:pt x="130" y="238"/>
                </a:cubicBezTo>
                <a:cubicBezTo>
                  <a:pt x="130" y="204"/>
                  <a:pt x="130" y="204"/>
                  <a:pt x="130" y="204"/>
                </a:cubicBezTo>
                <a:cubicBezTo>
                  <a:pt x="164" y="204"/>
                  <a:pt x="164" y="204"/>
                  <a:pt x="164" y="204"/>
                </a:cubicBezTo>
                <a:lnTo>
                  <a:pt x="164" y="238"/>
                </a:lnTo>
                <a:close/>
                <a:moveTo>
                  <a:pt x="113" y="238"/>
                </a:moveTo>
                <a:cubicBezTo>
                  <a:pt x="79" y="238"/>
                  <a:pt x="79" y="238"/>
                  <a:pt x="79" y="238"/>
                </a:cubicBezTo>
                <a:cubicBezTo>
                  <a:pt x="79" y="204"/>
                  <a:pt x="79" y="204"/>
                  <a:pt x="79" y="204"/>
                </a:cubicBezTo>
                <a:cubicBezTo>
                  <a:pt x="113" y="204"/>
                  <a:pt x="113" y="204"/>
                  <a:pt x="113" y="204"/>
                </a:cubicBezTo>
                <a:lnTo>
                  <a:pt x="113" y="238"/>
                </a:lnTo>
                <a:close/>
                <a:moveTo>
                  <a:pt x="113" y="289"/>
                </a:moveTo>
                <a:cubicBezTo>
                  <a:pt x="79" y="289"/>
                  <a:pt x="79" y="289"/>
                  <a:pt x="79" y="289"/>
                </a:cubicBezTo>
                <a:cubicBezTo>
                  <a:pt x="79" y="255"/>
                  <a:pt x="79" y="255"/>
                  <a:pt x="79" y="255"/>
                </a:cubicBezTo>
                <a:cubicBezTo>
                  <a:pt x="113" y="255"/>
                  <a:pt x="113" y="255"/>
                  <a:pt x="113" y="255"/>
                </a:cubicBezTo>
                <a:lnTo>
                  <a:pt x="113" y="289"/>
                </a:lnTo>
                <a:close/>
                <a:moveTo>
                  <a:pt x="62" y="289"/>
                </a:moveTo>
                <a:cubicBezTo>
                  <a:pt x="47" y="289"/>
                  <a:pt x="47" y="289"/>
                  <a:pt x="47" y="289"/>
                </a:cubicBezTo>
                <a:cubicBezTo>
                  <a:pt x="37" y="255"/>
                  <a:pt x="37" y="255"/>
                  <a:pt x="37" y="255"/>
                </a:cubicBezTo>
                <a:cubicBezTo>
                  <a:pt x="62" y="255"/>
                  <a:pt x="62" y="255"/>
                  <a:pt x="62" y="255"/>
                </a:cubicBezTo>
                <a:lnTo>
                  <a:pt x="62" y="289"/>
                </a:lnTo>
                <a:close/>
                <a:moveTo>
                  <a:pt x="62" y="306"/>
                </a:moveTo>
                <a:cubicBezTo>
                  <a:pt x="62" y="340"/>
                  <a:pt x="62" y="340"/>
                  <a:pt x="62" y="340"/>
                </a:cubicBezTo>
                <a:cubicBezTo>
                  <a:pt x="52" y="306"/>
                  <a:pt x="52" y="306"/>
                  <a:pt x="52" y="306"/>
                </a:cubicBezTo>
                <a:lnTo>
                  <a:pt x="62" y="306"/>
                </a:lnTo>
                <a:close/>
                <a:moveTo>
                  <a:pt x="79" y="357"/>
                </a:moveTo>
                <a:cubicBezTo>
                  <a:pt x="113" y="357"/>
                  <a:pt x="113" y="357"/>
                  <a:pt x="113" y="357"/>
                </a:cubicBezTo>
                <a:cubicBezTo>
                  <a:pt x="113" y="391"/>
                  <a:pt x="113" y="391"/>
                  <a:pt x="113" y="391"/>
                </a:cubicBezTo>
                <a:cubicBezTo>
                  <a:pt x="79" y="391"/>
                  <a:pt x="79" y="391"/>
                  <a:pt x="79" y="391"/>
                </a:cubicBezTo>
                <a:lnTo>
                  <a:pt x="79" y="357"/>
                </a:lnTo>
                <a:close/>
                <a:moveTo>
                  <a:pt x="130" y="357"/>
                </a:moveTo>
                <a:cubicBezTo>
                  <a:pt x="164" y="357"/>
                  <a:pt x="164" y="357"/>
                  <a:pt x="164" y="357"/>
                </a:cubicBezTo>
                <a:cubicBezTo>
                  <a:pt x="164" y="391"/>
                  <a:pt x="164" y="391"/>
                  <a:pt x="164" y="391"/>
                </a:cubicBezTo>
                <a:cubicBezTo>
                  <a:pt x="130" y="391"/>
                  <a:pt x="130" y="391"/>
                  <a:pt x="130" y="391"/>
                </a:cubicBezTo>
                <a:lnTo>
                  <a:pt x="130" y="357"/>
                </a:lnTo>
                <a:close/>
                <a:moveTo>
                  <a:pt x="181" y="357"/>
                </a:moveTo>
                <a:cubicBezTo>
                  <a:pt x="215" y="357"/>
                  <a:pt x="215" y="357"/>
                  <a:pt x="215" y="357"/>
                </a:cubicBezTo>
                <a:cubicBezTo>
                  <a:pt x="215" y="391"/>
                  <a:pt x="215" y="391"/>
                  <a:pt x="215" y="391"/>
                </a:cubicBezTo>
                <a:cubicBezTo>
                  <a:pt x="181" y="391"/>
                  <a:pt x="181" y="391"/>
                  <a:pt x="181" y="391"/>
                </a:cubicBezTo>
                <a:lnTo>
                  <a:pt x="181" y="357"/>
                </a:lnTo>
                <a:close/>
                <a:moveTo>
                  <a:pt x="232" y="357"/>
                </a:moveTo>
                <a:cubicBezTo>
                  <a:pt x="266" y="357"/>
                  <a:pt x="266" y="357"/>
                  <a:pt x="266" y="357"/>
                </a:cubicBezTo>
                <a:cubicBezTo>
                  <a:pt x="266" y="391"/>
                  <a:pt x="266" y="391"/>
                  <a:pt x="266" y="391"/>
                </a:cubicBezTo>
                <a:cubicBezTo>
                  <a:pt x="232" y="391"/>
                  <a:pt x="232" y="391"/>
                  <a:pt x="232" y="391"/>
                </a:cubicBezTo>
                <a:lnTo>
                  <a:pt x="232" y="357"/>
                </a:lnTo>
                <a:close/>
                <a:moveTo>
                  <a:pt x="283" y="357"/>
                </a:moveTo>
                <a:cubicBezTo>
                  <a:pt x="317" y="357"/>
                  <a:pt x="317" y="357"/>
                  <a:pt x="317" y="357"/>
                </a:cubicBezTo>
                <a:cubicBezTo>
                  <a:pt x="317" y="391"/>
                  <a:pt x="317" y="391"/>
                  <a:pt x="317" y="391"/>
                </a:cubicBezTo>
                <a:cubicBezTo>
                  <a:pt x="283" y="391"/>
                  <a:pt x="283" y="391"/>
                  <a:pt x="283" y="391"/>
                </a:cubicBezTo>
                <a:lnTo>
                  <a:pt x="283" y="357"/>
                </a:lnTo>
                <a:close/>
                <a:moveTo>
                  <a:pt x="334" y="357"/>
                </a:moveTo>
                <a:cubicBezTo>
                  <a:pt x="368" y="357"/>
                  <a:pt x="368" y="357"/>
                  <a:pt x="368" y="357"/>
                </a:cubicBezTo>
                <a:cubicBezTo>
                  <a:pt x="368" y="391"/>
                  <a:pt x="368" y="391"/>
                  <a:pt x="368" y="391"/>
                </a:cubicBezTo>
                <a:cubicBezTo>
                  <a:pt x="334" y="391"/>
                  <a:pt x="334" y="391"/>
                  <a:pt x="334" y="391"/>
                </a:cubicBezTo>
                <a:lnTo>
                  <a:pt x="334" y="357"/>
                </a:lnTo>
                <a:close/>
                <a:moveTo>
                  <a:pt x="385" y="306"/>
                </a:moveTo>
                <a:cubicBezTo>
                  <a:pt x="395" y="306"/>
                  <a:pt x="395" y="306"/>
                  <a:pt x="395" y="306"/>
                </a:cubicBezTo>
                <a:cubicBezTo>
                  <a:pt x="385" y="340"/>
                  <a:pt x="385" y="340"/>
                  <a:pt x="385" y="340"/>
                </a:cubicBezTo>
                <a:lnTo>
                  <a:pt x="385" y="306"/>
                </a:lnTo>
                <a:close/>
                <a:moveTo>
                  <a:pt x="385" y="289"/>
                </a:moveTo>
                <a:cubicBezTo>
                  <a:pt x="385" y="255"/>
                  <a:pt x="385" y="255"/>
                  <a:pt x="385" y="255"/>
                </a:cubicBezTo>
                <a:cubicBezTo>
                  <a:pt x="410" y="255"/>
                  <a:pt x="410" y="255"/>
                  <a:pt x="410" y="255"/>
                </a:cubicBezTo>
                <a:cubicBezTo>
                  <a:pt x="400" y="289"/>
                  <a:pt x="400" y="289"/>
                  <a:pt x="400" y="289"/>
                </a:cubicBezTo>
                <a:lnTo>
                  <a:pt x="385" y="289"/>
                </a:lnTo>
                <a:close/>
                <a:moveTo>
                  <a:pt x="385" y="238"/>
                </a:moveTo>
                <a:cubicBezTo>
                  <a:pt x="385" y="204"/>
                  <a:pt x="385" y="204"/>
                  <a:pt x="385" y="204"/>
                </a:cubicBezTo>
                <a:cubicBezTo>
                  <a:pt x="425" y="204"/>
                  <a:pt x="425" y="204"/>
                  <a:pt x="425" y="204"/>
                </a:cubicBezTo>
                <a:cubicBezTo>
                  <a:pt x="415" y="238"/>
                  <a:pt x="415" y="238"/>
                  <a:pt x="415" y="238"/>
                </a:cubicBezTo>
                <a:lnTo>
                  <a:pt x="385" y="238"/>
                </a:lnTo>
                <a:close/>
                <a:moveTo>
                  <a:pt x="224" y="23"/>
                </a:moveTo>
                <a:cubicBezTo>
                  <a:pt x="335" y="187"/>
                  <a:pt x="335" y="187"/>
                  <a:pt x="335" y="187"/>
                </a:cubicBezTo>
                <a:cubicBezTo>
                  <a:pt x="112" y="187"/>
                  <a:pt x="112" y="187"/>
                  <a:pt x="112" y="187"/>
                </a:cubicBezTo>
                <a:lnTo>
                  <a:pt x="224" y="23"/>
                </a:lnTo>
                <a:close/>
                <a:moveTo>
                  <a:pt x="62" y="204"/>
                </a:moveTo>
                <a:cubicBezTo>
                  <a:pt x="62" y="238"/>
                  <a:pt x="62" y="238"/>
                  <a:pt x="62" y="238"/>
                </a:cubicBezTo>
                <a:cubicBezTo>
                  <a:pt x="32" y="238"/>
                  <a:pt x="32" y="238"/>
                  <a:pt x="32" y="238"/>
                </a:cubicBezTo>
                <a:cubicBezTo>
                  <a:pt x="23" y="204"/>
                  <a:pt x="23" y="204"/>
                  <a:pt x="23" y="204"/>
                </a:cubicBezTo>
                <a:lnTo>
                  <a:pt x="62" y="204"/>
                </a:lnTo>
                <a:close/>
              </a:path>
            </a:pathLst>
          </a:custGeom>
          <a:solidFill>
            <a:srgbClr val="4656A5"/>
          </a:solidFill>
          <a:ln w="9525">
            <a:noFill/>
            <a:round/>
            <a:headEnd/>
            <a:tailEnd/>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AR" dirty="0"/>
          </a:p>
        </p:txBody>
      </p:sp>
      <p:sp>
        <p:nvSpPr>
          <p:cNvPr id="89" name="Freeform 9"/>
          <p:cNvSpPr>
            <a:spLocks noEditPoints="1"/>
          </p:cNvSpPr>
          <p:nvPr/>
        </p:nvSpPr>
        <p:spPr bwMode="auto">
          <a:xfrm>
            <a:off x="9152809" y="2006934"/>
            <a:ext cx="257324" cy="227020"/>
          </a:xfrm>
          <a:custGeom>
            <a:avLst/>
            <a:gdLst>
              <a:gd name="T0" fmla="*/ 59 w 1131"/>
              <a:gd name="T1" fmla="*/ 849 h 849"/>
              <a:gd name="T2" fmla="*/ 0 w 1131"/>
              <a:gd name="T3" fmla="*/ 849 h 849"/>
              <a:gd name="T4" fmla="*/ 0 w 1131"/>
              <a:gd name="T5" fmla="*/ 0 h 849"/>
              <a:gd name="T6" fmla="*/ 59 w 1131"/>
              <a:gd name="T7" fmla="*/ 0 h 849"/>
              <a:gd name="T8" fmla="*/ 59 w 1131"/>
              <a:gd name="T9" fmla="*/ 849 h 849"/>
              <a:gd name="T10" fmla="*/ 1131 w 1131"/>
              <a:gd name="T11" fmla="*/ 0 h 849"/>
              <a:gd name="T12" fmla="*/ 1070 w 1131"/>
              <a:gd name="T13" fmla="*/ 0 h 849"/>
              <a:gd name="T14" fmla="*/ 1070 w 1131"/>
              <a:gd name="T15" fmla="*/ 849 h 849"/>
              <a:gd name="T16" fmla="*/ 1131 w 1131"/>
              <a:gd name="T17" fmla="*/ 849 h 849"/>
              <a:gd name="T18" fmla="*/ 1131 w 1131"/>
              <a:gd name="T19" fmla="*/ 0 h 849"/>
              <a:gd name="T20" fmla="*/ 1029 w 1131"/>
              <a:gd name="T21" fmla="*/ 0 h 849"/>
              <a:gd name="T22" fmla="*/ 989 w 1131"/>
              <a:gd name="T23" fmla="*/ 0 h 849"/>
              <a:gd name="T24" fmla="*/ 989 w 1131"/>
              <a:gd name="T25" fmla="*/ 849 h 849"/>
              <a:gd name="T26" fmla="*/ 1029 w 1131"/>
              <a:gd name="T27" fmla="*/ 849 h 849"/>
              <a:gd name="T28" fmla="*/ 1029 w 1131"/>
              <a:gd name="T29" fmla="*/ 0 h 849"/>
              <a:gd name="T30" fmla="*/ 948 w 1131"/>
              <a:gd name="T31" fmla="*/ 0 h 849"/>
              <a:gd name="T32" fmla="*/ 746 w 1131"/>
              <a:gd name="T33" fmla="*/ 0 h 849"/>
              <a:gd name="T34" fmla="*/ 746 w 1131"/>
              <a:gd name="T35" fmla="*/ 849 h 849"/>
              <a:gd name="T36" fmla="*/ 948 w 1131"/>
              <a:gd name="T37" fmla="*/ 849 h 849"/>
              <a:gd name="T38" fmla="*/ 948 w 1131"/>
              <a:gd name="T39" fmla="*/ 0 h 849"/>
              <a:gd name="T40" fmla="*/ 706 w 1131"/>
              <a:gd name="T41" fmla="*/ 0 h 849"/>
              <a:gd name="T42" fmla="*/ 665 w 1131"/>
              <a:gd name="T43" fmla="*/ 0 h 849"/>
              <a:gd name="T44" fmla="*/ 665 w 1131"/>
              <a:gd name="T45" fmla="*/ 849 h 849"/>
              <a:gd name="T46" fmla="*/ 706 w 1131"/>
              <a:gd name="T47" fmla="*/ 849 h 849"/>
              <a:gd name="T48" fmla="*/ 706 w 1131"/>
              <a:gd name="T49" fmla="*/ 0 h 849"/>
              <a:gd name="T50" fmla="*/ 585 w 1131"/>
              <a:gd name="T51" fmla="*/ 0 h 849"/>
              <a:gd name="T52" fmla="*/ 544 w 1131"/>
              <a:gd name="T53" fmla="*/ 0 h 849"/>
              <a:gd name="T54" fmla="*/ 544 w 1131"/>
              <a:gd name="T55" fmla="*/ 849 h 849"/>
              <a:gd name="T56" fmla="*/ 585 w 1131"/>
              <a:gd name="T57" fmla="*/ 849 h 849"/>
              <a:gd name="T58" fmla="*/ 585 w 1131"/>
              <a:gd name="T59" fmla="*/ 0 h 849"/>
              <a:gd name="T60" fmla="*/ 504 w 1131"/>
              <a:gd name="T61" fmla="*/ 0 h 849"/>
              <a:gd name="T62" fmla="*/ 342 w 1131"/>
              <a:gd name="T63" fmla="*/ 0 h 849"/>
              <a:gd name="T64" fmla="*/ 342 w 1131"/>
              <a:gd name="T65" fmla="*/ 849 h 849"/>
              <a:gd name="T66" fmla="*/ 504 w 1131"/>
              <a:gd name="T67" fmla="*/ 849 h 849"/>
              <a:gd name="T68" fmla="*/ 504 w 1131"/>
              <a:gd name="T69" fmla="*/ 0 h 849"/>
              <a:gd name="T70" fmla="*/ 261 w 1131"/>
              <a:gd name="T71" fmla="*/ 0 h 849"/>
              <a:gd name="T72" fmla="*/ 221 w 1131"/>
              <a:gd name="T73" fmla="*/ 0 h 849"/>
              <a:gd name="T74" fmla="*/ 221 w 1131"/>
              <a:gd name="T75" fmla="*/ 849 h 849"/>
              <a:gd name="T76" fmla="*/ 261 w 1131"/>
              <a:gd name="T77" fmla="*/ 849 h 849"/>
              <a:gd name="T78" fmla="*/ 261 w 1131"/>
              <a:gd name="T79" fmla="*/ 0 h 849"/>
              <a:gd name="T80" fmla="*/ 180 w 1131"/>
              <a:gd name="T81" fmla="*/ 0 h 849"/>
              <a:gd name="T82" fmla="*/ 121 w 1131"/>
              <a:gd name="T83" fmla="*/ 0 h 849"/>
              <a:gd name="T84" fmla="*/ 121 w 1131"/>
              <a:gd name="T85" fmla="*/ 849 h 849"/>
              <a:gd name="T86" fmla="*/ 180 w 1131"/>
              <a:gd name="T87" fmla="*/ 849 h 849"/>
              <a:gd name="T88" fmla="*/ 180 w 1131"/>
              <a:gd name="T89" fmla="*/ 0 h 8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131" h="849">
                <a:moveTo>
                  <a:pt x="59" y="849"/>
                </a:moveTo>
                <a:lnTo>
                  <a:pt x="0" y="849"/>
                </a:lnTo>
                <a:lnTo>
                  <a:pt x="0" y="0"/>
                </a:lnTo>
                <a:lnTo>
                  <a:pt x="59" y="0"/>
                </a:lnTo>
                <a:lnTo>
                  <a:pt x="59" y="849"/>
                </a:lnTo>
                <a:close/>
                <a:moveTo>
                  <a:pt x="1131" y="0"/>
                </a:moveTo>
                <a:lnTo>
                  <a:pt x="1070" y="0"/>
                </a:lnTo>
                <a:lnTo>
                  <a:pt x="1070" y="849"/>
                </a:lnTo>
                <a:lnTo>
                  <a:pt x="1131" y="849"/>
                </a:lnTo>
                <a:lnTo>
                  <a:pt x="1131" y="0"/>
                </a:lnTo>
                <a:close/>
                <a:moveTo>
                  <a:pt x="1029" y="0"/>
                </a:moveTo>
                <a:lnTo>
                  <a:pt x="989" y="0"/>
                </a:lnTo>
                <a:lnTo>
                  <a:pt x="989" y="849"/>
                </a:lnTo>
                <a:lnTo>
                  <a:pt x="1029" y="849"/>
                </a:lnTo>
                <a:lnTo>
                  <a:pt x="1029" y="0"/>
                </a:lnTo>
                <a:close/>
                <a:moveTo>
                  <a:pt x="948" y="0"/>
                </a:moveTo>
                <a:lnTo>
                  <a:pt x="746" y="0"/>
                </a:lnTo>
                <a:lnTo>
                  <a:pt x="746" y="849"/>
                </a:lnTo>
                <a:lnTo>
                  <a:pt x="948" y="849"/>
                </a:lnTo>
                <a:lnTo>
                  <a:pt x="948" y="0"/>
                </a:lnTo>
                <a:close/>
                <a:moveTo>
                  <a:pt x="706" y="0"/>
                </a:moveTo>
                <a:lnTo>
                  <a:pt x="665" y="0"/>
                </a:lnTo>
                <a:lnTo>
                  <a:pt x="665" y="849"/>
                </a:lnTo>
                <a:lnTo>
                  <a:pt x="706" y="849"/>
                </a:lnTo>
                <a:lnTo>
                  <a:pt x="706" y="0"/>
                </a:lnTo>
                <a:close/>
                <a:moveTo>
                  <a:pt x="585" y="0"/>
                </a:moveTo>
                <a:lnTo>
                  <a:pt x="544" y="0"/>
                </a:lnTo>
                <a:lnTo>
                  <a:pt x="544" y="849"/>
                </a:lnTo>
                <a:lnTo>
                  <a:pt x="585" y="849"/>
                </a:lnTo>
                <a:lnTo>
                  <a:pt x="585" y="0"/>
                </a:lnTo>
                <a:close/>
                <a:moveTo>
                  <a:pt x="504" y="0"/>
                </a:moveTo>
                <a:lnTo>
                  <a:pt x="342" y="0"/>
                </a:lnTo>
                <a:lnTo>
                  <a:pt x="342" y="849"/>
                </a:lnTo>
                <a:lnTo>
                  <a:pt x="504" y="849"/>
                </a:lnTo>
                <a:lnTo>
                  <a:pt x="504" y="0"/>
                </a:lnTo>
                <a:close/>
                <a:moveTo>
                  <a:pt x="261" y="0"/>
                </a:moveTo>
                <a:lnTo>
                  <a:pt x="221" y="0"/>
                </a:lnTo>
                <a:lnTo>
                  <a:pt x="221" y="849"/>
                </a:lnTo>
                <a:lnTo>
                  <a:pt x="261" y="849"/>
                </a:lnTo>
                <a:lnTo>
                  <a:pt x="261" y="0"/>
                </a:lnTo>
                <a:close/>
                <a:moveTo>
                  <a:pt x="180" y="0"/>
                </a:moveTo>
                <a:lnTo>
                  <a:pt x="121" y="0"/>
                </a:lnTo>
                <a:lnTo>
                  <a:pt x="121" y="849"/>
                </a:lnTo>
                <a:lnTo>
                  <a:pt x="180" y="849"/>
                </a:lnTo>
                <a:lnTo>
                  <a:pt x="180" y="0"/>
                </a:lnTo>
                <a:close/>
              </a:path>
            </a:pathLst>
          </a:custGeom>
          <a:solidFill>
            <a:srgbClr val="333333"/>
          </a:solidFill>
          <a:ln w="9525">
            <a:noFill/>
            <a:round/>
            <a:headEnd/>
            <a:tailEnd/>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AR" dirty="0"/>
          </a:p>
        </p:txBody>
      </p:sp>
      <p:grpSp>
        <p:nvGrpSpPr>
          <p:cNvPr id="95" name="Grupo 94"/>
          <p:cNvGrpSpPr/>
          <p:nvPr/>
        </p:nvGrpSpPr>
        <p:grpSpPr>
          <a:xfrm>
            <a:off x="8574560" y="1179331"/>
            <a:ext cx="304921" cy="414085"/>
            <a:chOff x="1266825" y="1266825"/>
            <a:chExt cx="1085850" cy="1927225"/>
          </a:xfrm>
        </p:grpSpPr>
        <p:sp>
          <p:nvSpPr>
            <p:cNvPr id="93" name="Freeform 13"/>
            <p:cNvSpPr>
              <a:spLocks/>
            </p:cNvSpPr>
            <p:nvPr/>
          </p:nvSpPr>
          <p:spPr bwMode="auto">
            <a:xfrm>
              <a:off x="1617663" y="1831975"/>
              <a:ext cx="387350" cy="706438"/>
            </a:xfrm>
            <a:custGeom>
              <a:avLst/>
              <a:gdLst>
                <a:gd name="T0" fmla="*/ 64 w 102"/>
                <a:gd name="T1" fmla="*/ 124 h 187"/>
                <a:gd name="T2" fmla="*/ 42 w 102"/>
                <a:gd name="T3" fmla="*/ 137 h 187"/>
                <a:gd name="T4" fmla="*/ 4 w 102"/>
                <a:gd name="T5" fmla="*/ 128 h 187"/>
                <a:gd name="T6" fmla="*/ 1 w 102"/>
                <a:gd name="T7" fmla="*/ 158 h 187"/>
                <a:gd name="T8" fmla="*/ 34 w 102"/>
                <a:gd name="T9" fmla="*/ 164 h 187"/>
                <a:gd name="T10" fmla="*/ 34 w 102"/>
                <a:gd name="T11" fmla="*/ 187 h 187"/>
                <a:gd name="T12" fmla="*/ 69 w 102"/>
                <a:gd name="T13" fmla="*/ 187 h 187"/>
                <a:gd name="T14" fmla="*/ 69 w 102"/>
                <a:gd name="T15" fmla="*/ 161 h 187"/>
                <a:gd name="T16" fmla="*/ 102 w 102"/>
                <a:gd name="T17" fmla="*/ 119 h 187"/>
                <a:gd name="T18" fmla="*/ 37 w 102"/>
                <a:gd name="T19" fmla="*/ 63 h 187"/>
                <a:gd name="T20" fmla="*/ 62 w 102"/>
                <a:gd name="T21" fmla="*/ 49 h 187"/>
                <a:gd name="T22" fmla="*/ 92 w 102"/>
                <a:gd name="T23" fmla="*/ 56 h 187"/>
                <a:gd name="T24" fmla="*/ 95 w 102"/>
                <a:gd name="T25" fmla="*/ 28 h 187"/>
                <a:gd name="T26" fmla="*/ 69 w 102"/>
                <a:gd name="T27" fmla="*/ 23 h 187"/>
                <a:gd name="T28" fmla="*/ 69 w 102"/>
                <a:gd name="T29" fmla="*/ 0 h 187"/>
                <a:gd name="T30" fmla="*/ 34 w 102"/>
                <a:gd name="T31" fmla="*/ 0 h 187"/>
                <a:gd name="T32" fmla="*/ 34 w 102"/>
                <a:gd name="T33" fmla="*/ 26 h 187"/>
                <a:gd name="T34" fmla="*/ 0 w 102"/>
                <a:gd name="T35" fmla="*/ 65 h 187"/>
                <a:gd name="T36" fmla="*/ 64 w 102"/>
                <a:gd name="T37" fmla="*/ 124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2" h="187">
                  <a:moveTo>
                    <a:pt x="64" y="124"/>
                  </a:moveTo>
                  <a:cubicBezTo>
                    <a:pt x="64" y="135"/>
                    <a:pt x="54" y="137"/>
                    <a:pt x="42" y="137"/>
                  </a:cubicBezTo>
                  <a:cubicBezTo>
                    <a:pt x="27" y="137"/>
                    <a:pt x="14" y="133"/>
                    <a:pt x="4" y="128"/>
                  </a:cubicBezTo>
                  <a:cubicBezTo>
                    <a:pt x="1" y="158"/>
                    <a:pt x="1" y="158"/>
                    <a:pt x="1" y="158"/>
                  </a:cubicBezTo>
                  <a:cubicBezTo>
                    <a:pt x="10" y="162"/>
                    <a:pt x="23" y="164"/>
                    <a:pt x="34" y="164"/>
                  </a:cubicBezTo>
                  <a:cubicBezTo>
                    <a:pt x="34" y="187"/>
                    <a:pt x="34" y="187"/>
                    <a:pt x="34" y="187"/>
                  </a:cubicBezTo>
                  <a:cubicBezTo>
                    <a:pt x="69" y="187"/>
                    <a:pt x="69" y="187"/>
                    <a:pt x="69" y="187"/>
                  </a:cubicBezTo>
                  <a:cubicBezTo>
                    <a:pt x="69" y="161"/>
                    <a:pt x="69" y="161"/>
                    <a:pt x="69" y="161"/>
                  </a:cubicBezTo>
                  <a:cubicBezTo>
                    <a:pt x="88" y="155"/>
                    <a:pt x="102" y="144"/>
                    <a:pt x="102" y="119"/>
                  </a:cubicBezTo>
                  <a:cubicBezTo>
                    <a:pt x="102" y="70"/>
                    <a:pt x="37" y="84"/>
                    <a:pt x="37" y="63"/>
                  </a:cubicBezTo>
                  <a:cubicBezTo>
                    <a:pt x="37" y="50"/>
                    <a:pt x="53" y="49"/>
                    <a:pt x="62" y="49"/>
                  </a:cubicBezTo>
                  <a:cubicBezTo>
                    <a:pt x="73" y="49"/>
                    <a:pt x="83" y="52"/>
                    <a:pt x="92" y="56"/>
                  </a:cubicBezTo>
                  <a:cubicBezTo>
                    <a:pt x="95" y="28"/>
                    <a:pt x="95" y="28"/>
                    <a:pt x="95" y="28"/>
                  </a:cubicBezTo>
                  <a:cubicBezTo>
                    <a:pt x="88" y="25"/>
                    <a:pt x="79" y="23"/>
                    <a:pt x="69" y="23"/>
                  </a:cubicBezTo>
                  <a:cubicBezTo>
                    <a:pt x="69" y="0"/>
                    <a:pt x="69" y="0"/>
                    <a:pt x="69" y="0"/>
                  </a:cubicBezTo>
                  <a:cubicBezTo>
                    <a:pt x="34" y="0"/>
                    <a:pt x="34" y="0"/>
                    <a:pt x="34" y="0"/>
                  </a:cubicBezTo>
                  <a:cubicBezTo>
                    <a:pt x="34" y="26"/>
                    <a:pt x="34" y="26"/>
                    <a:pt x="34" y="26"/>
                  </a:cubicBezTo>
                  <a:cubicBezTo>
                    <a:pt x="15" y="30"/>
                    <a:pt x="0" y="42"/>
                    <a:pt x="0" y="65"/>
                  </a:cubicBezTo>
                  <a:cubicBezTo>
                    <a:pt x="0" y="114"/>
                    <a:pt x="64" y="98"/>
                    <a:pt x="64" y="124"/>
                  </a:cubicBezTo>
                </a:path>
              </a:pathLst>
            </a:custGeom>
            <a:solidFill>
              <a:schemeClr val="accent2"/>
            </a:solidFill>
            <a:ln w="9525">
              <a:noFill/>
              <a:round/>
              <a:headEnd/>
              <a:tailEnd/>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AR" dirty="0"/>
            </a:p>
          </p:txBody>
        </p:sp>
        <p:sp>
          <p:nvSpPr>
            <p:cNvPr id="94" name="Freeform 14"/>
            <p:cNvSpPr>
              <a:spLocks noEditPoints="1"/>
            </p:cNvSpPr>
            <p:nvPr/>
          </p:nvSpPr>
          <p:spPr bwMode="auto">
            <a:xfrm>
              <a:off x="1266825" y="1266825"/>
              <a:ext cx="1085850" cy="1927225"/>
            </a:xfrm>
            <a:custGeom>
              <a:avLst/>
              <a:gdLst>
                <a:gd name="T0" fmla="*/ 287 w 287"/>
                <a:gd name="T1" fmla="*/ 39 h 511"/>
                <a:gd name="T2" fmla="*/ 287 w 287"/>
                <a:gd name="T3" fmla="*/ 39 h 511"/>
                <a:gd name="T4" fmla="*/ 247 w 287"/>
                <a:gd name="T5" fmla="*/ 0 h 511"/>
                <a:gd name="T6" fmla="*/ 247 w 287"/>
                <a:gd name="T7" fmla="*/ 0 h 511"/>
                <a:gd name="T8" fmla="*/ 247 w 287"/>
                <a:gd name="T9" fmla="*/ 0 h 511"/>
                <a:gd name="T10" fmla="*/ 40 w 287"/>
                <a:gd name="T11" fmla="*/ 0 h 511"/>
                <a:gd name="T12" fmla="*/ 0 w 287"/>
                <a:gd name="T13" fmla="*/ 39 h 511"/>
                <a:gd name="T14" fmla="*/ 0 w 287"/>
                <a:gd name="T15" fmla="*/ 471 h 511"/>
                <a:gd name="T16" fmla="*/ 0 w 287"/>
                <a:gd name="T17" fmla="*/ 471 h 511"/>
                <a:gd name="T18" fmla="*/ 0 w 287"/>
                <a:gd name="T19" fmla="*/ 471 h 511"/>
                <a:gd name="T20" fmla="*/ 0 w 287"/>
                <a:gd name="T21" fmla="*/ 475 h 511"/>
                <a:gd name="T22" fmla="*/ 0 w 287"/>
                <a:gd name="T23" fmla="*/ 475 h 511"/>
                <a:gd name="T24" fmla="*/ 40 w 287"/>
                <a:gd name="T25" fmla="*/ 511 h 511"/>
                <a:gd name="T26" fmla="*/ 247 w 287"/>
                <a:gd name="T27" fmla="*/ 511 h 511"/>
                <a:gd name="T28" fmla="*/ 247 w 287"/>
                <a:gd name="T29" fmla="*/ 511 h 511"/>
                <a:gd name="T30" fmla="*/ 247 w 287"/>
                <a:gd name="T31" fmla="*/ 511 h 511"/>
                <a:gd name="T32" fmla="*/ 287 w 287"/>
                <a:gd name="T33" fmla="*/ 475 h 511"/>
                <a:gd name="T34" fmla="*/ 287 w 287"/>
                <a:gd name="T35" fmla="*/ 475 h 511"/>
                <a:gd name="T36" fmla="*/ 287 w 287"/>
                <a:gd name="T37" fmla="*/ 471 h 511"/>
                <a:gd name="T38" fmla="*/ 287 w 287"/>
                <a:gd name="T39" fmla="*/ 471 h 511"/>
                <a:gd name="T40" fmla="*/ 287 w 287"/>
                <a:gd name="T41" fmla="*/ 471 h 511"/>
                <a:gd name="T42" fmla="*/ 287 w 287"/>
                <a:gd name="T43" fmla="*/ 39 h 511"/>
                <a:gd name="T44" fmla="*/ 128 w 287"/>
                <a:gd name="T45" fmla="*/ 32 h 511"/>
                <a:gd name="T46" fmla="*/ 192 w 287"/>
                <a:gd name="T47" fmla="*/ 32 h 511"/>
                <a:gd name="T48" fmla="*/ 192 w 287"/>
                <a:gd name="T49" fmla="*/ 48 h 511"/>
                <a:gd name="T50" fmla="*/ 128 w 287"/>
                <a:gd name="T51" fmla="*/ 48 h 511"/>
                <a:gd name="T52" fmla="*/ 128 w 287"/>
                <a:gd name="T53" fmla="*/ 32 h 511"/>
                <a:gd name="T54" fmla="*/ 103 w 287"/>
                <a:gd name="T55" fmla="*/ 32 h 511"/>
                <a:gd name="T56" fmla="*/ 112 w 287"/>
                <a:gd name="T57" fmla="*/ 40 h 511"/>
                <a:gd name="T58" fmla="*/ 103 w 287"/>
                <a:gd name="T59" fmla="*/ 48 h 511"/>
                <a:gd name="T60" fmla="*/ 95 w 287"/>
                <a:gd name="T61" fmla="*/ 40 h 511"/>
                <a:gd name="T62" fmla="*/ 103 w 287"/>
                <a:gd name="T63" fmla="*/ 32 h 511"/>
                <a:gd name="T64" fmla="*/ 144 w 287"/>
                <a:gd name="T65" fmla="*/ 486 h 511"/>
                <a:gd name="T66" fmla="*/ 120 w 287"/>
                <a:gd name="T67" fmla="*/ 462 h 511"/>
                <a:gd name="T68" fmla="*/ 144 w 287"/>
                <a:gd name="T69" fmla="*/ 439 h 511"/>
                <a:gd name="T70" fmla="*/ 167 w 287"/>
                <a:gd name="T71" fmla="*/ 462 h 511"/>
                <a:gd name="T72" fmla="*/ 144 w 287"/>
                <a:gd name="T73" fmla="*/ 486 h 511"/>
                <a:gd name="T74" fmla="*/ 263 w 287"/>
                <a:gd name="T75" fmla="*/ 414 h 511"/>
                <a:gd name="T76" fmla="*/ 24 w 287"/>
                <a:gd name="T77" fmla="*/ 414 h 511"/>
                <a:gd name="T78" fmla="*/ 24 w 287"/>
                <a:gd name="T79" fmla="*/ 80 h 511"/>
                <a:gd name="T80" fmla="*/ 263 w 287"/>
                <a:gd name="T81" fmla="*/ 80 h 511"/>
                <a:gd name="T82" fmla="*/ 263 w 287"/>
                <a:gd name="T83" fmla="*/ 414 h 5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87" h="511">
                  <a:moveTo>
                    <a:pt x="287" y="39"/>
                  </a:moveTo>
                  <a:cubicBezTo>
                    <a:pt x="287" y="39"/>
                    <a:pt x="287" y="39"/>
                    <a:pt x="287" y="39"/>
                  </a:cubicBezTo>
                  <a:cubicBezTo>
                    <a:pt x="287" y="17"/>
                    <a:pt x="270" y="0"/>
                    <a:pt x="247" y="0"/>
                  </a:cubicBezTo>
                  <a:cubicBezTo>
                    <a:pt x="247" y="0"/>
                    <a:pt x="247" y="0"/>
                    <a:pt x="247" y="0"/>
                  </a:cubicBezTo>
                  <a:cubicBezTo>
                    <a:pt x="247" y="0"/>
                    <a:pt x="247" y="0"/>
                    <a:pt x="247" y="0"/>
                  </a:cubicBezTo>
                  <a:cubicBezTo>
                    <a:pt x="40" y="0"/>
                    <a:pt x="40" y="0"/>
                    <a:pt x="40" y="0"/>
                  </a:cubicBezTo>
                  <a:cubicBezTo>
                    <a:pt x="18" y="0"/>
                    <a:pt x="0" y="17"/>
                    <a:pt x="0" y="39"/>
                  </a:cubicBezTo>
                  <a:cubicBezTo>
                    <a:pt x="0" y="471"/>
                    <a:pt x="0" y="471"/>
                    <a:pt x="0" y="471"/>
                  </a:cubicBezTo>
                  <a:cubicBezTo>
                    <a:pt x="0" y="471"/>
                    <a:pt x="0" y="471"/>
                    <a:pt x="0" y="471"/>
                  </a:cubicBezTo>
                  <a:cubicBezTo>
                    <a:pt x="0" y="471"/>
                    <a:pt x="0" y="471"/>
                    <a:pt x="0" y="471"/>
                  </a:cubicBezTo>
                  <a:cubicBezTo>
                    <a:pt x="0" y="475"/>
                    <a:pt x="0" y="475"/>
                    <a:pt x="0" y="475"/>
                  </a:cubicBezTo>
                  <a:cubicBezTo>
                    <a:pt x="0" y="475"/>
                    <a:pt x="0" y="475"/>
                    <a:pt x="0" y="475"/>
                  </a:cubicBezTo>
                  <a:cubicBezTo>
                    <a:pt x="2" y="494"/>
                    <a:pt x="19" y="511"/>
                    <a:pt x="40" y="511"/>
                  </a:cubicBezTo>
                  <a:cubicBezTo>
                    <a:pt x="247" y="511"/>
                    <a:pt x="247" y="511"/>
                    <a:pt x="247" y="511"/>
                  </a:cubicBezTo>
                  <a:cubicBezTo>
                    <a:pt x="247" y="511"/>
                    <a:pt x="247" y="511"/>
                    <a:pt x="247" y="511"/>
                  </a:cubicBezTo>
                  <a:cubicBezTo>
                    <a:pt x="247" y="511"/>
                    <a:pt x="247" y="511"/>
                    <a:pt x="247" y="511"/>
                  </a:cubicBezTo>
                  <a:cubicBezTo>
                    <a:pt x="268" y="511"/>
                    <a:pt x="285" y="494"/>
                    <a:pt x="287" y="475"/>
                  </a:cubicBezTo>
                  <a:cubicBezTo>
                    <a:pt x="287" y="475"/>
                    <a:pt x="287" y="475"/>
                    <a:pt x="287" y="475"/>
                  </a:cubicBezTo>
                  <a:cubicBezTo>
                    <a:pt x="287" y="471"/>
                    <a:pt x="287" y="471"/>
                    <a:pt x="287" y="471"/>
                  </a:cubicBezTo>
                  <a:cubicBezTo>
                    <a:pt x="287" y="471"/>
                    <a:pt x="287" y="471"/>
                    <a:pt x="287" y="471"/>
                  </a:cubicBezTo>
                  <a:cubicBezTo>
                    <a:pt x="287" y="471"/>
                    <a:pt x="287" y="471"/>
                    <a:pt x="287" y="471"/>
                  </a:cubicBezTo>
                  <a:lnTo>
                    <a:pt x="287" y="39"/>
                  </a:lnTo>
                  <a:close/>
                  <a:moveTo>
                    <a:pt x="128" y="32"/>
                  </a:moveTo>
                  <a:cubicBezTo>
                    <a:pt x="192" y="32"/>
                    <a:pt x="192" y="32"/>
                    <a:pt x="192" y="32"/>
                  </a:cubicBezTo>
                  <a:cubicBezTo>
                    <a:pt x="192" y="48"/>
                    <a:pt x="192" y="48"/>
                    <a:pt x="192" y="48"/>
                  </a:cubicBezTo>
                  <a:cubicBezTo>
                    <a:pt x="128" y="48"/>
                    <a:pt x="128" y="48"/>
                    <a:pt x="128" y="48"/>
                  </a:cubicBezTo>
                  <a:lnTo>
                    <a:pt x="128" y="32"/>
                  </a:lnTo>
                  <a:close/>
                  <a:moveTo>
                    <a:pt x="103" y="32"/>
                  </a:moveTo>
                  <a:cubicBezTo>
                    <a:pt x="108" y="32"/>
                    <a:pt x="112" y="35"/>
                    <a:pt x="112" y="40"/>
                  </a:cubicBezTo>
                  <a:cubicBezTo>
                    <a:pt x="112" y="44"/>
                    <a:pt x="108" y="48"/>
                    <a:pt x="103" y="48"/>
                  </a:cubicBezTo>
                  <a:cubicBezTo>
                    <a:pt x="99" y="48"/>
                    <a:pt x="95" y="44"/>
                    <a:pt x="95" y="40"/>
                  </a:cubicBezTo>
                  <a:cubicBezTo>
                    <a:pt x="95" y="35"/>
                    <a:pt x="99" y="32"/>
                    <a:pt x="103" y="32"/>
                  </a:cubicBezTo>
                  <a:moveTo>
                    <a:pt x="144" y="486"/>
                  </a:moveTo>
                  <a:cubicBezTo>
                    <a:pt x="130" y="486"/>
                    <a:pt x="120" y="476"/>
                    <a:pt x="120" y="462"/>
                  </a:cubicBezTo>
                  <a:cubicBezTo>
                    <a:pt x="120" y="449"/>
                    <a:pt x="130" y="439"/>
                    <a:pt x="144" y="439"/>
                  </a:cubicBezTo>
                  <a:cubicBezTo>
                    <a:pt x="157" y="439"/>
                    <a:pt x="167" y="449"/>
                    <a:pt x="167" y="462"/>
                  </a:cubicBezTo>
                  <a:cubicBezTo>
                    <a:pt x="167" y="476"/>
                    <a:pt x="157" y="486"/>
                    <a:pt x="144" y="486"/>
                  </a:cubicBezTo>
                  <a:moveTo>
                    <a:pt x="263" y="414"/>
                  </a:moveTo>
                  <a:cubicBezTo>
                    <a:pt x="24" y="414"/>
                    <a:pt x="24" y="414"/>
                    <a:pt x="24" y="414"/>
                  </a:cubicBezTo>
                  <a:cubicBezTo>
                    <a:pt x="24" y="80"/>
                    <a:pt x="24" y="80"/>
                    <a:pt x="24" y="80"/>
                  </a:cubicBezTo>
                  <a:cubicBezTo>
                    <a:pt x="263" y="80"/>
                    <a:pt x="263" y="80"/>
                    <a:pt x="263" y="80"/>
                  </a:cubicBezTo>
                  <a:lnTo>
                    <a:pt x="263" y="414"/>
                  </a:lnTo>
                  <a:close/>
                </a:path>
              </a:pathLst>
            </a:custGeom>
            <a:solidFill>
              <a:srgbClr val="282967"/>
            </a:solidFill>
            <a:ln w="9525">
              <a:noFill/>
              <a:round/>
              <a:headEnd/>
              <a:tailEnd/>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AR" dirty="0"/>
            </a:p>
          </p:txBody>
        </p:sp>
      </p:grpSp>
      <p:pic>
        <p:nvPicPr>
          <p:cNvPr id="97" name="Picture 4" descr="http://www.einstituto.com/contenido/diseno/flyers/2012/07_ealumni/logo_cace.pn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811472" y="6562640"/>
            <a:ext cx="2471143" cy="101327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9319938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6" name="5 Título"/>
          <p:cNvSpPr>
            <a:spLocks noGrp="1"/>
          </p:cNvSpPr>
          <p:nvPr>
            <p:ph type="title"/>
          </p:nvPr>
        </p:nvSpPr>
        <p:spPr/>
        <p:txBody>
          <a:bodyPr/>
          <a:lstStyle/>
          <a:p>
            <a:r>
              <a:rPr lang="es-AR" b="1" dirty="0" smtClean="0"/>
              <a:t>Introducción</a:t>
            </a:r>
            <a:endParaRPr lang="es-AR" b="1" dirty="0"/>
          </a:p>
        </p:txBody>
      </p:sp>
      <p:sp>
        <p:nvSpPr>
          <p:cNvPr id="8" name="Content Placeholder 7"/>
          <p:cNvSpPr txBox="1">
            <a:spLocks/>
          </p:cNvSpPr>
          <p:nvPr/>
        </p:nvSpPr>
        <p:spPr>
          <a:xfrm>
            <a:off x="179743" y="900401"/>
            <a:ext cx="9073581" cy="1850305"/>
          </a:xfrm>
          <a:prstGeom prst="rect">
            <a:avLst/>
          </a:prstGeom>
        </p:spPr>
        <p:txBody>
          <a:bodyPr lIns="88913" tIns="44457" rIns="88913" bIns="44457"/>
          <a:lstStyle>
            <a:lvl1pPr marL="0" indent="0" algn="l" defTabSz="1028495" rtl="0" eaLnBrk="1" latinLnBrk="0" hangingPunct="1">
              <a:spcBef>
                <a:spcPct val="20000"/>
              </a:spcBef>
              <a:buFont typeface="Arial" pitchFamily="34" charset="0"/>
              <a:buNone/>
              <a:defRPr sz="1800" b="1" kern="1200">
                <a:solidFill>
                  <a:schemeClr val="tx1">
                    <a:lumMod val="85000"/>
                    <a:lumOff val="15000"/>
                  </a:schemeClr>
                </a:solidFill>
                <a:latin typeface="+mn-lt"/>
                <a:ea typeface="+mn-ea"/>
                <a:cs typeface="+mn-cs"/>
              </a:defRPr>
            </a:lvl1pPr>
            <a:lvl2pPr marL="0" indent="0" algn="l" defTabSz="1028495" rtl="0" eaLnBrk="1" latinLnBrk="0" hangingPunct="1">
              <a:spcBef>
                <a:spcPct val="20000"/>
              </a:spcBef>
              <a:buFont typeface="Arial" pitchFamily="34" charset="0"/>
              <a:buNone/>
              <a:defRPr sz="1800" kern="1200">
                <a:solidFill>
                  <a:schemeClr val="tx1">
                    <a:lumMod val="85000"/>
                    <a:lumOff val="15000"/>
                  </a:schemeClr>
                </a:solidFill>
                <a:latin typeface="+mn-lt"/>
                <a:ea typeface="+mn-ea"/>
                <a:cs typeface="+mn-cs"/>
              </a:defRPr>
            </a:lvl2pPr>
            <a:lvl3pPr marL="283908" indent="-283908" algn="l" defTabSz="1028495" rtl="0" eaLnBrk="1" latinLnBrk="0" hangingPunct="1">
              <a:spcBef>
                <a:spcPct val="20000"/>
              </a:spcBef>
              <a:buFont typeface="Wingdings" pitchFamily="2" charset="2"/>
              <a:buChar char=""/>
              <a:defRPr sz="1800" kern="1200">
                <a:solidFill>
                  <a:schemeClr val="tx1">
                    <a:lumMod val="85000"/>
                    <a:lumOff val="15000"/>
                  </a:schemeClr>
                </a:solidFill>
                <a:latin typeface="+mn-lt"/>
                <a:ea typeface="+mn-ea"/>
                <a:cs typeface="+mn-cs"/>
              </a:defRPr>
            </a:lvl3pPr>
            <a:lvl4pPr marL="571386" indent="-287479" algn="l" defTabSz="1028495" rtl="0" eaLnBrk="1" latinLnBrk="0" hangingPunct="1">
              <a:spcBef>
                <a:spcPct val="20000"/>
              </a:spcBef>
              <a:buFont typeface="Wingdings" pitchFamily="2" charset="2"/>
              <a:buChar char="n"/>
              <a:defRPr sz="1800" kern="1200">
                <a:solidFill>
                  <a:schemeClr val="tx1">
                    <a:lumMod val="85000"/>
                    <a:lumOff val="15000"/>
                  </a:schemeClr>
                </a:solidFill>
                <a:latin typeface="+mn-lt"/>
                <a:ea typeface="+mn-ea"/>
                <a:cs typeface="+mn-cs"/>
              </a:defRPr>
            </a:lvl4pPr>
            <a:lvl5pPr marL="855294" indent="-283908" algn="l" defTabSz="1028495" rtl="0" eaLnBrk="1" latinLnBrk="0" hangingPunct="1">
              <a:spcBef>
                <a:spcPct val="20000"/>
              </a:spcBef>
              <a:buFont typeface="Wingdings" pitchFamily="2" charset="2"/>
              <a:buChar char="n"/>
              <a:defRPr sz="1800" kern="1200">
                <a:solidFill>
                  <a:schemeClr val="tx1">
                    <a:lumMod val="85000"/>
                    <a:lumOff val="15000"/>
                  </a:schemeClr>
                </a:solidFill>
                <a:latin typeface="+mn-lt"/>
                <a:ea typeface="+mn-ea"/>
                <a:cs typeface="+mn-cs"/>
              </a:defRPr>
            </a:lvl5pPr>
            <a:lvl6pPr marL="2828360" indent="-257123" algn="l" defTabSz="1028495" rtl="0" eaLnBrk="1" latinLnBrk="0" hangingPunct="1">
              <a:spcBef>
                <a:spcPct val="20000"/>
              </a:spcBef>
              <a:buFont typeface="Arial" pitchFamily="34" charset="0"/>
              <a:buChar char="•"/>
              <a:defRPr sz="2300" kern="1200">
                <a:solidFill>
                  <a:schemeClr val="tx1"/>
                </a:solidFill>
                <a:latin typeface="+mn-lt"/>
                <a:ea typeface="+mn-ea"/>
                <a:cs typeface="+mn-cs"/>
              </a:defRPr>
            </a:lvl6pPr>
            <a:lvl7pPr marL="3342607" indent="-257123" algn="l" defTabSz="1028495" rtl="0" eaLnBrk="1" latinLnBrk="0" hangingPunct="1">
              <a:spcBef>
                <a:spcPct val="20000"/>
              </a:spcBef>
              <a:buFont typeface="Arial" pitchFamily="34" charset="0"/>
              <a:buChar char="•"/>
              <a:defRPr sz="2300" kern="1200">
                <a:solidFill>
                  <a:schemeClr val="tx1"/>
                </a:solidFill>
                <a:latin typeface="+mn-lt"/>
                <a:ea typeface="+mn-ea"/>
                <a:cs typeface="+mn-cs"/>
              </a:defRPr>
            </a:lvl7pPr>
            <a:lvl8pPr marL="3856853" indent="-257123" algn="l" defTabSz="1028495" rtl="0" eaLnBrk="1" latinLnBrk="0" hangingPunct="1">
              <a:spcBef>
                <a:spcPct val="20000"/>
              </a:spcBef>
              <a:buFont typeface="Arial" pitchFamily="34" charset="0"/>
              <a:buChar char="•"/>
              <a:defRPr sz="2300" kern="1200">
                <a:solidFill>
                  <a:schemeClr val="tx1"/>
                </a:solidFill>
                <a:latin typeface="+mn-lt"/>
                <a:ea typeface="+mn-ea"/>
                <a:cs typeface="+mn-cs"/>
              </a:defRPr>
            </a:lvl8pPr>
            <a:lvl9pPr marL="4371100" indent="-257123" algn="l" defTabSz="1028495" rtl="0" eaLnBrk="1" latinLnBrk="0" hangingPunct="1">
              <a:spcBef>
                <a:spcPct val="20000"/>
              </a:spcBef>
              <a:buFont typeface="Arial" pitchFamily="34" charset="0"/>
              <a:buChar char="•"/>
              <a:defRPr sz="2300" kern="1200">
                <a:solidFill>
                  <a:schemeClr val="tx1"/>
                </a:solidFill>
                <a:latin typeface="+mn-lt"/>
                <a:ea typeface="+mn-ea"/>
                <a:cs typeface="+mn-cs"/>
              </a:defRPr>
            </a:lvl9pPr>
          </a:lstStyle>
          <a:p>
            <a:r>
              <a:rPr lang="es-AR" altLang="es-AR" sz="2400" dirty="0">
                <a:solidFill>
                  <a:prstClr val="black">
                    <a:lumMod val="65000"/>
                    <a:lumOff val="35000"/>
                  </a:prstClr>
                </a:solidFill>
              </a:rPr>
              <a:t>Objetivo General del estudio </a:t>
            </a:r>
          </a:p>
          <a:p>
            <a:endParaRPr lang="es-AR" altLang="es-AR" sz="2400" u="sng" dirty="0">
              <a:solidFill>
                <a:prstClr val="black">
                  <a:lumMod val="65000"/>
                  <a:lumOff val="35000"/>
                </a:prstClr>
              </a:solidFill>
            </a:endParaRPr>
          </a:p>
          <a:p>
            <a:pPr marL="283770" indent="-283770">
              <a:buFont typeface="Arial" pitchFamily="34" charset="0"/>
              <a:buChar char="•"/>
            </a:pPr>
            <a:r>
              <a:rPr lang="es-AR" altLang="es-AR" sz="1600" b="0" dirty="0">
                <a:solidFill>
                  <a:prstClr val="black">
                    <a:lumMod val="65000"/>
                    <a:lumOff val="35000"/>
                  </a:prstClr>
                </a:solidFill>
              </a:rPr>
              <a:t>Comprender cuáles son los principales drivers y barreras para realizar compras online, perfil de los compradores y sitios web de preferencia, haciendo foco en los diferentes rubros de la industria y la oferta ofrecidos por éstos.</a:t>
            </a:r>
          </a:p>
          <a:p>
            <a:pPr marL="283770" indent="-283770">
              <a:buFont typeface="Arial" pitchFamily="34" charset="0"/>
              <a:buChar char="•"/>
            </a:pPr>
            <a:r>
              <a:rPr lang="es-AR" altLang="es-AR" sz="1600" b="0" dirty="0">
                <a:solidFill>
                  <a:prstClr val="black">
                    <a:lumMod val="65000"/>
                    <a:lumOff val="35000"/>
                  </a:prstClr>
                </a:solidFill>
              </a:rPr>
              <a:t>Detectar tendencias respecto del estudio anual llevado a cabo en </a:t>
            </a:r>
            <a:r>
              <a:rPr lang="es-AR" altLang="es-AR" sz="1600" b="0" dirty="0" smtClean="0">
                <a:solidFill>
                  <a:prstClr val="black">
                    <a:lumMod val="65000"/>
                    <a:lumOff val="35000"/>
                  </a:prstClr>
                </a:solidFill>
              </a:rPr>
              <a:t>2014.</a:t>
            </a:r>
            <a:endParaRPr lang="es-AR" altLang="es-AR" sz="1600" b="0" dirty="0">
              <a:solidFill>
                <a:prstClr val="black">
                  <a:lumMod val="65000"/>
                  <a:lumOff val="35000"/>
                </a:prstClr>
              </a:solidFill>
            </a:endParaRPr>
          </a:p>
          <a:p>
            <a:endParaRPr lang="en-GB" altLang="es-AR" sz="2400" b="0" dirty="0">
              <a:solidFill>
                <a:prstClr val="black">
                  <a:lumMod val="65000"/>
                  <a:lumOff val="35000"/>
                </a:prstClr>
              </a:solidFill>
            </a:endParaRPr>
          </a:p>
        </p:txBody>
      </p:sp>
      <p:sp>
        <p:nvSpPr>
          <p:cNvPr id="52" name="Title 9"/>
          <p:cNvSpPr txBox="1">
            <a:spLocks/>
          </p:cNvSpPr>
          <p:nvPr/>
        </p:nvSpPr>
        <p:spPr bwMode="auto">
          <a:xfrm>
            <a:off x="144804" y="2923853"/>
            <a:ext cx="10083216" cy="712762"/>
          </a:xfrm>
          <a:prstGeom prst="rect">
            <a:avLst/>
          </a:prstGeom>
        </p:spPr>
        <p:txBody>
          <a:bodyPr lIns="88913" tIns="44457" rIns="88913" bIns="44457"/>
          <a:lstStyle>
            <a:defPPr>
              <a:defRPr lang="en-AU"/>
            </a:defPPr>
            <a:lvl1pPr marL="0" indent="0" defTabSz="1028495" eaLnBrk="1" latinLnBrk="0" hangingPunct="1">
              <a:spcBef>
                <a:spcPct val="20000"/>
              </a:spcBef>
              <a:buFont typeface="Arial" pitchFamily="34" charset="0"/>
              <a:buNone/>
              <a:defRPr sz="2400" u="sng">
                <a:solidFill>
                  <a:schemeClr val="tx1">
                    <a:lumMod val="85000"/>
                    <a:lumOff val="15000"/>
                  </a:schemeClr>
                </a:solidFill>
                <a:latin typeface="+mn-lt"/>
                <a:cs typeface="+mn-cs"/>
              </a:defRPr>
            </a:lvl1pPr>
            <a:lvl2pPr marL="0" indent="0" defTabSz="1028495" eaLnBrk="1" latinLnBrk="0" hangingPunct="1">
              <a:spcBef>
                <a:spcPct val="20000"/>
              </a:spcBef>
              <a:buFont typeface="Arial" pitchFamily="34" charset="0"/>
              <a:buNone/>
              <a:defRPr sz="1800">
                <a:solidFill>
                  <a:schemeClr val="tx1">
                    <a:lumMod val="85000"/>
                    <a:lumOff val="15000"/>
                  </a:schemeClr>
                </a:solidFill>
                <a:latin typeface="+mn-lt"/>
                <a:cs typeface="+mn-cs"/>
              </a:defRPr>
            </a:lvl2pPr>
            <a:lvl3pPr marL="283908" indent="-283908" defTabSz="1028495" eaLnBrk="1" latinLnBrk="0" hangingPunct="1">
              <a:spcBef>
                <a:spcPct val="20000"/>
              </a:spcBef>
              <a:buFont typeface="Wingdings" pitchFamily="2" charset="2"/>
              <a:buChar char=""/>
              <a:defRPr sz="1800">
                <a:solidFill>
                  <a:schemeClr val="tx1">
                    <a:lumMod val="85000"/>
                    <a:lumOff val="15000"/>
                  </a:schemeClr>
                </a:solidFill>
                <a:latin typeface="+mn-lt"/>
                <a:cs typeface="+mn-cs"/>
              </a:defRPr>
            </a:lvl3pPr>
            <a:lvl4pPr marL="571386" indent="-287479" defTabSz="1028495" eaLnBrk="1" latinLnBrk="0" hangingPunct="1">
              <a:spcBef>
                <a:spcPct val="20000"/>
              </a:spcBef>
              <a:buFont typeface="Wingdings" pitchFamily="2" charset="2"/>
              <a:buChar char="n"/>
              <a:defRPr sz="1800">
                <a:solidFill>
                  <a:schemeClr val="tx1">
                    <a:lumMod val="85000"/>
                    <a:lumOff val="15000"/>
                  </a:schemeClr>
                </a:solidFill>
                <a:latin typeface="+mn-lt"/>
                <a:cs typeface="+mn-cs"/>
              </a:defRPr>
            </a:lvl4pPr>
            <a:lvl5pPr marL="855294" indent="-283908" defTabSz="1028495" eaLnBrk="1" latinLnBrk="0" hangingPunct="1">
              <a:spcBef>
                <a:spcPct val="20000"/>
              </a:spcBef>
              <a:buFont typeface="Wingdings" pitchFamily="2" charset="2"/>
              <a:buChar char="n"/>
              <a:defRPr sz="1800">
                <a:solidFill>
                  <a:schemeClr val="tx1">
                    <a:lumMod val="85000"/>
                    <a:lumOff val="15000"/>
                  </a:schemeClr>
                </a:solidFill>
                <a:latin typeface="+mn-lt"/>
                <a:cs typeface="+mn-cs"/>
              </a:defRPr>
            </a:lvl5pPr>
            <a:lvl6pPr marL="2828360" indent="-257123">
              <a:spcBef>
                <a:spcPct val="20000"/>
              </a:spcBef>
              <a:buFont typeface="Arial" pitchFamily="34" charset="0"/>
              <a:buChar char="•"/>
              <a:defRPr sz="2300">
                <a:latin typeface="+mn-lt"/>
                <a:cs typeface="+mn-cs"/>
              </a:defRPr>
            </a:lvl6pPr>
            <a:lvl7pPr marL="3342607" indent="-257123">
              <a:spcBef>
                <a:spcPct val="20000"/>
              </a:spcBef>
              <a:buFont typeface="Arial" pitchFamily="34" charset="0"/>
              <a:buChar char="•"/>
              <a:defRPr sz="2300">
                <a:latin typeface="+mn-lt"/>
                <a:cs typeface="+mn-cs"/>
              </a:defRPr>
            </a:lvl7pPr>
            <a:lvl8pPr marL="3856853" indent="-257123">
              <a:spcBef>
                <a:spcPct val="20000"/>
              </a:spcBef>
              <a:buFont typeface="Arial" pitchFamily="34" charset="0"/>
              <a:buChar char="•"/>
              <a:defRPr sz="2300">
                <a:latin typeface="+mn-lt"/>
                <a:cs typeface="+mn-cs"/>
              </a:defRPr>
            </a:lvl8pPr>
            <a:lvl9pPr marL="4371100" indent="-257123">
              <a:spcBef>
                <a:spcPct val="20000"/>
              </a:spcBef>
              <a:buFont typeface="Arial" pitchFamily="34" charset="0"/>
              <a:buChar char="•"/>
              <a:defRPr sz="2300">
                <a:latin typeface="+mn-lt"/>
                <a:cs typeface="+mn-cs"/>
              </a:defRPr>
            </a:lvl9pPr>
          </a:lstStyle>
          <a:p>
            <a:r>
              <a:rPr lang="es-AR" altLang="es-AR" sz="1600" u="none" dirty="0">
                <a:solidFill>
                  <a:prstClr val="black">
                    <a:lumMod val="65000"/>
                    <a:lumOff val="35000"/>
                  </a:prstClr>
                </a:solidFill>
              </a:rPr>
              <a:t>Llevamos adelante diferentes instancias de investigación sobre los dos aspectos del </a:t>
            </a:r>
            <a:r>
              <a:rPr lang="en-GB" altLang="es-AR" sz="1600" u="none" dirty="0">
                <a:solidFill>
                  <a:prstClr val="black">
                    <a:lumMod val="65000"/>
                    <a:lumOff val="35000"/>
                  </a:prstClr>
                </a:solidFill>
              </a:rPr>
              <a:t>e-commerce: </a:t>
            </a:r>
            <a:r>
              <a:rPr lang="es-AR" altLang="es-AR" sz="1600" u="none" dirty="0">
                <a:solidFill>
                  <a:prstClr val="black">
                    <a:lumMod val="65000"/>
                    <a:lumOff val="35000"/>
                  </a:prstClr>
                </a:solidFill>
              </a:rPr>
              <a:t>la Fase Oferta y de Fase demanda:</a:t>
            </a:r>
          </a:p>
          <a:p>
            <a:endParaRPr lang="es-AR" altLang="es-AR" sz="1500" u="none" dirty="0">
              <a:solidFill>
                <a:prstClr val="black">
                  <a:lumMod val="65000"/>
                  <a:lumOff val="35000"/>
                </a:prstClr>
              </a:solidFill>
            </a:endParaRPr>
          </a:p>
          <a:p>
            <a:pPr marL="277925" indent="-277925">
              <a:buFont typeface="Arial" pitchFamily="34" charset="0"/>
              <a:buChar char="•"/>
            </a:pPr>
            <a:r>
              <a:rPr lang="es-AR" altLang="es-AR" sz="1500" u="none" dirty="0">
                <a:solidFill>
                  <a:prstClr val="black">
                    <a:lumMod val="65000"/>
                    <a:lumOff val="35000"/>
                  </a:prstClr>
                </a:solidFill>
              </a:rPr>
              <a:t>Fase oferta: realizamos entrevistas cuantitativas online a socios y no socios de CACE.</a:t>
            </a:r>
          </a:p>
          <a:p>
            <a:pPr marL="277925" indent="-277925">
              <a:buFont typeface="Arial" pitchFamily="34" charset="0"/>
              <a:buChar char="•"/>
            </a:pPr>
            <a:r>
              <a:rPr lang="es-AR" altLang="es-AR" sz="1500" u="none" dirty="0">
                <a:solidFill>
                  <a:prstClr val="black">
                    <a:lumMod val="65000"/>
                    <a:lumOff val="35000"/>
                  </a:prstClr>
                </a:solidFill>
              </a:rPr>
              <a:t>Fase Demanda: realizamos entrevistas Ómnibus a población general, y entrevistas online a compradores online.</a:t>
            </a:r>
          </a:p>
          <a:p>
            <a:pPr marL="277925" indent="-277925">
              <a:buFont typeface="Arial" pitchFamily="34" charset="0"/>
              <a:buChar char="•"/>
            </a:pPr>
            <a:r>
              <a:rPr lang="es-AR" altLang="es-AR" sz="1500" u="none" dirty="0">
                <a:solidFill>
                  <a:prstClr val="black">
                    <a:lumMod val="65000"/>
                    <a:lumOff val="35000"/>
                  </a:prstClr>
                </a:solidFill>
              </a:rPr>
              <a:t>Connected </a:t>
            </a:r>
            <a:r>
              <a:rPr lang="es-AR" altLang="es-AR" sz="1500" u="none" dirty="0" err="1">
                <a:solidFill>
                  <a:prstClr val="black">
                    <a:lumMod val="65000"/>
                    <a:lumOff val="35000"/>
                  </a:prstClr>
                </a:solidFill>
              </a:rPr>
              <a:t>life</a:t>
            </a:r>
            <a:r>
              <a:rPr lang="es-AR" altLang="es-AR" sz="1500" u="none" dirty="0">
                <a:solidFill>
                  <a:prstClr val="black">
                    <a:lumMod val="65000"/>
                    <a:lumOff val="35000"/>
                  </a:prstClr>
                </a:solidFill>
              </a:rPr>
              <a:t>: TNS ha conducido a nivel global un estudio sobre comportamiento digital en más de 50 mercados alrededor del mundo. Relevamos los principales </a:t>
            </a:r>
            <a:r>
              <a:rPr lang="es-AR" altLang="es-AR" sz="1500" u="none" dirty="0" err="1">
                <a:solidFill>
                  <a:prstClr val="black">
                    <a:lumMod val="65000"/>
                    <a:lumOff val="35000"/>
                  </a:prstClr>
                </a:solidFill>
              </a:rPr>
              <a:t>highlights</a:t>
            </a:r>
            <a:r>
              <a:rPr lang="es-AR" altLang="es-AR" sz="1500" u="none" dirty="0">
                <a:solidFill>
                  <a:prstClr val="black">
                    <a:lumMod val="65000"/>
                    <a:lumOff val="35000"/>
                  </a:prstClr>
                </a:solidFill>
              </a:rPr>
              <a:t> resultantes de este estudio para enriquecer la visión completa sobre e-</a:t>
            </a:r>
            <a:r>
              <a:rPr lang="es-AR" altLang="es-AR" sz="1500" u="none" dirty="0" err="1">
                <a:solidFill>
                  <a:prstClr val="black">
                    <a:lumMod val="65000"/>
                    <a:lumOff val="35000"/>
                  </a:prstClr>
                </a:solidFill>
              </a:rPr>
              <a:t>commerce</a:t>
            </a:r>
            <a:r>
              <a:rPr lang="es-AR" altLang="es-AR" sz="1500" u="none" dirty="0">
                <a:solidFill>
                  <a:prstClr val="black">
                    <a:lumMod val="65000"/>
                    <a:lumOff val="35000"/>
                  </a:prstClr>
                </a:solidFill>
              </a:rPr>
              <a:t> en Argentina vs el resto del mundo. </a:t>
            </a:r>
          </a:p>
          <a:p>
            <a:pPr marL="277925" indent="-277925">
              <a:buFont typeface="Arial" pitchFamily="34" charset="0"/>
              <a:buChar char="•"/>
            </a:pPr>
            <a:r>
              <a:rPr lang="es-AR" altLang="es-AR" sz="1500" u="none" dirty="0">
                <a:solidFill>
                  <a:prstClr val="black">
                    <a:lumMod val="65000"/>
                    <a:lumOff val="35000"/>
                  </a:prstClr>
                </a:solidFill>
              </a:rPr>
              <a:t>Asimismo se presenta la evolución de los principales indicadores respecto de los resultados obtenidos en el anterior estudio anual, también realizado por TNS.</a:t>
            </a:r>
          </a:p>
        </p:txBody>
      </p:sp>
      <p:grpSp>
        <p:nvGrpSpPr>
          <p:cNvPr id="170" name="11 Grupo"/>
          <p:cNvGrpSpPr>
            <a:grpSpLocks/>
          </p:cNvGrpSpPr>
          <p:nvPr/>
        </p:nvGrpSpPr>
        <p:grpSpPr bwMode="auto">
          <a:xfrm>
            <a:off x="7601462" y="396255"/>
            <a:ext cx="2324458" cy="742210"/>
            <a:chOff x="6335004" y="3462390"/>
            <a:chExt cx="3131630" cy="965789"/>
          </a:xfrm>
        </p:grpSpPr>
        <p:sp>
          <p:nvSpPr>
            <p:cNvPr id="171" name="Freeform 122"/>
            <p:cNvSpPr>
              <a:spLocks noEditPoints="1"/>
            </p:cNvSpPr>
            <p:nvPr/>
          </p:nvSpPr>
          <p:spPr bwMode="auto">
            <a:xfrm>
              <a:off x="6335004" y="3463978"/>
              <a:ext cx="1678566" cy="964201"/>
            </a:xfrm>
            <a:custGeom>
              <a:avLst/>
              <a:gdLst>
                <a:gd name="T0" fmla="*/ 294 w 295"/>
                <a:gd name="T1" fmla="*/ 152 h 170"/>
                <a:gd name="T2" fmla="*/ 257 w 295"/>
                <a:gd name="T3" fmla="*/ 144 h 170"/>
                <a:gd name="T4" fmla="*/ 256 w 295"/>
                <a:gd name="T5" fmla="*/ 20 h 170"/>
                <a:gd name="T6" fmla="*/ 255 w 295"/>
                <a:gd name="T7" fmla="*/ 3 h 170"/>
                <a:gd name="T8" fmla="*/ 240 w 295"/>
                <a:gd name="T9" fmla="*/ 1 h 170"/>
                <a:gd name="T10" fmla="*/ 78 w 295"/>
                <a:gd name="T11" fmla="*/ 1 h 170"/>
                <a:gd name="T12" fmla="*/ 58 w 295"/>
                <a:gd name="T13" fmla="*/ 1 h 170"/>
                <a:gd name="T14" fmla="*/ 40 w 295"/>
                <a:gd name="T15" fmla="*/ 2 h 170"/>
                <a:gd name="T16" fmla="*/ 38 w 295"/>
                <a:gd name="T17" fmla="*/ 19 h 170"/>
                <a:gd name="T18" fmla="*/ 38 w 295"/>
                <a:gd name="T19" fmla="*/ 145 h 170"/>
                <a:gd name="T20" fmla="*/ 1 w 295"/>
                <a:gd name="T21" fmla="*/ 153 h 170"/>
                <a:gd name="T22" fmla="*/ 3 w 295"/>
                <a:gd name="T23" fmla="*/ 166 h 170"/>
                <a:gd name="T24" fmla="*/ 20 w 295"/>
                <a:gd name="T25" fmla="*/ 168 h 170"/>
                <a:gd name="T26" fmla="*/ 257 w 295"/>
                <a:gd name="T27" fmla="*/ 168 h 170"/>
                <a:gd name="T28" fmla="*/ 292 w 295"/>
                <a:gd name="T29" fmla="*/ 166 h 170"/>
                <a:gd name="T30" fmla="*/ 294 w 295"/>
                <a:gd name="T31" fmla="*/ 152 h 170"/>
                <a:gd name="T32" fmla="*/ 147 w 295"/>
                <a:gd name="T33" fmla="*/ 156 h 170"/>
                <a:gd name="T34" fmla="*/ 140 w 295"/>
                <a:gd name="T35" fmla="*/ 149 h 170"/>
                <a:gd name="T36" fmla="*/ 147 w 295"/>
                <a:gd name="T37" fmla="*/ 142 h 170"/>
                <a:gd name="T38" fmla="*/ 155 w 295"/>
                <a:gd name="T39" fmla="*/ 149 h 170"/>
                <a:gd name="T40" fmla="*/ 147 w 295"/>
                <a:gd name="T41" fmla="*/ 156 h 170"/>
                <a:gd name="T42" fmla="*/ 239 w 295"/>
                <a:gd name="T43" fmla="*/ 136 h 170"/>
                <a:gd name="T44" fmla="*/ 56 w 295"/>
                <a:gd name="T45" fmla="*/ 136 h 170"/>
                <a:gd name="T46" fmla="*/ 56 w 295"/>
                <a:gd name="T47" fmla="*/ 17 h 170"/>
                <a:gd name="T48" fmla="*/ 239 w 295"/>
                <a:gd name="T49" fmla="*/ 17 h 170"/>
                <a:gd name="T50" fmla="*/ 239 w 295"/>
                <a:gd name="T51" fmla="*/ 136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95" h="170">
                  <a:moveTo>
                    <a:pt x="294" y="152"/>
                  </a:moveTo>
                  <a:cubicBezTo>
                    <a:pt x="282" y="149"/>
                    <a:pt x="268" y="148"/>
                    <a:pt x="257" y="144"/>
                  </a:cubicBezTo>
                  <a:cubicBezTo>
                    <a:pt x="256" y="103"/>
                    <a:pt x="256" y="63"/>
                    <a:pt x="256" y="20"/>
                  </a:cubicBezTo>
                  <a:cubicBezTo>
                    <a:pt x="256" y="15"/>
                    <a:pt x="257" y="5"/>
                    <a:pt x="255" y="3"/>
                  </a:cubicBezTo>
                  <a:cubicBezTo>
                    <a:pt x="253" y="0"/>
                    <a:pt x="245" y="1"/>
                    <a:pt x="240" y="1"/>
                  </a:cubicBezTo>
                  <a:cubicBezTo>
                    <a:pt x="184" y="1"/>
                    <a:pt x="132" y="1"/>
                    <a:pt x="78" y="1"/>
                  </a:cubicBezTo>
                  <a:cubicBezTo>
                    <a:pt x="58" y="1"/>
                    <a:pt x="58" y="1"/>
                    <a:pt x="58" y="1"/>
                  </a:cubicBezTo>
                  <a:cubicBezTo>
                    <a:pt x="52" y="1"/>
                    <a:pt x="42" y="0"/>
                    <a:pt x="40" y="2"/>
                  </a:cubicBezTo>
                  <a:cubicBezTo>
                    <a:pt x="38" y="4"/>
                    <a:pt x="38" y="13"/>
                    <a:pt x="38" y="19"/>
                  </a:cubicBezTo>
                  <a:cubicBezTo>
                    <a:pt x="38" y="145"/>
                    <a:pt x="38" y="145"/>
                    <a:pt x="38" y="145"/>
                  </a:cubicBezTo>
                  <a:cubicBezTo>
                    <a:pt x="26" y="148"/>
                    <a:pt x="13" y="150"/>
                    <a:pt x="1" y="153"/>
                  </a:cubicBezTo>
                  <a:cubicBezTo>
                    <a:pt x="0" y="159"/>
                    <a:pt x="0" y="164"/>
                    <a:pt x="3" y="166"/>
                  </a:cubicBezTo>
                  <a:cubicBezTo>
                    <a:pt x="6" y="168"/>
                    <a:pt x="14" y="168"/>
                    <a:pt x="20" y="168"/>
                  </a:cubicBezTo>
                  <a:cubicBezTo>
                    <a:pt x="257" y="168"/>
                    <a:pt x="257" y="168"/>
                    <a:pt x="257" y="168"/>
                  </a:cubicBezTo>
                  <a:cubicBezTo>
                    <a:pt x="266" y="168"/>
                    <a:pt x="287" y="170"/>
                    <a:pt x="292" y="166"/>
                  </a:cubicBezTo>
                  <a:cubicBezTo>
                    <a:pt x="295" y="164"/>
                    <a:pt x="294" y="158"/>
                    <a:pt x="294" y="152"/>
                  </a:cubicBezTo>
                  <a:close/>
                  <a:moveTo>
                    <a:pt x="147" y="156"/>
                  </a:moveTo>
                  <a:cubicBezTo>
                    <a:pt x="143" y="156"/>
                    <a:pt x="140" y="153"/>
                    <a:pt x="140" y="149"/>
                  </a:cubicBezTo>
                  <a:cubicBezTo>
                    <a:pt x="140" y="145"/>
                    <a:pt x="143" y="142"/>
                    <a:pt x="147" y="142"/>
                  </a:cubicBezTo>
                  <a:cubicBezTo>
                    <a:pt x="151" y="142"/>
                    <a:pt x="155" y="145"/>
                    <a:pt x="155" y="149"/>
                  </a:cubicBezTo>
                  <a:cubicBezTo>
                    <a:pt x="155" y="153"/>
                    <a:pt x="151" y="156"/>
                    <a:pt x="147" y="156"/>
                  </a:cubicBezTo>
                  <a:close/>
                  <a:moveTo>
                    <a:pt x="239" y="136"/>
                  </a:moveTo>
                  <a:cubicBezTo>
                    <a:pt x="56" y="136"/>
                    <a:pt x="56" y="136"/>
                    <a:pt x="56" y="136"/>
                  </a:cubicBezTo>
                  <a:cubicBezTo>
                    <a:pt x="56" y="17"/>
                    <a:pt x="56" y="17"/>
                    <a:pt x="56" y="17"/>
                  </a:cubicBezTo>
                  <a:cubicBezTo>
                    <a:pt x="239" y="17"/>
                    <a:pt x="239" y="17"/>
                    <a:pt x="239" y="17"/>
                  </a:cubicBezTo>
                  <a:lnTo>
                    <a:pt x="239" y="136"/>
                  </a:lnTo>
                  <a:close/>
                </a:path>
              </a:pathLst>
            </a:custGeom>
            <a:solidFill>
              <a:schemeClr val="accent3"/>
            </a:solidFill>
            <a:ln>
              <a:noFill/>
            </a:ln>
            <a:extLst/>
          </p:spPr>
          <p:txBody>
            <a:bodyPr/>
            <a:lstStyle/>
            <a:p>
              <a:pPr>
                <a:defRPr/>
              </a:pPr>
              <a:endParaRPr lang="en-AU">
                <a:solidFill>
                  <a:prstClr val="black"/>
                </a:solidFill>
              </a:endParaRPr>
            </a:p>
          </p:txBody>
        </p:sp>
        <p:grpSp>
          <p:nvGrpSpPr>
            <p:cNvPr id="172" name="13 Grupo"/>
            <p:cNvGrpSpPr>
              <a:grpSpLocks/>
            </p:cNvGrpSpPr>
            <p:nvPr/>
          </p:nvGrpSpPr>
          <p:grpSpPr bwMode="auto">
            <a:xfrm>
              <a:off x="8084732" y="3462390"/>
              <a:ext cx="1381902" cy="965789"/>
              <a:chOff x="8345984" y="3462390"/>
              <a:chExt cx="1381902" cy="965789"/>
            </a:xfrm>
          </p:grpSpPr>
          <p:grpSp>
            <p:nvGrpSpPr>
              <p:cNvPr id="173" name="14 Grupo"/>
              <p:cNvGrpSpPr>
                <a:grpSpLocks/>
              </p:cNvGrpSpPr>
              <p:nvPr/>
            </p:nvGrpSpPr>
            <p:grpSpPr bwMode="auto">
              <a:xfrm>
                <a:off x="8345984" y="3462390"/>
                <a:ext cx="670710" cy="457793"/>
                <a:chOff x="8345984" y="3462390"/>
                <a:chExt cx="670710" cy="457793"/>
              </a:xfrm>
            </p:grpSpPr>
            <p:grpSp>
              <p:nvGrpSpPr>
                <p:cNvPr id="204" name="203 Grupo"/>
                <p:cNvGrpSpPr/>
                <p:nvPr/>
              </p:nvGrpSpPr>
              <p:grpSpPr>
                <a:xfrm>
                  <a:off x="8345984" y="3462390"/>
                  <a:ext cx="213510" cy="457793"/>
                  <a:chOff x="1494658" y="2795271"/>
                  <a:chExt cx="213510" cy="457793"/>
                </a:xfrm>
                <a:solidFill>
                  <a:schemeClr val="accent3"/>
                </a:solidFill>
              </p:grpSpPr>
              <p:sp>
                <p:nvSpPr>
                  <p:cNvPr id="211" name="Freeform 37"/>
                  <p:cNvSpPr>
                    <a:spLocks/>
                  </p:cNvSpPr>
                  <p:nvPr/>
                </p:nvSpPr>
                <p:spPr bwMode="auto">
                  <a:xfrm>
                    <a:off x="1494658" y="3029938"/>
                    <a:ext cx="213510" cy="223126"/>
                  </a:xfrm>
                  <a:custGeom>
                    <a:avLst/>
                    <a:gdLst>
                      <a:gd name="T0" fmla="*/ 39 w 78"/>
                      <a:gd name="T1" fmla="*/ 0 h 81"/>
                      <a:gd name="T2" fmla="*/ 11 w 78"/>
                      <a:gd name="T3" fmla="*/ 11 h 81"/>
                      <a:gd name="T4" fmla="*/ 0 w 78"/>
                      <a:gd name="T5" fmla="*/ 46 h 81"/>
                      <a:gd name="T6" fmla="*/ 0 w 78"/>
                      <a:gd name="T7" fmla="*/ 81 h 81"/>
                      <a:gd name="T8" fmla="*/ 78 w 78"/>
                      <a:gd name="T9" fmla="*/ 81 h 81"/>
                      <a:gd name="T10" fmla="*/ 78 w 78"/>
                      <a:gd name="T11" fmla="*/ 46 h 81"/>
                      <a:gd name="T12" fmla="*/ 67 w 78"/>
                      <a:gd name="T13" fmla="*/ 11 h 81"/>
                      <a:gd name="T14" fmla="*/ 39 w 78"/>
                      <a:gd name="T15" fmla="*/ 0 h 8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8" h="81">
                        <a:moveTo>
                          <a:pt x="39" y="0"/>
                        </a:moveTo>
                        <a:cubicBezTo>
                          <a:pt x="28" y="0"/>
                          <a:pt x="18" y="3"/>
                          <a:pt x="11" y="11"/>
                        </a:cubicBezTo>
                        <a:cubicBezTo>
                          <a:pt x="3" y="18"/>
                          <a:pt x="0" y="30"/>
                          <a:pt x="0" y="46"/>
                        </a:cubicBezTo>
                        <a:cubicBezTo>
                          <a:pt x="0" y="81"/>
                          <a:pt x="0" y="81"/>
                          <a:pt x="0" y="81"/>
                        </a:cubicBezTo>
                        <a:cubicBezTo>
                          <a:pt x="78" y="81"/>
                          <a:pt x="78" y="81"/>
                          <a:pt x="78" y="81"/>
                        </a:cubicBezTo>
                        <a:cubicBezTo>
                          <a:pt x="78" y="46"/>
                          <a:pt x="78" y="46"/>
                          <a:pt x="78" y="46"/>
                        </a:cubicBezTo>
                        <a:cubicBezTo>
                          <a:pt x="78" y="30"/>
                          <a:pt x="74" y="18"/>
                          <a:pt x="67" y="11"/>
                        </a:cubicBezTo>
                        <a:cubicBezTo>
                          <a:pt x="59" y="3"/>
                          <a:pt x="50" y="0"/>
                          <a:pt x="39"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AU">
                      <a:solidFill>
                        <a:prstClr val="black"/>
                      </a:solidFill>
                    </a:endParaRPr>
                  </a:p>
                </p:txBody>
              </p:sp>
              <p:sp>
                <p:nvSpPr>
                  <p:cNvPr id="212" name="Freeform 39"/>
                  <p:cNvSpPr>
                    <a:spLocks/>
                  </p:cNvSpPr>
                  <p:nvPr/>
                </p:nvSpPr>
                <p:spPr bwMode="auto">
                  <a:xfrm>
                    <a:off x="1508122" y="2795271"/>
                    <a:ext cx="186581" cy="186580"/>
                  </a:xfrm>
                  <a:custGeom>
                    <a:avLst/>
                    <a:gdLst>
                      <a:gd name="T0" fmla="*/ 34 w 68"/>
                      <a:gd name="T1" fmla="*/ 68 h 68"/>
                      <a:gd name="T2" fmla="*/ 57 w 68"/>
                      <a:gd name="T3" fmla="*/ 58 h 68"/>
                      <a:gd name="T4" fmla="*/ 68 w 68"/>
                      <a:gd name="T5" fmla="*/ 34 h 68"/>
                      <a:gd name="T6" fmla="*/ 65 w 68"/>
                      <a:gd name="T7" fmla="*/ 21 h 68"/>
                      <a:gd name="T8" fmla="*/ 57 w 68"/>
                      <a:gd name="T9" fmla="*/ 11 h 68"/>
                      <a:gd name="T10" fmla="*/ 46 w 68"/>
                      <a:gd name="T11" fmla="*/ 3 h 68"/>
                      <a:gd name="T12" fmla="*/ 34 w 68"/>
                      <a:gd name="T13" fmla="*/ 0 h 68"/>
                      <a:gd name="T14" fmla="*/ 10 w 68"/>
                      <a:gd name="T15" fmla="*/ 11 h 68"/>
                      <a:gd name="T16" fmla="*/ 0 w 68"/>
                      <a:gd name="T17" fmla="*/ 34 h 68"/>
                      <a:gd name="T18" fmla="*/ 10 w 68"/>
                      <a:gd name="T19" fmla="*/ 58 h 68"/>
                      <a:gd name="T20" fmla="*/ 34 w 68"/>
                      <a:gd name="T21" fmla="*/ 68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8" h="68">
                        <a:moveTo>
                          <a:pt x="34" y="68"/>
                        </a:moveTo>
                        <a:cubicBezTo>
                          <a:pt x="43" y="68"/>
                          <a:pt x="51" y="65"/>
                          <a:pt x="57" y="58"/>
                        </a:cubicBezTo>
                        <a:cubicBezTo>
                          <a:pt x="64" y="52"/>
                          <a:pt x="68" y="44"/>
                          <a:pt x="68" y="34"/>
                        </a:cubicBezTo>
                        <a:cubicBezTo>
                          <a:pt x="68" y="30"/>
                          <a:pt x="67" y="26"/>
                          <a:pt x="65" y="21"/>
                        </a:cubicBezTo>
                        <a:cubicBezTo>
                          <a:pt x="63" y="17"/>
                          <a:pt x="61" y="14"/>
                          <a:pt x="57" y="11"/>
                        </a:cubicBezTo>
                        <a:cubicBezTo>
                          <a:pt x="54" y="7"/>
                          <a:pt x="51" y="5"/>
                          <a:pt x="46" y="3"/>
                        </a:cubicBezTo>
                        <a:cubicBezTo>
                          <a:pt x="42" y="1"/>
                          <a:pt x="38" y="0"/>
                          <a:pt x="34" y="0"/>
                        </a:cubicBezTo>
                        <a:cubicBezTo>
                          <a:pt x="24" y="0"/>
                          <a:pt x="16" y="4"/>
                          <a:pt x="10" y="11"/>
                        </a:cubicBezTo>
                        <a:cubicBezTo>
                          <a:pt x="3" y="17"/>
                          <a:pt x="0" y="25"/>
                          <a:pt x="0" y="34"/>
                        </a:cubicBezTo>
                        <a:cubicBezTo>
                          <a:pt x="0" y="44"/>
                          <a:pt x="3" y="52"/>
                          <a:pt x="10" y="58"/>
                        </a:cubicBezTo>
                        <a:cubicBezTo>
                          <a:pt x="16" y="65"/>
                          <a:pt x="24" y="68"/>
                          <a:pt x="34" y="6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AU">
                      <a:solidFill>
                        <a:prstClr val="black"/>
                      </a:solidFill>
                    </a:endParaRPr>
                  </a:p>
                </p:txBody>
              </p:sp>
            </p:grpSp>
            <p:grpSp>
              <p:nvGrpSpPr>
                <p:cNvPr id="205" name="204 Grupo"/>
                <p:cNvGrpSpPr/>
                <p:nvPr/>
              </p:nvGrpSpPr>
              <p:grpSpPr>
                <a:xfrm>
                  <a:off x="8574584" y="3462390"/>
                  <a:ext cx="213510" cy="457793"/>
                  <a:chOff x="1494658" y="2795271"/>
                  <a:chExt cx="213510" cy="457793"/>
                </a:xfrm>
                <a:solidFill>
                  <a:schemeClr val="accent4"/>
                </a:solidFill>
              </p:grpSpPr>
              <p:sp>
                <p:nvSpPr>
                  <p:cNvPr id="209" name="Freeform 37"/>
                  <p:cNvSpPr>
                    <a:spLocks/>
                  </p:cNvSpPr>
                  <p:nvPr/>
                </p:nvSpPr>
                <p:spPr bwMode="auto">
                  <a:xfrm>
                    <a:off x="1494658" y="3029938"/>
                    <a:ext cx="213510" cy="223126"/>
                  </a:xfrm>
                  <a:custGeom>
                    <a:avLst/>
                    <a:gdLst>
                      <a:gd name="T0" fmla="*/ 39 w 78"/>
                      <a:gd name="T1" fmla="*/ 0 h 81"/>
                      <a:gd name="T2" fmla="*/ 11 w 78"/>
                      <a:gd name="T3" fmla="*/ 11 h 81"/>
                      <a:gd name="T4" fmla="*/ 0 w 78"/>
                      <a:gd name="T5" fmla="*/ 46 h 81"/>
                      <a:gd name="T6" fmla="*/ 0 w 78"/>
                      <a:gd name="T7" fmla="*/ 81 h 81"/>
                      <a:gd name="T8" fmla="*/ 78 w 78"/>
                      <a:gd name="T9" fmla="*/ 81 h 81"/>
                      <a:gd name="T10" fmla="*/ 78 w 78"/>
                      <a:gd name="T11" fmla="*/ 46 h 81"/>
                      <a:gd name="T12" fmla="*/ 67 w 78"/>
                      <a:gd name="T13" fmla="*/ 11 h 81"/>
                      <a:gd name="T14" fmla="*/ 39 w 78"/>
                      <a:gd name="T15" fmla="*/ 0 h 8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8" h="81">
                        <a:moveTo>
                          <a:pt x="39" y="0"/>
                        </a:moveTo>
                        <a:cubicBezTo>
                          <a:pt x="28" y="0"/>
                          <a:pt x="18" y="3"/>
                          <a:pt x="11" y="11"/>
                        </a:cubicBezTo>
                        <a:cubicBezTo>
                          <a:pt x="3" y="18"/>
                          <a:pt x="0" y="30"/>
                          <a:pt x="0" y="46"/>
                        </a:cubicBezTo>
                        <a:cubicBezTo>
                          <a:pt x="0" y="81"/>
                          <a:pt x="0" y="81"/>
                          <a:pt x="0" y="81"/>
                        </a:cubicBezTo>
                        <a:cubicBezTo>
                          <a:pt x="78" y="81"/>
                          <a:pt x="78" y="81"/>
                          <a:pt x="78" y="81"/>
                        </a:cubicBezTo>
                        <a:cubicBezTo>
                          <a:pt x="78" y="46"/>
                          <a:pt x="78" y="46"/>
                          <a:pt x="78" y="46"/>
                        </a:cubicBezTo>
                        <a:cubicBezTo>
                          <a:pt x="78" y="30"/>
                          <a:pt x="74" y="18"/>
                          <a:pt x="67" y="11"/>
                        </a:cubicBezTo>
                        <a:cubicBezTo>
                          <a:pt x="59" y="3"/>
                          <a:pt x="50" y="0"/>
                          <a:pt x="39"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AU">
                      <a:solidFill>
                        <a:prstClr val="black"/>
                      </a:solidFill>
                    </a:endParaRPr>
                  </a:p>
                </p:txBody>
              </p:sp>
              <p:sp>
                <p:nvSpPr>
                  <p:cNvPr id="210" name="Freeform 39"/>
                  <p:cNvSpPr>
                    <a:spLocks/>
                  </p:cNvSpPr>
                  <p:nvPr/>
                </p:nvSpPr>
                <p:spPr bwMode="auto">
                  <a:xfrm>
                    <a:off x="1508122" y="2795271"/>
                    <a:ext cx="186581" cy="186580"/>
                  </a:xfrm>
                  <a:custGeom>
                    <a:avLst/>
                    <a:gdLst>
                      <a:gd name="T0" fmla="*/ 34 w 68"/>
                      <a:gd name="T1" fmla="*/ 68 h 68"/>
                      <a:gd name="T2" fmla="*/ 57 w 68"/>
                      <a:gd name="T3" fmla="*/ 58 h 68"/>
                      <a:gd name="T4" fmla="*/ 68 w 68"/>
                      <a:gd name="T5" fmla="*/ 34 h 68"/>
                      <a:gd name="T6" fmla="*/ 65 w 68"/>
                      <a:gd name="T7" fmla="*/ 21 h 68"/>
                      <a:gd name="T8" fmla="*/ 57 w 68"/>
                      <a:gd name="T9" fmla="*/ 11 h 68"/>
                      <a:gd name="T10" fmla="*/ 46 w 68"/>
                      <a:gd name="T11" fmla="*/ 3 h 68"/>
                      <a:gd name="T12" fmla="*/ 34 w 68"/>
                      <a:gd name="T13" fmla="*/ 0 h 68"/>
                      <a:gd name="T14" fmla="*/ 10 w 68"/>
                      <a:gd name="T15" fmla="*/ 11 h 68"/>
                      <a:gd name="T16" fmla="*/ 0 w 68"/>
                      <a:gd name="T17" fmla="*/ 34 h 68"/>
                      <a:gd name="T18" fmla="*/ 10 w 68"/>
                      <a:gd name="T19" fmla="*/ 58 h 68"/>
                      <a:gd name="T20" fmla="*/ 34 w 68"/>
                      <a:gd name="T21" fmla="*/ 68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8" h="68">
                        <a:moveTo>
                          <a:pt x="34" y="68"/>
                        </a:moveTo>
                        <a:cubicBezTo>
                          <a:pt x="43" y="68"/>
                          <a:pt x="51" y="65"/>
                          <a:pt x="57" y="58"/>
                        </a:cubicBezTo>
                        <a:cubicBezTo>
                          <a:pt x="64" y="52"/>
                          <a:pt x="68" y="44"/>
                          <a:pt x="68" y="34"/>
                        </a:cubicBezTo>
                        <a:cubicBezTo>
                          <a:pt x="68" y="30"/>
                          <a:pt x="67" y="26"/>
                          <a:pt x="65" y="21"/>
                        </a:cubicBezTo>
                        <a:cubicBezTo>
                          <a:pt x="63" y="17"/>
                          <a:pt x="61" y="14"/>
                          <a:pt x="57" y="11"/>
                        </a:cubicBezTo>
                        <a:cubicBezTo>
                          <a:pt x="54" y="7"/>
                          <a:pt x="51" y="5"/>
                          <a:pt x="46" y="3"/>
                        </a:cubicBezTo>
                        <a:cubicBezTo>
                          <a:pt x="42" y="1"/>
                          <a:pt x="38" y="0"/>
                          <a:pt x="34" y="0"/>
                        </a:cubicBezTo>
                        <a:cubicBezTo>
                          <a:pt x="24" y="0"/>
                          <a:pt x="16" y="4"/>
                          <a:pt x="10" y="11"/>
                        </a:cubicBezTo>
                        <a:cubicBezTo>
                          <a:pt x="3" y="17"/>
                          <a:pt x="0" y="25"/>
                          <a:pt x="0" y="34"/>
                        </a:cubicBezTo>
                        <a:cubicBezTo>
                          <a:pt x="0" y="44"/>
                          <a:pt x="3" y="52"/>
                          <a:pt x="10" y="58"/>
                        </a:cubicBezTo>
                        <a:cubicBezTo>
                          <a:pt x="16" y="65"/>
                          <a:pt x="24" y="68"/>
                          <a:pt x="34" y="6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AU">
                      <a:solidFill>
                        <a:prstClr val="black"/>
                      </a:solidFill>
                    </a:endParaRPr>
                  </a:p>
                </p:txBody>
              </p:sp>
            </p:grpSp>
            <p:grpSp>
              <p:nvGrpSpPr>
                <p:cNvPr id="206" name="205 Grupo"/>
                <p:cNvGrpSpPr/>
                <p:nvPr/>
              </p:nvGrpSpPr>
              <p:grpSpPr>
                <a:xfrm>
                  <a:off x="8803184" y="3462390"/>
                  <a:ext cx="213510" cy="457793"/>
                  <a:chOff x="1494658" y="2795271"/>
                  <a:chExt cx="213510" cy="457793"/>
                </a:xfrm>
                <a:solidFill>
                  <a:schemeClr val="bg2"/>
                </a:solidFill>
              </p:grpSpPr>
              <p:sp>
                <p:nvSpPr>
                  <p:cNvPr id="207" name="Freeform 37"/>
                  <p:cNvSpPr>
                    <a:spLocks/>
                  </p:cNvSpPr>
                  <p:nvPr/>
                </p:nvSpPr>
                <p:spPr bwMode="auto">
                  <a:xfrm>
                    <a:off x="1494658" y="3029938"/>
                    <a:ext cx="213510" cy="223126"/>
                  </a:xfrm>
                  <a:custGeom>
                    <a:avLst/>
                    <a:gdLst>
                      <a:gd name="T0" fmla="*/ 39 w 78"/>
                      <a:gd name="T1" fmla="*/ 0 h 81"/>
                      <a:gd name="T2" fmla="*/ 11 w 78"/>
                      <a:gd name="T3" fmla="*/ 11 h 81"/>
                      <a:gd name="T4" fmla="*/ 0 w 78"/>
                      <a:gd name="T5" fmla="*/ 46 h 81"/>
                      <a:gd name="T6" fmla="*/ 0 w 78"/>
                      <a:gd name="T7" fmla="*/ 81 h 81"/>
                      <a:gd name="T8" fmla="*/ 78 w 78"/>
                      <a:gd name="T9" fmla="*/ 81 h 81"/>
                      <a:gd name="T10" fmla="*/ 78 w 78"/>
                      <a:gd name="T11" fmla="*/ 46 h 81"/>
                      <a:gd name="T12" fmla="*/ 67 w 78"/>
                      <a:gd name="T13" fmla="*/ 11 h 81"/>
                      <a:gd name="T14" fmla="*/ 39 w 78"/>
                      <a:gd name="T15" fmla="*/ 0 h 8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8" h="81">
                        <a:moveTo>
                          <a:pt x="39" y="0"/>
                        </a:moveTo>
                        <a:cubicBezTo>
                          <a:pt x="28" y="0"/>
                          <a:pt x="18" y="3"/>
                          <a:pt x="11" y="11"/>
                        </a:cubicBezTo>
                        <a:cubicBezTo>
                          <a:pt x="3" y="18"/>
                          <a:pt x="0" y="30"/>
                          <a:pt x="0" y="46"/>
                        </a:cubicBezTo>
                        <a:cubicBezTo>
                          <a:pt x="0" y="81"/>
                          <a:pt x="0" y="81"/>
                          <a:pt x="0" y="81"/>
                        </a:cubicBezTo>
                        <a:cubicBezTo>
                          <a:pt x="78" y="81"/>
                          <a:pt x="78" y="81"/>
                          <a:pt x="78" y="81"/>
                        </a:cubicBezTo>
                        <a:cubicBezTo>
                          <a:pt x="78" y="46"/>
                          <a:pt x="78" y="46"/>
                          <a:pt x="78" y="46"/>
                        </a:cubicBezTo>
                        <a:cubicBezTo>
                          <a:pt x="78" y="30"/>
                          <a:pt x="74" y="18"/>
                          <a:pt x="67" y="11"/>
                        </a:cubicBezTo>
                        <a:cubicBezTo>
                          <a:pt x="59" y="3"/>
                          <a:pt x="50" y="0"/>
                          <a:pt x="39"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AU">
                      <a:solidFill>
                        <a:prstClr val="black"/>
                      </a:solidFill>
                    </a:endParaRPr>
                  </a:p>
                </p:txBody>
              </p:sp>
              <p:sp>
                <p:nvSpPr>
                  <p:cNvPr id="208" name="Freeform 39"/>
                  <p:cNvSpPr>
                    <a:spLocks/>
                  </p:cNvSpPr>
                  <p:nvPr/>
                </p:nvSpPr>
                <p:spPr bwMode="auto">
                  <a:xfrm>
                    <a:off x="1508122" y="2795271"/>
                    <a:ext cx="186581" cy="186580"/>
                  </a:xfrm>
                  <a:custGeom>
                    <a:avLst/>
                    <a:gdLst>
                      <a:gd name="T0" fmla="*/ 34 w 68"/>
                      <a:gd name="T1" fmla="*/ 68 h 68"/>
                      <a:gd name="T2" fmla="*/ 57 w 68"/>
                      <a:gd name="T3" fmla="*/ 58 h 68"/>
                      <a:gd name="T4" fmla="*/ 68 w 68"/>
                      <a:gd name="T5" fmla="*/ 34 h 68"/>
                      <a:gd name="T6" fmla="*/ 65 w 68"/>
                      <a:gd name="T7" fmla="*/ 21 h 68"/>
                      <a:gd name="T8" fmla="*/ 57 w 68"/>
                      <a:gd name="T9" fmla="*/ 11 h 68"/>
                      <a:gd name="T10" fmla="*/ 46 w 68"/>
                      <a:gd name="T11" fmla="*/ 3 h 68"/>
                      <a:gd name="T12" fmla="*/ 34 w 68"/>
                      <a:gd name="T13" fmla="*/ 0 h 68"/>
                      <a:gd name="T14" fmla="*/ 10 w 68"/>
                      <a:gd name="T15" fmla="*/ 11 h 68"/>
                      <a:gd name="T16" fmla="*/ 0 w 68"/>
                      <a:gd name="T17" fmla="*/ 34 h 68"/>
                      <a:gd name="T18" fmla="*/ 10 w 68"/>
                      <a:gd name="T19" fmla="*/ 58 h 68"/>
                      <a:gd name="T20" fmla="*/ 34 w 68"/>
                      <a:gd name="T21" fmla="*/ 68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8" h="68">
                        <a:moveTo>
                          <a:pt x="34" y="68"/>
                        </a:moveTo>
                        <a:cubicBezTo>
                          <a:pt x="43" y="68"/>
                          <a:pt x="51" y="65"/>
                          <a:pt x="57" y="58"/>
                        </a:cubicBezTo>
                        <a:cubicBezTo>
                          <a:pt x="64" y="52"/>
                          <a:pt x="68" y="44"/>
                          <a:pt x="68" y="34"/>
                        </a:cubicBezTo>
                        <a:cubicBezTo>
                          <a:pt x="68" y="30"/>
                          <a:pt x="67" y="26"/>
                          <a:pt x="65" y="21"/>
                        </a:cubicBezTo>
                        <a:cubicBezTo>
                          <a:pt x="63" y="17"/>
                          <a:pt x="61" y="14"/>
                          <a:pt x="57" y="11"/>
                        </a:cubicBezTo>
                        <a:cubicBezTo>
                          <a:pt x="54" y="7"/>
                          <a:pt x="51" y="5"/>
                          <a:pt x="46" y="3"/>
                        </a:cubicBezTo>
                        <a:cubicBezTo>
                          <a:pt x="42" y="1"/>
                          <a:pt x="38" y="0"/>
                          <a:pt x="34" y="0"/>
                        </a:cubicBezTo>
                        <a:cubicBezTo>
                          <a:pt x="24" y="0"/>
                          <a:pt x="16" y="4"/>
                          <a:pt x="10" y="11"/>
                        </a:cubicBezTo>
                        <a:cubicBezTo>
                          <a:pt x="3" y="17"/>
                          <a:pt x="0" y="25"/>
                          <a:pt x="0" y="34"/>
                        </a:cubicBezTo>
                        <a:cubicBezTo>
                          <a:pt x="0" y="44"/>
                          <a:pt x="3" y="52"/>
                          <a:pt x="10" y="58"/>
                        </a:cubicBezTo>
                        <a:cubicBezTo>
                          <a:pt x="16" y="65"/>
                          <a:pt x="24" y="68"/>
                          <a:pt x="34" y="6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AU">
                      <a:solidFill>
                        <a:prstClr val="black"/>
                      </a:solidFill>
                    </a:endParaRPr>
                  </a:p>
                </p:txBody>
              </p:sp>
            </p:grpSp>
          </p:grpSp>
          <p:grpSp>
            <p:nvGrpSpPr>
              <p:cNvPr id="174" name="15 Grupo"/>
              <p:cNvGrpSpPr>
                <a:grpSpLocks/>
              </p:cNvGrpSpPr>
              <p:nvPr/>
            </p:nvGrpSpPr>
            <p:grpSpPr bwMode="auto">
              <a:xfrm>
                <a:off x="8353244" y="3963126"/>
                <a:ext cx="670710" cy="457793"/>
                <a:chOff x="8353244" y="3919584"/>
                <a:chExt cx="670710" cy="457793"/>
              </a:xfrm>
            </p:grpSpPr>
            <p:grpSp>
              <p:nvGrpSpPr>
                <p:cNvPr id="195" name="194 Grupo"/>
                <p:cNvGrpSpPr/>
                <p:nvPr/>
              </p:nvGrpSpPr>
              <p:grpSpPr>
                <a:xfrm>
                  <a:off x="8353244" y="3919584"/>
                  <a:ext cx="213510" cy="457793"/>
                  <a:chOff x="1494658" y="2795271"/>
                  <a:chExt cx="213510" cy="457793"/>
                </a:xfrm>
                <a:solidFill>
                  <a:schemeClr val="bg2"/>
                </a:solidFill>
              </p:grpSpPr>
              <p:sp>
                <p:nvSpPr>
                  <p:cNvPr id="202" name="Freeform 37"/>
                  <p:cNvSpPr>
                    <a:spLocks/>
                  </p:cNvSpPr>
                  <p:nvPr/>
                </p:nvSpPr>
                <p:spPr bwMode="auto">
                  <a:xfrm>
                    <a:off x="1494658" y="3029938"/>
                    <a:ext cx="213510" cy="223126"/>
                  </a:xfrm>
                  <a:custGeom>
                    <a:avLst/>
                    <a:gdLst>
                      <a:gd name="T0" fmla="*/ 39 w 78"/>
                      <a:gd name="T1" fmla="*/ 0 h 81"/>
                      <a:gd name="T2" fmla="*/ 11 w 78"/>
                      <a:gd name="T3" fmla="*/ 11 h 81"/>
                      <a:gd name="T4" fmla="*/ 0 w 78"/>
                      <a:gd name="T5" fmla="*/ 46 h 81"/>
                      <a:gd name="T6" fmla="*/ 0 w 78"/>
                      <a:gd name="T7" fmla="*/ 81 h 81"/>
                      <a:gd name="T8" fmla="*/ 78 w 78"/>
                      <a:gd name="T9" fmla="*/ 81 h 81"/>
                      <a:gd name="T10" fmla="*/ 78 w 78"/>
                      <a:gd name="T11" fmla="*/ 46 h 81"/>
                      <a:gd name="T12" fmla="*/ 67 w 78"/>
                      <a:gd name="T13" fmla="*/ 11 h 81"/>
                      <a:gd name="T14" fmla="*/ 39 w 78"/>
                      <a:gd name="T15" fmla="*/ 0 h 8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8" h="81">
                        <a:moveTo>
                          <a:pt x="39" y="0"/>
                        </a:moveTo>
                        <a:cubicBezTo>
                          <a:pt x="28" y="0"/>
                          <a:pt x="18" y="3"/>
                          <a:pt x="11" y="11"/>
                        </a:cubicBezTo>
                        <a:cubicBezTo>
                          <a:pt x="3" y="18"/>
                          <a:pt x="0" y="30"/>
                          <a:pt x="0" y="46"/>
                        </a:cubicBezTo>
                        <a:cubicBezTo>
                          <a:pt x="0" y="81"/>
                          <a:pt x="0" y="81"/>
                          <a:pt x="0" y="81"/>
                        </a:cubicBezTo>
                        <a:cubicBezTo>
                          <a:pt x="78" y="81"/>
                          <a:pt x="78" y="81"/>
                          <a:pt x="78" y="81"/>
                        </a:cubicBezTo>
                        <a:cubicBezTo>
                          <a:pt x="78" y="46"/>
                          <a:pt x="78" y="46"/>
                          <a:pt x="78" y="46"/>
                        </a:cubicBezTo>
                        <a:cubicBezTo>
                          <a:pt x="78" y="30"/>
                          <a:pt x="74" y="18"/>
                          <a:pt x="67" y="11"/>
                        </a:cubicBezTo>
                        <a:cubicBezTo>
                          <a:pt x="59" y="3"/>
                          <a:pt x="50" y="0"/>
                          <a:pt x="39"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AU">
                      <a:solidFill>
                        <a:prstClr val="black"/>
                      </a:solidFill>
                    </a:endParaRPr>
                  </a:p>
                </p:txBody>
              </p:sp>
              <p:sp>
                <p:nvSpPr>
                  <p:cNvPr id="203" name="Freeform 39"/>
                  <p:cNvSpPr>
                    <a:spLocks/>
                  </p:cNvSpPr>
                  <p:nvPr/>
                </p:nvSpPr>
                <p:spPr bwMode="auto">
                  <a:xfrm>
                    <a:off x="1508122" y="2795271"/>
                    <a:ext cx="186581" cy="186580"/>
                  </a:xfrm>
                  <a:custGeom>
                    <a:avLst/>
                    <a:gdLst>
                      <a:gd name="T0" fmla="*/ 34 w 68"/>
                      <a:gd name="T1" fmla="*/ 68 h 68"/>
                      <a:gd name="T2" fmla="*/ 57 w 68"/>
                      <a:gd name="T3" fmla="*/ 58 h 68"/>
                      <a:gd name="T4" fmla="*/ 68 w 68"/>
                      <a:gd name="T5" fmla="*/ 34 h 68"/>
                      <a:gd name="T6" fmla="*/ 65 w 68"/>
                      <a:gd name="T7" fmla="*/ 21 h 68"/>
                      <a:gd name="T8" fmla="*/ 57 w 68"/>
                      <a:gd name="T9" fmla="*/ 11 h 68"/>
                      <a:gd name="T10" fmla="*/ 46 w 68"/>
                      <a:gd name="T11" fmla="*/ 3 h 68"/>
                      <a:gd name="T12" fmla="*/ 34 w 68"/>
                      <a:gd name="T13" fmla="*/ 0 h 68"/>
                      <a:gd name="T14" fmla="*/ 10 w 68"/>
                      <a:gd name="T15" fmla="*/ 11 h 68"/>
                      <a:gd name="T16" fmla="*/ 0 w 68"/>
                      <a:gd name="T17" fmla="*/ 34 h 68"/>
                      <a:gd name="T18" fmla="*/ 10 w 68"/>
                      <a:gd name="T19" fmla="*/ 58 h 68"/>
                      <a:gd name="T20" fmla="*/ 34 w 68"/>
                      <a:gd name="T21" fmla="*/ 68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8" h="68">
                        <a:moveTo>
                          <a:pt x="34" y="68"/>
                        </a:moveTo>
                        <a:cubicBezTo>
                          <a:pt x="43" y="68"/>
                          <a:pt x="51" y="65"/>
                          <a:pt x="57" y="58"/>
                        </a:cubicBezTo>
                        <a:cubicBezTo>
                          <a:pt x="64" y="52"/>
                          <a:pt x="68" y="44"/>
                          <a:pt x="68" y="34"/>
                        </a:cubicBezTo>
                        <a:cubicBezTo>
                          <a:pt x="68" y="30"/>
                          <a:pt x="67" y="26"/>
                          <a:pt x="65" y="21"/>
                        </a:cubicBezTo>
                        <a:cubicBezTo>
                          <a:pt x="63" y="17"/>
                          <a:pt x="61" y="14"/>
                          <a:pt x="57" y="11"/>
                        </a:cubicBezTo>
                        <a:cubicBezTo>
                          <a:pt x="54" y="7"/>
                          <a:pt x="51" y="5"/>
                          <a:pt x="46" y="3"/>
                        </a:cubicBezTo>
                        <a:cubicBezTo>
                          <a:pt x="42" y="1"/>
                          <a:pt x="38" y="0"/>
                          <a:pt x="34" y="0"/>
                        </a:cubicBezTo>
                        <a:cubicBezTo>
                          <a:pt x="24" y="0"/>
                          <a:pt x="16" y="4"/>
                          <a:pt x="10" y="11"/>
                        </a:cubicBezTo>
                        <a:cubicBezTo>
                          <a:pt x="3" y="17"/>
                          <a:pt x="0" y="25"/>
                          <a:pt x="0" y="34"/>
                        </a:cubicBezTo>
                        <a:cubicBezTo>
                          <a:pt x="0" y="44"/>
                          <a:pt x="3" y="52"/>
                          <a:pt x="10" y="58"/>
                        </a:cubicBezTo>
                        <a:cubicBezTo>
                          <a:pt x="16" y="65"/>
                          <a:pt x="24" y="68"/>
                          <a:pt x="34" y="6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AU">
                      <a:solidFill>
                        <a:prstClr val="black"/>
                      </a:solidFill>
                    </a:endParaRPr>
                  </a:p>
                </p:txBody>
              </p:sp>
            </p:grpSp>
            <p:grpSp>
              <p:nvGrpSpPr>
                <p:cNvPr id="196" name="195 Grupo"/>
                <p:cNvGrpSpPr/>
                <p:nvPr/>
              </p:nvGrpSpPr>
              <p:grpSpPr>
                <a:xfrm>
                  <a:off x="8581844" y="3919584"/>
                  <a:ext cx="213510" cy="457793"/>
                  <a:chOff x="1494658" y="2795271"/>
                  <a:chExt cx="213510" cy="457793"/>
                </a:xfrm>
                <a:solidFill>
                  <a:schemeClr val="accent3"/>
                </a:solidFill>
              </p:grpSpPr>
              <p:sp>
                <p:nvSpPr>
                  <p:cNvPr id="200" name="Freeform 37"/>
                  <p:cNvSpPr>
                    <a:spLocks/>
                  </p:cNvSpPr>
                  <p:nvPr/>
                </p:nvSpPr>
                <p:spPr bwMode="auto">
                  <a:xfrm>
                    <a:off x="1494658" y="3029938"/>
                    <a:ext cx="213510" cy="223126"/>
                  </a:xfrm>
                  <a:custGeom>
                    <a:avLst/>
                    <a:gdLst>
                      <a:gd name="T0" fmla="*/ 39 w 78"/>
                      <a:gd name="T1" fmla="*/ 0 h 81"/>
                      <a:gd name="T2" fmla="*/ 11 w 78"/>
                      <a:gd name="T3" fmla="*/ 11 h 81"/>
                      <a:gd name="T4" fmla="*/ 0 w 78"/>
                      <a:gd name="T5" fmla="*/ 46 h 81"/>
                      <a:gd name="T6" fmla="*/ 0 w 78"/>
                      <a:gd name="T7" fmla="*/ 81 h 81"/>
                      <a:gd name="T8" fmla="*/ 78 w 78"/>
                      <a:gd name="T9" fmla="*/ 81 h 81"/>
                      <a:gd name="T10" fmla="*/ 78 w 78"/>
                      <a:gd name="T11" fmla="*/ 46 h 81"/>
                      <a:gd name="T12" fmla="*/ 67 w 78"/>
                      <a:gd name="T13" fmla="*/ 11 h 81"/>
                      <a:gd name="T14" fmla="*/ 39 w 78"/>
                      <a:gd name="T15" fmla="*/ 0 h 8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8" h="81">
                        <a:moveTo>
                          <a:pt x="39" y="0"/>
                        </a:moveTo>
                        <a:cubicBezTo>
                          <a:pt x="28" y="0"/>
                          <a:pt x="18" y="3"/>
                          <a:pt x="11" y="11"/>
                        </a:cubicBezTo>
                        <a:cubicBezTo>
                          <a:pt x="3" y="18"/>
                          <a:pt x="0" y="30"/>
                          <a:pt x="0" y="46"/>
                        </a:cubicBezTo>
                        <a:cubicBezTo>
                          <a:pt x="0" y="81"/>
                          <a:pt x="0" y="81"/>
                          <a:pt x="0" y="81"/>
                        </a:cubicBezTo>
                        <a:cubicBezTo>
                          <a:pt x="78" y="81"/>
                          <a:pt x="78" y="81"/>
                          <a:pt x="78" y="81"/>
                        </a:cubicBezTo>
                        <a:cubicBezTo>
                          <a:pt x="78" y="46"/>
                          <a:pt x="78" y="46"/>
                          <a:pt x="78" y="46"/>
                        </a:cubicBezTo>
                        <a:cubicBezTo>
                          <a:pt x="78" y="30"/>
                          <a:pt x="74" y="18"/>
                          <a:pt x="67" y="11"/>
                        </a:cubicBezTo>
                        <a:cubicBezTo>
                          <a:pt x="59" y="3"/>
                          <a:pt x="50" y="0"/>
                          <a:pt x="39"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AU">
                      <a:solidFill>
                        <a:prstClr val="black"/>
                      </a:solidFill>
                    </a:endParaRPr>
                  </a:p>
                </p:txBody>
              </p:sp>
              <p:sp>
                <p:nvSpPr>
                  <p:cNvPr id="201" name="Freeform 39"/>
                  <p:cNvSpPr>
                    <a:spLocks/>
                  </p:cNvSpPr>
                  <p:nvPr/>
                </p:nvSpPr>
                <p:spPr bwMode="auto">
                  <a:xfrm>
                    <a:off x="1508122" y="2795271"/>
                    <a:ext cx="186581" cy="186580"/>
                  </a:xfrm>
                  <a:custGeom>
                    <a:avLst/>
                    <a:gdLst>
                      <a:gd name="T0" fmla="*/ 34 w 68"/>
                      <a:gd name="T1" fmla="*/ 68 h 68"/>
                      <a:gd name="T2" fmla="*/ 57 w 68"/>
                      <a:gd name="T3" fmla="*/ 58 h 68"/>
                      <a:gd name="T4" fmla="*/ 68 w 68"/>
                      <a:gd name="T5" fmla="*/ 34 h 68"/>
                      <a:gd name="T6" fmla="*/ 65 w 68"/>
                      <a:gd name="T7" fmla="*/ 21 h 68"/>
                      <a:gd name="T8" fmla="*/ 57 w 68"/>
                      <a:gd name="T9" fmla="*/ 11 h 68"/>
                      <a:gd name="T10" fmla="*/ 46 w 68"/>
                      <a:gd name="T11" fmla="*/ 3 h 68"/>
                      <a:gd name="T12" fmla="*/ 34 w 68"/>
                      <a:gd name="T13" fmla="*/ 0 h 68"/>
                      <a:gd name="T14" fmla="*/ 10 w 68"/>
                      <a:gd name="T15" fmla="*/ 11 h 68"/>
                      <a:gd name="T16" fmla="*/ 0 w 68"/>
                      <a:gd name="T17" fmla="*/ 34 h 68"/>
                      <a:gd name="T18" fmla="*/ 10 w 68"/>
                      <a:gd name="T19" fmla="*/ 58 h 68"/>
                      <a:gd name="T20" fmla="*/ 34 w 68"/>
                      <a:gd name="T21" fmla="*/ 68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8" h="68">
                        <a:moveTo>
                          <a:pt x="34" y="68"/>
                        </a:moveTo>
                        <a:cubicBezTo>
                          <a:pt x="43" y="68"/>
                          <a:pt x="51" y="65"/>
                          <a:pt x="57" y="58"/>
                        </a:cubicBezTo>
                        <a:cubicBezTo>
                          <a:pt x="64" y="52"/>
                          <a:pt x="68" y="44"/>
                          <a:pt x="68" y="34"/>
                        </a:cubicBezTo>
                        <a:cubicBezTo>
                          <a:pt x="68" y="30"/>
                          <a:pt x="67" y="26"/>
                          <a:pt x="65" y="21"/>
                        </a:cubicBezTo>
                        <a:cubicBezTo>
                          <a:pt x="63" y="17"/>
                          <a:pt x="61" y="14"/>
                          <a:pt x="57" y="11"/>
                        </a:cubicBezTo>
                        <a:cubicBezTo>
                          <a:pt x="54" y="7"/>
                          <a:pt x="51" y="5"/>
                          <a:pt x="46" y="3"/>
                        </a:cubicBezTo>
                        <a:cubicBezTo>
                          <a:pt x="42" y="1"/>
                          <a:pt x="38" y="0"/>
                          <a:pt x="34" y="0"/>
                        </a:cubicBezTo>
                        <a:cubicBezTo>
                          <a:pt x="24" y="0"/>
                          <a:pt x="16" y="4"/>
                          <a:pt x="10" y="11"/>
                        </a:cubicBezTo>
                        <a:cubicBezTo>
                          <a:pt x="3" y="17"/>
                          <a:pt x="0" y="25"/>
                          <a:pt x="0" y="34"/>
                        </a:cubicBezTo>
                        <a:cubicBezTo>
                          <a:pt x="0" y="44"/>
                          <a:pt x="3" y="52"/>
                          <a:pt x="10" y="58"/>
                        </a:cubicBezTo>
                        <a:cubicBezTo>
                          <a:pt x="16" y="65"/>
                          <a:pt x="24" y="68"/>
                          <a:pt x="34" y="6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AU">
                      <a:solidFill>
                        <a:prstClr val="black"/>
                      </a:solidFill>
                    </a:endParaRPr>
                  </a:p>
                </p:txBody>
              </p:sp>
            </p:grpSp>
            <p:grpSp>
              <p:nvGrpSpPr>
                <p:cNvPr id="197" name="196 Grupo"/>
                <p:cNvGrpSpPr/>
                <p:nvPr/>
              </p:nvGrpSpPr>
              <p:grpSpPr>
                <a:xfrm>
                  <a:off x="8810444" y="3919584"/>
                  <a:ext cx="213510" cy="457793"/>
                  <a:chOff x="1494658" y="2795271"/>
                  <a:chExt cx="213510" cy="457793"/>
                </a:xfrm>
                <a:solidFill>
                  <a:schemeClr val="accent4"/>
                </a:solidFill>
              </p:grpSpPr>
              <p:sp>
                <p:nvSpPr>
                  <p:cNvPr id="198" name="Freeform 37"/>
                  <p:cNvSpPr>
                    <a:spLocks/>
                  </p:cNvSpPr>
                  <p:nvPr/>
                </p:nvSpPr>
                <p:spPr bwMode="auto">
                  <a:xfrm>
                    <a:off x="1494658" y="3029938"/>
                    <a:ext cx="213510" cy="223126"/>
                  </a:xfrm>
                  <a:custGeom>
                    <a:avLst/>
                    <a:gdLst>
                      <a:gd name="T0" fmla="*/ 39 w 78"/>
                      <a:gd name="T1" fmla="*/ 0 h 81"/>
                      <a:gd name="T2" fmla="*/ 11 w 78"/>
                      <a:gd name="T3" fmla="*/ 11 h 81"/>
                      <a:gd name="T4" fmla="*/ 0 w 78"/>
                      <a:gd name="T5" fmla="*/ 46 h 81"/>
                      <a:gd name="T6" fmla="*/ 0 w 78"/>
                      <a:gd name="T7" fmla="*/ 81 h 81"/>
                      <a:gd name="T8" fmla="*/ 78 w 78"/>
                      <a:gd name="T9" fmla="*/ 81 h 81"/>
                      <a:gd name="T10" fmla="*/ 78 w 78"/>
                      <a:gd name="T11" fmla="*/ 46 h 81"/>
                      <a:gd name="T12" fmla="*/ 67 w 78"/>
                      <a:gd name="T13" fmla="*/ 11 h 81"/>
                      <a:gd name="T14" fmla="*/ 39 w 78"/>
                      <a:gd name="T15" fmla="*/ 0 h 8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8" h="81">
                        <a:moveTo>
                          <a:pt x="39" y="0"/>
                        </a:moveTo>
                        <a:cubicBezTo>
                          <a:pt x="28" y="0"/>
                          <a:pt x="18" y="3"/>
                          <a:pt x="11" y="11"/>
                        </a:cubicBezTo>
                        <a:cubicBezTo>
                          <a:pt x="3" y="18"/>
                          <a:pt x="0" y="30"/>
                          <a:pt x="0" y="46"/>
                        </a:cubicBezTo>
                        <a:cubicBezTo>
                          <a:pt x="0" y="81"/>
                          <a:pt x="0" y="81"/>
                          <a:pt x="0" y="81"/>
                        </a:cubicBezTo>
                        <a:cubicBezTo>
                          <a:pt x="78" y="81"/>
                          <a:pt x="78" y="81"/>
                          <a:pt x="78" y="81"/>
                        </a:cubicBezTo>
                        <a:cubicBezTo>
                          <a:pt x="78" y="46"/>
                          <a:pt x="78" y="46"/>
                          <a:pt x="78" y="46"/>
                        </a:cubicBezTo>
                        <a:cubicBezTo>
                          <a:pt x="78" y="30"/>
                          <a:pt x="74" y="18"/>
                          <a:pt x="67" y="11"/>
                        </a:cubicBezTo>
                        <a:cubicBezTo>
                          <a:pt x="59" y="3"/>
                          <a:pt x="50" y="0"/>
                          <a:pt x="39"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AU">
                      <a:solidFill>
                        <a:prstClr val="black"/>
                      </a:solidFill>
                    </a:endParaRPr>
                  </a:p>
                </p:txBody>
              </p:sp>
              <p:sp>
                <p:nvSpPr>
                  <p:cNvPr id="199" name="Freeform 39"/>
                  <p:cNvSpPr>
                    <a:spLocks/>
                  </p:cNvSpPr>
                  <p:nvPr/>
                </p:nvSpPr>
                <p:spPr bwMode="auto">
                  <a:xfrm>
                    <a:off x="1508122" y="2795271"/>
                    <a:ext cx="186581" cy="186580"/>
                  </a:xfrm>
                  <a:custGeom>
                    <a:avLst/>
                    <a:gdLst>
                      <a:gd name="T0" fmla="*/ 34 w 68"/>
                      <a:gd name="T1" fmla="*/ 68 h 68"/>
                      <a:gd name="T2" fmla="*/ 57 w 68"/>
                      <a:gd name="T3" fmla="*/ 58 h 68"/>
                      <a:gd name="T4" fmla="*/ 68 w 68"/>
                      <a:gd name="T5" fmla="*/ 34 h 68"/>
                      <a:gd name="T6" fmla="*/ 65 w 68"/>
                      <a:gd name="T7" fmla="*/ 21 h 68"/>
                      <a:gd name="T8" fmla="*/ 57 w 68"/>
                      <a:gd name="T9" fmla="*/ 11 h 68"/>
                      <a:gd name="T10" fmla="*/ 46 w 68"/>
                      <a:gd name="T11" fmla="*/ 3 h 68"/>
                      <a:gd name="T12" fmla="*/ 34 w 68"/>
                      <a:gd name="T13" fmla="*/ 0 h 68"/>
                      <a:gd name="T14" fmla="*/ 10 w 68"/>
                      <a:gd name="T15" fmla="*/ 11 h 68"/>
                      <a:gd name="T16" fmla="*/ 0 w 68"/>
                      <a:gd name="T17" fmla="*/ 34 h 68"/>
                      <a:gd name="T18" fmla="*/ 10 w 68"/>
                      <a:gd name="T19" fmla="*/ 58 h 68"/>
                      <a:gd name="T20" fmla="*/ 34 w 68"/>
                      <a:gd name="T21" fmla="*/ 68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8" h="68">
                        <a:moveTo>
                          <a:pt x="34" y="68"/>
                        </a:moveTo>
                        <a:cubicBezTo>
                          <a:pt x="43" y="68"/>
                          <a:pt x="51" y="65"/>
                          <a:pt x="57" y="58"/>
                        </a:cubicBezTo>
                        <a:cubicBezTo>
                          <a:pt x="64" y="52"/>
                          <a:pt x="68" y="44"/>
                          <a:pt x="68" y="34"/>
                        </a:cubicBezTo>
                        <a:cubicBezTo>
                          <a:pt x="68" y="30"/>
                          <a:pt x="67" y="26"/>
                          <a:pt x="65" y="21"/>
                        </a:cubicBezTo>
                        <a:cubicBezTo>
                          <a:pt x="63" y="17"/>
                          <a:pt x="61" y="14"/>
                          <a:pt x="57" y="11"/>
                        </a:cubicBezTo>
                        <a:cubicBezTo>
                          <a:pt x="54" y="7"/>
                          <a:pt x="51" y="5"/>
                          <a:pt x="46" y="3"/>
                        </a:cubicBezTo>
                        <a:cubicBezTo>
                          <a:pt x="42" y="1"/>
                          <a:pt x="38" y="0"/>
                          <a:pt x="34" y="0"/>
                        </a:cubicBezTo>
                        <a:cubicBezTo>
                          <a:pt x="24" y="0"/>
                          <a:pt x="16" y="4"/>
                          <a:pt x="10" y="11"/>
                        </a:cubicBezTo>
                        <a:cubicBezTo>
                          <a:pt x="3" y="17"/>
                          <a:pt x="0" y="25"/>
                          <a:pt x="0" y="34"/>
                        </a:cubicBezTo>
                        <a:cubicBezTo>
                          <a:pt x="0" y="44"/>
                          <a:pt x="3" y="52"/>
                          <a:pt x="10" y="58"/>
                        </a:cubicBezTo>
                        <a:cubicBezTo>
                          <a:pt x="16" y="65"/>
                          <a:pt x="24" y="68"/>
                          <a:pt x="34" y="6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AU">
                      <a:solidFill>
                        <a:prstClr val="black"/>
                      </a:solidFill>
                    </a:endParaRPr>
                  </a:p>
                </p:txBody>
              </p:sp>
            </p:grpSp>
          </p:grpSp>
          <p:grpSp>
            <p:nvGrpSpPr>
              <p:cNvPr id="175" name="16 Grupo"/>
              <p:cNvGrpSpPr>
                <a:grpSpLocks/>
              </p:cNvGrpSpPr>
              <p:nvPr/>
            </p:nvGrpSpPr>
            <p:grpSpPr bwMode="auto">
              <a:xfrm>
                <a:off x="9049916" y="3469650"/>
                <a:ext cx="670710" cy="457793"/>
                <a:chOff x="8345984" y="3462390"/>
                <a:chExt cx="670710" cy="457793"/>
              </a:xfrm>
            </p:grpSpPr>
            <p:grpSp>
              <p:nvGrpSpPr>
                <p:cNvPr id="186" name="185 Grupo"/>
                <p:cNvGrpSpPr/>
                <p:nvPr/>
              </p:nvGrpSpPr>
              <p:grpSpPr>
                <a:xfrm>
                  <a:off x="8345984" y="3462390"/>
                  <a:ext cx="213510" cy="457793"/>
                  <a:chOff x="1494658" y="2795271"/>
                  <a:chExt cx="213510" cy="457793"/>
                </a:xfrm>
                <a:solidFill>
                  <a:schemeClr val="accent3"/>
                </a:solidFill>
              </p:grpSpPr>
              <p:sp>
                <p:nvSpPr>
                  <p:cNvPr id="193" name="Freeform 37"/>
                  <p:cNvSpPr>
                    <a:spLocks/>
                  </p:cNvSpPr>
                  <p:nvPr/>
                </p:nvSpPr>
                <p:spPr bwMode="auto">
                  <a:xfrm>
                    <a:off x="1494658" y="3029938"/>
                    <a:ext cx="213510" cy="223126"/>
                  </a:xfrm>
                  <a:custGeom>
                    <a:avLst/>
                    <a:gdLst>
                      <a:gd name="T0" fmla="*/ 39 w 78"/>
                      <a:gd name="T1" fmla="*/ 0 h 81"/>
                      <a:gd name="T2" fmla="*/ 11 w 78"/>
                      <a:gd name="T3" fmla="*/ 11 h 81"/>
                      <a:gd name="T4" fmla="*/ 0 w 78"/>
                      <a:gd name="T5" fmla="*/ 46 h 81"/>
                      <a:gd name="T6" fmla="*/ 0 w 78"/>
                      <a:gd name="T7" fmla="*/ 81 h 81"/>
                      <a:gd name="T8" fmla="*/ 78 w 78"/>
                      <a:gd name="T9" fmla="*/ 81 h 81"/>
                      <a:gd name="T10" fmla="*/ 78 w 78"/>
                      <a:gd name="T11" fmla="*/ 46 h 81"/>
                      <a:gd name="T12" fmla="*/ 67 w 78"/>
                      <a:gd name="T13" fmla="*/ 11 h 81"/>
                      <a:gd name="T14" fmla="*/ 39 w 78"/>
                      <a:gd name="T15" fmla="*/ 0 h 8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8" h="81">
                        <a:moveTo>
                          <a:pt x="39" y="0"/>
                        </a:moveTo>
                        <a:cubicBezTo>
                          <a:pt x="28" y="0"/>
                          <a:pt x="18" y="3"/>
                          <a:pt x="11" y="11"/>
                        </a:cubicBezTo>
                        <a:cubicBezTo>
                          <a:pt x="3" y="18"/>
                          <a:pt x="0" y="30"/>
                          <a:pt x="0" y="46"/>
                        </a:cubicBezTo>
                        <a:cubicBezTo>
                          <a:pt x="0" y="81"/>
                          <a:pt x="0" y="81"/>
                          <a:pt x="0" y="81"/>
                        </a:cubicBezTo>
                        <a:cubicBezTo>
                          <a:pt x="78" y="81"/>
                          <a:pt x="78" y="81"/>
                          <a:pt x="78" y="81"/>
                        </a:cubicBezTo>
                        <a:cubicBezTo>
                          <a:pt x="78" y="46"/>
                          <a:pt x="78" y="46"/>
                          <a:pt x="78" y="46"/>
                        </a:cubicBezTo>
                        <a:cubicBezTo>
                          <a:pt x="78" y="30"/>
                          <a:pt x="74" y="18"/>
                          <a:pt x="67" y="11"/>
                        </a:cubicBezTo>
                        <a:cubicBezTo>
                          <a:pt x="59" y="3"/>
                          <a:pt x="50" y="0"/>
                          <a:pt x="39"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AU">
                      <a:solidFill>
                        <a:prstClr val="black"/>
                      </a:solidFill>
                    </a:endParaRPr>
                  </a:p>
                </p:txBody>
              </p:sp>
              <p:sp>
                <p:nvSpPr>
                  <p:cNvPr id="194" name="Freeform 39"/>
                  <p:cNvSpPr>
                    <a:spLocks/>
                  </p:cNvSpPr>
                  <p:nvPr/>
                </p:nvSpPr>
                <p:spPr bwMode="auto">
                  <a:xfrm>
                    <a:off x="1508122" y="2795271"/>
                    <a:ext cx="186581" cy="186580"/>
                  </a:xfrm>
                  <a:custGeom>
                    <a:avLst/>
                    <a:gdLst>
                      <a:gd name="T0" fmla="*/ 34 w 68"/>
                      <a:gd name="T1" fmla="*/ 68 h 68"/>
                      <a:gd name="T2" fmla="*/ 57 w 68"/>
                      <a:gd name="T3" fmla="*/ 58 h 68"/>
                      <a:gd name="T4" fmla="*/ 68 w 68"/>
                      <a:gd name="T5" fmla="*/ 34 h 68"/>
                      <a:gd name="T6" fmla="*/ 65 w 68"/>
                      <a:gd name="T7" fmla="*/ 21 h 68"/>
                      <a:gd name="T8" fmla="*/ 57 w 68"/>
                      <a:gd name="T9" fmla="*/ 11 h 68"/>
                      <a:gd name="T10" fmla="*/ 46 w 68"/>
                      <a:gd name="T11" fmla="*/ 3 h 68"/>
                      <a:gd name="T12" fmla="*/ 34 w 68"/>
                      <a:gd name="T13" fmla="*/ 0 h 68"/>
                      <a:gd name="T14" fmla="*/ 10 w 68"/>
                      <a:gd name="T15" fmla="*/ 11 h 68"/>
                      <a:gd name="T16" fmla="*/ 0 w 68"/>
                      <a:gd name="T17" fmla="*/ 34 h 68"/>
                      <a:gd name="T18" fmla="*/ 10 w 68"/>
                      <a:gd name="T19" fmla="*/ 58 h 68"/>
                      <a:gd name="T20" fmla="*/ 34 w 68"/>
                      <a:gd name="T21" fmla="*/ 68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8" h="68">
                        <a:moveTo>
                          <a:pt x="34" y="68"/>
                        </a:moveTo>
                        <a:cubicBezTo>
                          <a:pt x="43" y="68"/>
                          <a:pt x="51" y="65"/>
                          <a:pt x="57" y="58"/>
                        </a:cubicBezTo>
                        <a:cubicBezTo>
                          <a:pt x="64" y="52"/>
                          <a:pt x="68" y="44"/>
                          <a:pt x="68" y="34"/>
                        </a:cubicBezTo>
                        <a:cubicBezTo>
                          <a:pt x="68" y="30"/>
                          <a:pt x="67" y="26"/>
                          <a:pt x="65" y="21"/>
                        </a:cubicBezTo>
                        <a:cubicBezTo>
                          <a:pt x="63" y="17"/>
                          <a:pt x="61" y="14"/>
                          <a:pt x="57" y="11"/>
                        </a:cubicBezTo>
                        <a:cubicBezTo>
                          <a:pt x="54" y="7"/>
                          <a:pt x="51" y="5"/>
                          <a:pt x="46" y="3"/>
                        </a:cubicBezTo>
                        <a:cubicBezTo>
                          <a:pt x="42" y="1"/>
                          <a:pt x="38" y="0"/>
                          <a:pt x="34" y="0"/>
                        </a:cubicBezTo>
                        <a:cubicBezTo>
                          <a:pt x="24" y="0"/>
                          <a:pt x="16" y="4"/>
                          <a:pt x="10" y="11"/>
                        </a:cubicBezTo>
                        <a:cubicBezTo>
                          <a:pt x="3" y="17"/>
                          <a:pt x="0" y="25"/>
                          <a:pt x="0" y="34"/>
                        </a:cubicBezTo>
                        <a:cubicBezTo>
                          <a:pt x="0" y="44"/>
                          <a:pt x="3" y="52"/>
                          <a:pt x="10" y="58"/>
                        </a:cubicBezTo>
                        <a:cubicBezTo>
                          <a:pt x="16" y="65"/>
                          <a:pt x="24" y="68"/>
                          <a:pt x="34" y="6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AU">
                      <a:solidFill>
                        <a:prstClr val="black"/>
                      </a:solidFill>
                    </a:endParaRPr>
                  </a:p>
                </p:txBody>
              </p:sp>
            </p:grpSp>
            <p:grpSp>
              <p:nvGrpSpPr>
                <p:cNvPr id="187" name="186 Grupo"/>
                <p:cNvGrpSpPr/>
                <p:nvPr/>
              </p:nvGrpSpPr>
              <p:grpSpPr>
                <a:xfrm>
                  <a:off x="8574584" y="3462390"/>
                  <a:ext cx="213510" cy="457793"/>
                  <a:chOff x="1494658" y="2795271"/>
                  <a:chExt cx="213510" cy="457793"/>
                </a:xfrm>
                <a:solidFill>
                  <a:schemeClr val="accent4"/>
                </a:solidFill>
              </p:grpSpPr>
              <p:sp>
                <p:nvSpPr>
                  <p:cNvPr id="191" name="Freeform 37"/>
                  <p:cNvSpPr>
                    <a:spLocks/>
                  </p:cNvSpPr>
                  <p:nvPr/>
                </p:nvSpPr>
                <p:spPr bwMode="auto">
                  <a:xfrm>
                    <a:off x="1494658" y="3029938"/>
                    <a:ext cx="213510" cy="223126"/>
                  </a:xfrm>
                  <a:custGeom>
                    <a:avLst/>
                    <a:gdLst>
                      <a:gd name="T0" fmla="*/ 39 w 78"/>
                      <a:gd name="T1" fmla="*/ 0 h 81"/>
                      <a:gd name="T2" fmla="*/ 11 w 78"/>
                      <a:gd name="T3" fmla="*/ 11 h 81"/>
                      <a:gd name="T4" fmla="*/ 0 w 78"/>
                      <a:gd name="T5" fmla="*/ 46 h 81"/>
                      <a:gd name="T6" fmla="*/ 0 w 78"/>
                      <a:gd name="T7" fmla="*/ 81 h 81"/>
                      <a:gd name="T8" fmla="*/ 78 w 78"/>
                      <a:gd name="T9" fmla="*/ 81 h 81"/>
                      <a:gd name="T10" fmla="*/ 78 w 78"/>
                      <a:gd name="T11" fmla="*/ 46 h 81"/>
                      <a:gd name="T12" fmla="*/ 67 w 78"/>
                      <a:gd name="T13" fmla="*/ 11 h 81"/>
                      <a:gd name="T14" fmla="*/ 39 w 78"/>
                      <a:gd name="T15" fmla="*/ 0 h 8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8" h="81">
                        <a:moveTo>
                          <a:pt x="39" y="0"/>
                        </a:moveTo>
                        <a:cubicBezTo>
                          <a:pt x="28" y="0"/>
                          <a:pt x="18" y="3"/>
                          <a:pt x="11" y="11"/>
                        </a:cubicBezTo>
                        <a:cubicBezTo>
                          <a:pt x="3" y="18"/>
                          <a:pt x="0" y="30"/>
                          <a:pt x="0" y="46"/>
                        </a:cubicBezTo>
                        <a:cubicBezTo>
                          <a:pt x="0" y="81"/>
                          <a:pt x="0" y="81"/>
                          <a:pt x="0" y="81"/>
                        </a:cubicBezTo>
                        <a:cubicBezTo>
                          <a:pt x="78" y="81"/>
                          <a:pt x="78" y="81"/>
                          <a:pt x="78" y="81"/>
                        </a:cubicBezTo>
                        <a:cubicBezTo>
                          <a:pt x="78" y="46"/>
                          <a:pt x="78" y="46"/>
                          <a:pt x="78" y="46"/>
                        </a:cubicBezTo>
                        <a:cubicBezTo>
                          <a:pt x="78" y="30"/>
                          <a:pt x="74" y="18"/>
                          <a:pt x="67" y="11"/>
                        </a:cubicBezTo>
                        <a:cubicBezTo>
                          <a:pt x="59" y="3"/>
                          <a:pt x="50" y="0"/>
                          <a:pt x="39"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AU">
                      <a:solidFill>
                        <a:prstClr val="black"/>
                      </a:solidFill>
                    </a:endParaRPr>
                  </a:p>
                </p:txBody>
              </p:sp>
              <p:sp>
                <p:nvSpPr>
                  <p:cNvPr id="192" name="Freeform 39"/>
                  <p:cNvSpPr>
                    <a:spLocks/>
                  </p:cNvSpPr>
                  <p:nvPr/>
                </p:nvSpPr>
                <p:spPr bwMode="auto">
                  <a:xfrm>
                    <a:off x="1508122" y="2795271"/>
                    <a:ext cx="186581" cy="186580"/>
                  </a:xfrm>
                  <a:custGeom>
                    <a:avLst/>
                    <a:gdLst>
                      <a:gd name="T0" fmla="*/ 34 w 68"/>
                      <a:gd name="T1" fmla="*/ 68 h 68"/>
                      <a:gd name="T2" fmla="*/ 57 w 68"/>
                      <a:gd name="T3" fmla="*/ 58 h 68"/>
                      <a:gd name="T4" fmla="*/ 68 w 68"/>
                      <a:gd name="T5" fmla="*/ 34 h 68"/>
                      <a:gd name="T6" fmla="*/ 65 w 68"/>
                      <a:gd name="T7" fmla="*/ 21 h 68"/>
                      <a:gd name="T8" fmla="*/ 57 w 68"/>
                      <a:gd name="T9" fmla="*/ 11 h 68"/>
                      <a:gd name="T10" fmla="*/ 46 w 68"/>
                      <a:gd name="T11" fmla="*/ 3 h 68"/>
                      <a:gd name="T12" fmla="*/ 34 w 68"/>
                      <a:gd name="T13" fmla="*/ 0 h 68"/>
                      <a:gd name="T14" fmla="*/ 10 w 68"/>
                      <a:gd name="T15" fmla="*/ 11 h 68"/>
                      <a:gd name="T16" fmla="*/ 0 w 68"/>
                      <a:gd name="T17" fmla="*/ 34 h 68"/>
                      <a:gd name="T18" fmla="*/ 10 w 68"/>
                      <a:gd name="T19" fmla="*/ 58 h 68"/>
                      <a:gd name="T20" fmla="*/ 34 w 68"/>
                      <a:gd name="T21" fmla="*/ 68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8" h="68">
                        <a:moveTo>
                          <a:pt x="34" y="68"/>
                        </a:moveTo>
                        <a:cubicBezTo>
                          <a:pt x="43" y="68"/>
                          <a:pt x="51" y="65"/>
                          <a:pt x="57" y="58"/>
                        </a:cubicBezTo>
                        <a:cubicBezTo>
                          <a:pt x="64" y="52"/>
                          <a:pt x="68" y="44"/>
                          <a:pt x="68" y="34"/>
                        </a:cubicBezTo>
                        <a:cubicBezTo>
                          <a:pt x="68" y="30"/>
                          <a:pt x="67" y="26"/>
                          <a:pt x="65" y="21"/>
                        </a:cubicBezTo>
                        <a:cubicBezTo>
                          <a:pt x="63" y="17"/>
                          <a:pt x="61" y="14"/>
                          <a:pt x="57" y="11"/>
                        </a:cubicBezTo>
                        <a:cubicBezTo>
                          <a:pt x="54" y="7"/>
                          <a:pt x="51" y="5"/>
                          <a:pt x="46" y="3"/>
                        </a:cubicBezTo>
                        <a:cubicBezTo>
                          <a:pt x="42" y="1"/>
                          <a:pt x="38" y="0"/>
                          <a:pt x="34" y="0"/>
                        </a:cubicBezTo>
                        <a:cubicBezTo>
                          <a:pt x="24" y="0"/>
                          <a:pt x="16" y="4"/>
                          <a:pt x="10" y="11"/>
                        </a:cubicBezTo>
                        <a:cubicBezTo>
                          <a:pt x="3" y="17"/>
                          <a:pt x="0" y="25"/>
                          <a:pt x="0" y="34"/>
                        </a:cubicBezTo>
                        <a:cubicBezTo>
                          <a:pt x="0" y="44"/>
                          <a:pt x="3" y="52"/>
                          <a:pt x="10" y="58"/>
                        </a:cubicBezTo>
                        <a:cubicBezTo>
                          <a:pt x="16" y="65"/>
                          <a:pt x="24" y="68"/>
                          <a:pt x="34" y="6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AU">
                      <a:solidFill>
                        <a:prstClr val="black"/>
                      </a:solidFill>
                    </a:endParaRPr>
                  </a:p>
                </p:txBody>
              </p:sp>
            </p:grpSp>
            <p:grpSp>
              <p:nvGrpSpPr>
                <p:cNvPr id="188" name="187 Grupo"/>
                <p:cNvGrpSpPr/>
                <p:nvPr/>
              </p:nvGrpSpPr>
              <p:grpSpPr>
                <a:xfrm>
                  <a:off x="8803184" y="3462390"/>
                  <a:ext cx="213510" cy="457793"/>
                  <a:chOff x="1494658" y="2795271"/>
                  <a:chExt cx="213510" cy="457793"/>
                </a:xfrm>
                <a:solidFill>
                  <a:schemeClr val="bg2"/>
                </a:solidFill>
              </p:grpSpPr>
              <p:sp>
                <p:nvSpPr>
                  <p:cNvPr id="189" name="Freeform 37"/>
                  <p:cNvSpPr>
                    <a:spLocks/>
                  </p:cNvSpPr>
                  <p:nvPr/>
                </p:nvSpPr>
                <p:spPr bwMode="auto">
                  <a:xfrm>
                    <a:off x="1494658" y="3029938"/>
                    <a:ext cx="213510" cy="223126"/>
                  </a:xfrm>
                  <a:custGeom>
                    <a:avLst/>
                    <a:gdLst>
                      <a:gd name="T0" fmla="*/ 39 w 78"/>
                      <a:gd name="T1" fmla="*/ 0 h 81"/>
                      <a:gd name="T2" fmla="*/ 11 w 78"/>
                      <a:gd name="T3" fmla="*/ 11 h 81"/>
                      <a:gd name="T4" fmla="*/ 0 w 78"/>
                      <a:gd name="T5" fmla="*/ 46 h 81"/>
                      <a:gd name="T6" fmla="*/ 0 w 78"/>
                      <a:gd name="T7" fmla="*/ 81 h 81"/>
                      <a:gd name="T8" fmla="*/ 78 w 78"/>
                      <a:gd name="T9" fmla="*/ 81 h 81"/>
                      <a:gd name="T10" fmla="*/ 78 w 78"/>
                      <a:gd name="T11" fmla="*/ 46 h 81"/>
                      <a:gd name="T12" fmla="*/ 67 w 78"/>
                      <a:gd name="T13" fmla="*/ 11 h 81"/>
                      <a:gd name="T14" fmla="*/ 39 w 78"/>
                      <a:gd name="T15" fmla="*/ 0 h 8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8" h="81">
                        <a:moveTo>
                          <a:pt x="39" y="0"/>
                        </a:moveTo>
                        <a:cubicBezTo>
                          <a:pt x="28" y="0"/>
                          <a:pt x="18" y="3"/>
                          <a:pt x="11" y="11"/>
                        </a:cubicBezTo>
                        <a:cubicBezTo>
                          <a:pt x="3" y="18"/>
                          <a:pt x="0" y="30"/>
                          <a:pt x="0" y="46"/>
                        </a:cubicBezTo>
                        <a:cubicBezTo>
                          <a:pt x="0" y="81"/>
                          <a:pt x="0" y="81"/>
                          <a:pt x="0" y="81"/>
                        </a:cubicBezTo>
                        <a:cubicBezTo>
                          <a:pt x="78" y="81"/>
                          <a:pt x="78" y="81"/>
                          <a:pt x="78" y="81"/>
                        </a:cubicBezTo>
                        <a:cubicBezTo>
                          <a:pt x="78" y="46"/>
                          <a:pt x="78" y="46"/>
                          <a:pt x="78" y="46"/>
                        </a:cubicBezTo>
                        <a:cubicBezTo>
                          <a:pt x="78" y="30"/>
                          <a:pt x="74" y="18"/>
                          <a:pt x="67" y="11"/>
                        </a:cubicBezTo>
                        <a:cubicBezTo>
                          <a:pt x="59" y="3"/>
                          <a:pt x="50" y="0"/>
                          <a:pt x="39"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AU">
                      <a:solidFill>
                        <a:prstClr val="black"/>
                      </a:solidFill>
                    </a:endParaRPr>
                  </a:p>
                </p:txBody>
              </p:sp>
              <p:sp>
                <p:nvSpPr>
                  <p:cNvPr id="190" name="Freeform 39"/>
                  <p:cNvSpPr>
                    <a:spLocks/>
                  </p:cNvSpPr>
                  <p:nvPr/>
                </p:nvSpPr>
                <p:spPr bwMode="auto">
                  <a:xfrm>
                    <a:off x="1508122" y="2795271"/>
                    <a:ext cx="186581" cy="186580"/>
                  </a:xfrm>
                  <a:custGeom>
                    <a:avLst/>
                    <a:gdLst>
                      <a:gd name="T0" fmla="*/ 34 w 68"/>
                      <a:gd name="T1" fmla="*/ 68 h 68"/>
                      <a:gd name="T2" fmla="*/ 57 w 68"/>
                      <a:gd name="T3" fmla="*/ 58 h 68"/>
                      <a:gd name="T4" fmla="*/ 68 w 68"/>
                      <a:gd name="T5" fmla="*/ 34 h 68"/>
                      <a:gd name="T6" fmla="*/ 65 w 68"/>
                      <a:gd name="T7" fmla="*/ 21 h 68"/>
                      <a:gd name="T8" fmla="*/ 57 w 68"/>
                      <a:gd name="T9" fmla="*/ 11 h 68"/>
                      <a:gd name="T10" fmla="*/ 46 w 68"/>
                      <a:gd name="T11" fmla="*/ 3 h 68"/>
                      <a:gd name="T12" fmla="*/ 34 w 68"/>
                      <a:gd name="T13" fmla="*/ 0 h 68"/>
                      <a:gd name="T14" fmla="*/ 10 w 68"/>
                      <a:gd name="T15" fmla="*/ 11 h 68"/>
                      <a:gd name="T16" fmla="*/ 0 w 68"/>
                      <a:gd name="T17" fmla="*/ 34 h 68"/>
                      <a:gd name="T18" fmla="*/ 10 w 68"/>
                      <a:gd name="T19" fmla="*/ 58 h 68"/>
                      <a:gd name="T20" fmla="*/ 34 w 68"/>
                      <a:gd name="T21" fmla="*/ 68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8" h="68">
                        <a:moveTo>
                          <a:pt x="34" y="68"/>
                        </a:moveTo>
                        <a:cubicBezTo>
                          <a:pt x="43" y="68"/>
                          <a:pt x="51" y="65"/>
                          <a:pt x="57" y="58"/>
                        </a:cubicBezTo>
                        <a:cubicBezTo>
                          <a:pt x="64" y="52"/>
                          <a:pt x="68" y="44"/>
                          <a:pt x="68" y="34"/>
                        </a:cubicBezTo>
                        <a:cubicBezTo>
                          <a:pt x="68" y="30"/>
                          <a:pt x="67" y="26"/>
                          <a:pt x="65" y="21"/>
                        </a:cubicBezTo>
                        <a:cubicBezTo>
                          <a:pt x="63" y="17"/>
                          <a:pt x="61" y="14"/>
                          <a:pt x="57" y="11"/>
                        </a:cubicBezTo>
                        <a:cubicBezTo>
                          <a:pt x="54" y="7"/>
                          <a:pt x="51" y="5"/>
                          <a:pt x="46" y="3"/>
                        </a:cubicBezTo>
                        <a:cubicBezTo>
                          <a:pt x="42" y="1"/>
                          <a:pt x="38" y="0"/>
                          <a:pt x="34" y="0"/>
                        </a:cubicBezTo>
                        <a:cubicBezTo>
                          <a:pt x="24" y="0"/>
                          <a:pt x="16" y="4"/>
                          <a:pt x="10" y="11"/>
                        </a:cubicBezTo>
                        <a:cubicBezTo>
                          <a:pt x="3" y="17"/>
                          <a:pt x="0" y="25"/>
                          <a:pt x="0" y="34"/>
                        </a:cubicBezTo>
                        <a:cubicBezTo>
                          <a:pt x="0" y="44"/>
                          <a:pt x="3" y="52"/>
                          <a:pt x="10" y="58"/>
                        </a:cubicBezTo>
                        <a:cubicBezTo>
                          <a:pt x="16" y="65"/>
                          <a:pt x="24" y="68"/>
                          <a:pt x="34" y="6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AU">
                      <a:solidFill>
                        <a:prstClr val="black"/>
                      </a:solidFill>
                    </a:endParaRPr>
                  </a:p>
                </p:txBody>
              </p:sp>
            </p:grpSp>
          </p:grpSp>
          <p:grpSp>
            <p:nvGrpSpPr>
              <p:cNvPr id="176" name="17 Grupo"/>
              <p:cNvGrpSpPr>
                <a:grpSpLocks/>
              </p:cNvGrpSpPr>
              <p:nvPr/>
            </p:nvGrpSpPr>
            <p:grpSpPr bwMode="auto">
              <a:xfrm>
                <a:off x="9057176" y="3970386"/>
                <a:ext cx="670710" cy="457793"/>
                <a:chOff x="8353244" y="3919584"/>
                <a:chExt cx="670710" cy="457793"/>
              </a:xfrm>
            </p:grpSpPr>
            <p:grpSp>
              <p:nvGrpSpPr>
                <p:cNvPr id="177" name="176 Grupo"/>
                <p:cNvGrpSpPr/>
                <p:nvPr/>
              </p:nvGrpSpPr>
              <p:grpSpPr>
                <a:xfrm>
                  <a:off x="8353244" y="3919584"/>
                  <a:ext cx="213510" cy="457793"/>
                  <a:chOff x="1494658" y="2795271"/>
                  <a:chExt cx="213510" cy="457793"/>
                </a:xfrm>
                <a:solidFill>
                  <a:schemeClr val="bg2"/>
                </a:solidFill>
              </p:grpSpPr>
              <p:sp>
                <p:nvSpPr>
                  <p:cNvPr id="184" name="Freeform 37"/>
                  <p:cNvSpPr>
                    <a:spLocks/>
                  </p:cNvSpPr>
                  <p:nvPr/>
                </p:nvSpPr>
                <p:spPr bwMode="auto">
                  <a:xfrm>
                    <a:off x="1494658" y="3029938"/>
                    <a:ext cx="213510" cy="223126"/>
                  </a:xfrm>
                  <a:custGeom>
                    <a:avLst/>
                    <a:gdLst>
                      <a:gd name="T0" fmla="*/ 39 w 78"/>
                      <a:gd name="T1" fmla="*/ 0 h 81"/>
                      <a:gd name="T2" fmla="*/ 11 w 78"/>
                      <a:gd name="T3" fmla="*/ 11 h 81"/>
                      <a:gd name="T4" fmla="*/ 0 w 78"/>
                      <a:gd name="T5" fmla="*/ 46 h 81"/>
                      <a:gd name="T6" fmla="*/ 0 w 78"/>
                      <a:gd name="T7" fmla="*/ 81 h 81"/>
                      <a:gd name="T8" fmla="*/ 78 w 78"/>
                      <a:gd name="T9" fmla="*/ 81 h 81"/>
                      <a:gd name="T10" fmla="*/ 78 w 78"/>
                      <a:gd name="T11" fmla="*/ 46 h 81"/>
                      <a:gd name="T12" fmla="*/ 67 w 78"/>
                      <a:gd name="T13" fmla="*/ 11 h 81"/>
                      <a:gd name="T14" fmla="*/ 39 w 78"/>
                      <a:gd name="T15" fmla="*/ 0 h 8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8" h="81">
                        <a:moveTo>
                          <a:pt x="39" y="0"/>
                        </a:moveTo>
                        <a:cubicBezTo>
                          <a:pt x="28" y="0"/>
                          <a:pt x="18" y="3"/>
                          <a:pt x="11" y="11"/>
                        </a:cubicBezTo>
                        <a:cubicBezTo>
                          <a:pt x="3" y="18"/>
                          <a:pt x="0" y="30"/>
                          <a:pt x="0" y="46"/>
                        </a:cubicBezTo>
                        <a:cubicBezTo>
                          <a:pt x="0" y="81"/>
                          <a:pt x="0" y="81"/>
                          <a:pt x="0" y="81"/>
                        </a:cubicBezTo>
                        <a:cubicBezTo>
                          <a:pt x="78" y="81"/>
                          <a:pt x="78" y="81"/>
                          <a:pt x="78" y="81"/>
                        </a:cubicBezTo>
                        <a:cubicBezTo>
                          <a:pt x="78" y="46"/>
                          <a:pt x="78" y="46"/>
                          <a:pt x="78" y="46"/>
                        </a:cubicBezTo>
                        <a:cubicBezTo>
                          <a:pt x="78" y="30"/>
                          <a:pt x="74" y="18"/>
                          <a:pt x="67" y="11"/>
                        </a:cubicBezTo>
                        <a:cubicBezTo>
                          <a:pt x="59" y="3"/>
                          <a:pt x="50" y="0"/>
                          <a:pt x="39"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AU">
                      <a:solidFill>
                        <a:prstClr val="black"/>
                      </a:solidFill>
                    </a:endParaRPr>
                  </a:p>
                </p:txBody>
              </p:sp>
              <p:sp>
                <p:nvSpPr>
                  <p:cNvPr id="185" name="Freeform 39"/>
                  <p:cNvSpPr>
                    <a:spLocks/>
                  </p:cNvSpPr>
                  <p:nvPr/>
                </p:nvSpPr>
                <p:spPr bwMode="auto">
                  <a:xfrm>
                    <a:off x="1508122" y="2795271"/>
                    <a:ext cx="186581" cy="186580"/>
                  </a:xfrm>
                  <a:custGeom>
                    <a:avLst/>
                    <a:gdLst>
                      <a:gd name="T0" fmla="*/ 34 w 68"/>
                      <a:gd name="T1" fmla="*/ 68 h 68"/>
                      <a:gd name="T2" fmla="*/ 57 w 68"/>
                      <a:gd name="T3" fmla="*/ 58 h 68"/>
                      <a:gd name="T4" fmla="*/ 68 w 68"/>
                      <a:gd name="T5" fmla="*/ 34 h 68"/>
                      <a:gd name="T6" fmla="*/ 65 w 68"/>
                      <a:gd name="T7" fmla="*/ 21 h 68"/>
                      <a:gd name="T8" fmla="*/ 57 w 68"/>
                      <a:gd name="T9" fmla="*/ 11 h 68"/>
                      <a:gd name="T10" fmla="*/ 46 w 68"/>
                      <a:gd name="T11" fmla="*/ 3 h 68"/>
                      <a:gd name="T12" fmla="*/ 34 w 68"/>
                      <a:gd name="T13" fmla="*/ 0 h 68"/>
                      <a:gd name="T14" fmla="*/ 10 w 68"/>
                      <a:gd name="T15" fmla="*/ 11 h 68"/>
                      <a:gd name="T16" fmla="*/ 0 w 68"/>
                      <a:gd name="T17" fmla="*/ 34 h 68"/>
                      <a:gd name="T18" fmla="*/ 10 w 68"/>
                      <a:gd name="T19" fmla="*/ 58 h 68"/>
                      <a:gd name="T20" fmla="*/ 34 w 68"/>
                      <a:gd name="T21" fmla="*/ 68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8" h="68">
                        <a:moveTo>
                          <a:pt x="34" y="68"/>
                        </a:moveTo>
                        <a:cubicBezTo>
                          <a:pt x="43" y="68"/>
                          <a:pt x="51" y="65"/>
                          <a:pt x="57" y="58"/>
                        </a:cubicBezTo>
                        <a:cubicBezTo>
                          <a:pt x="64" y="52"/>
                          <a:pt x="68" y="44"/>
                          <a:pt x="68" y="34"/>
                        </a:cubicBezTo>
                        <a:cubicBezTo>
                          <a:pt x="68" y="30"/>
                          <a:pt x="67" y="26"/>
                          <a:pt x="65" y="21"/>
                        </a:cubicBezTo>
                        <a:cubicBezTo>
                          <a:pt x="63" y="17"/>
                          <a:pt x="61" y="14"/>
                          <a:pt x="57" y="11"/>
                        </a:cubicBezTo>
                        <a:cubicBezTo>
                          <a:pt x="54" y="7"/>
                          <a:pt x="51" y="5"/>
                          <a:pt x="46" y="3"/>
                        </a:cubicBezTo>
                        <a:cubicBezTo>
                          <a:pt x="42" y="1"/>
                          <a:pt x="38" y="0"/>
                          <a:pt x="34" y="0"/>
                        </a:cubicBezTo>
                        <a:cubicBezTo>
                          <a:pt x="24" y="0"/>
                          <a:pt x="16" y="4"/>
                          <a:pt x="10" y="11"/>
                        </a:cubicBezTo>
                        <a:cubicBezTo>
                          <a:pt x="3" y="17"/>
                          <a:pt x="0" y="25"/>
                          <a:pt x="0" y="34"/>
                        </a:cubicBezTo>
                        <a:cubicBezTo>
                          <a:pt x="0" y="44"/>
                          <a:pt x="3" y="52"/>
                          <a:pt x="10" y="58"/>
                        </a:cubicBezTo>
                        <a:cubicBezTo>
                          <a:pt x="16" y="65"/>
                          <a:pt x="24" y="68"/>
                          <a:pt x="34" y="6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AU">
                      <a:solidFill>
                        <a:prstClr val="black"/>
                      </a:solidFill>
                    </a:endParaRPr>
                  </a:p>
                </p:txBody>
              </p:sp>
            </p:grpSp>
            <p:grpSp>
              <p:nvGrpSpPr>
                <p:cNvPr id="178" name="177 Grupo"/>
                <p:cNvGrpSpPr/>
                <p:nvPr/>
              </p:nvGrpSpPr>
              <p:grpSpPr>
                <a:xfrm>
                  <a:off x="8581844" y="3919584"/>
                  <a:ext cx="213510" cy="457793"/>
                  <a:chOff x="1494658" y="2795271"/>
                  <a:chExt cx="213510" cy="457793"/>
                </a:xfrm>
                <a:solidFill>
                  <a:schemeClr val="accent3"/>
                </a:solidFill>
              </p:grpSpPr>
              <p:sp>
                <p:nvSpPr>
                  <p:cNvPr id="182" name="Freeform 37"/>
                  <p:cNvSpPr>
                    <a:spLocks/>
                  </p:cNvSpPr>
                  <p:nvPr/>
                </p:nvSpPr>
                <p:spPr bwMode="auto">
                  <a:xfrm>
                    <a:off x="1494658" y="3029938"/>
                    <a:ext cx="213510" cy="223126"/>
                  </a:xfrm>
                  <a:custGeom>
                    <a:avLst/>
                    <a:gdLst>
                      <a:gd name="T0" fmla="*/ 39 w 78"/>
                      <a:gd name="T1" fmla="*/ 0 h 81"/>
                      <a:gd name="T2" fmla="*/ 11 w 78"/>
                      <a:gd name="T3" fmla="*/ 11 h 81"/>
                      <a:gd name="T4" fmla="*/ 0 w 78"/>
                      <a:gd name="T5" fmla="*/ 46 h 81"/>
                      <a:gd name="T6" fmla="*/ 0 w 78"/>
                      <a:gd name="T7" fmla="*/ 81 h 81"/>
                      <a:gd name="T8" fmla="*/ 78 w 78"/>
                      <a:gd name="T9" fmla="*/ 81 h 81"/>
                      <a:gd name="T10" fmla="*/ 78 w 78"/>
                      <a:gd name="T11" fmla="*/ 46 h 81"/>
                      <a:gd name="T12" fmla="*/ 67 w 78"/>
                      <a:gd name="T13" fmla="*/ 11 h 81"/>
                      <a:gd name="T14" fmla="*/ 39 w 78"/>
                      <a:gd name="T15" fmla="*/ 0 h 8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8" h="81">
                        <a:moveTo>
                          <a:pt x="39" y="0"/>
                        </a:moveTo>
                        <a:cubicBezTo>
                          <a:pt x="28" y="0"/>
                          <a:pt x="18" y="3"/>
                          <a:pt x="11" y="11"/>
                        </a:cubicBezTo>
                        <a:cubicBezTo>
                          <a:pt x="3" y="18"/>
                          <a:pt x="0" y="30"/>
                          <a:pt x="0" y="46"/>
                        </a:cubicBezTo>
                        <a:cubicBezTo>
                          <a:pt x="0" y="81"/>
                          <a:pt x="0" y="81"/>
                          <a:pt x="0" y="81"/>
                        </a:cubicBezTo>
                        <a:cubicBezTo>
                          <a:pt x="78" y="81"/>
                          <a:pt x="78" y="81"/>
                          <a:pt x="78" y="81"/>
                        </a:cubicBezTo>
                        <a:cubicBezTo>
                          <a:pt x="78" y="46"/>
                          <a:pt x="78" y="46"/>
                          <a:pt x="78" y="46"/>
                        </a:cubicBezTo>
                        <a:cubicBezTo>
                          <a:pt x="78" y="30"/>
                          <a:pt x="74" y="18"/>
                          <a:pt x="67" y="11"/>
                        </a:cubicBezTo>
                        <a:cubicBezTo>
                          <a:pt x="59" y="3"/>
                          <a:pt x="50" y="0"/>
                          <a:pt x="39"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AU">
                      <a:solidFill>
                        <a:prstClr val="black"/>
                      </a:solidFill>
                    </a:endParaRPr>
                  </a:p>
                </p:txBody>
              </p:sp>
              <p:sp>
                <p:nvSpPr>
                  <p:cNvPr id="183" name="Freeform 39"/>
                  <p:cNvSpPr>
                    <a:spLocks/>
                  </p:cNvSpPr>
                  <p:nvPr/>
                </p:nvSpPr>
                <p:spPr bwMode="auto">
                  <a:xfrm>
                    <a:off x="1508122" y="2795271"/>
                    <a:ext cx="186581" cy="186580"/>
                  </a:xfrm>
                  <a:custGeom>
                    <a:avLst/>
                    <a:gdLst>
                      <a:gd name="T0" fmla="*/ 34 w 68"/>
                      <a:gd name="T1" fmla="*/ 68 h 68"/>
                      <a:gd name="T2" fmla="*/ 57 w 68"/>
                      <a:gd name="T3" fmla="*/ 58 h 68"/>
                      <a:gd name="T4" fmla="*/ 68 w 68"/>
                      <a:gd name="T5" fmla="*/ 34 h 68"/>
                      <a:gd name="T6" fmla="*/ 65 w 68"/>
                      <a:gd name="T7" fmla="*/ 21 h 68"/>
                      <a:gd name="T8" fmla="*/ 57 w 68"/>
                      <a:gd name="T9" fmla="*/ 11 h 68"/>
                      <a:gd name="T10" fmla="*/ 46 w 68"/>
                      <a:gd name="T11" fmla="*/ 3 h 68"/>
                      <a:gd name="T12" fmla="*/ 34 w 68"/>
                      <a:gd name="T13" fmla="*/ 0 h 68"/>
                      <a:gd name="T14" fmla="*/ 10 w 68"/>
                      <a:gd name="T15" fmla="*/ 11 h 68"/>
                      <a:gd name="T16" fmla="*/ 0 w 68"/>
                      <a:gd name="T17" fmla="*/ 34 h 68"/>
                      <a:gd name="T18" fmla="*/ 10 w 68"/>
                      <a:gd name="T19" fmla="*/ 58 h 68"/>
                      <a:gd name="T20" fmla="*/ 34 w 68"/>
                      <a:gd name="T21" fmla="*/ 68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8" h="68">
                        <a:moveTo>
                          <a:pt x="34" y="68"/>
                        </a:moveTo>
                        <a:cubicBezTo>
                          <a:pt x="43" y="68"/>
                          <a:pt x="51" y="65"/>
                          <a:pt x="57" y="58"/>
                        </a:cubicBezTo>
                        <a:cubicBezTo>
                          <a:pt x="64" y="52"/>
                          <a:pt x="68" y="44"/>
                          <a:pt x="68" y="34"/>
                        </a:cubicBezTo>
                        <a:cubicBezTo>
                          <a:pt x="68" y="30"/>
                          <a:pt x="67" y="26"/>
                          <a:pt x="65" y="21"/>
                        </a:cubicBezTo>
                        <a:cubicBezTo>
                          <a:pt x="63" y="17"/>
                          <a:pt x="61" y="14"/>
                          <a:pt x="57" y="11"/>
                        </a:cubicBezTo>
                        <a:cubicBezTo>
                          <a:pt x="54" y="7"/>
                          <a:pt x="51" y="5"/>
                          <a:pt x="46" y="3"/>
                        </a:cubicBezTo>
                        <a:cubicBezTo>
                          <a:pt x="42" y="1"/>
                          <a:pt x="38" y="0"/>
                          <a:pt x="34" y="0"/>
                        </a:cubicBezTo>
                        <a:cubicBezTo>
                          <a:pt x="24" y="0"/>
                          <a:pt x="16" y="4"/>
                          <a:pt x="10" y="11"/>
                        </a:cubicBezTo>
                        <a:cubicBezTo>
                          <a:pt x="3" y="17"/>
                          <a:pt x="0" y="25"/>
                          <a:pt x="0" y="34"/>
                        </a:cubicBezTo>
                        <a:cubicBezTo>
                          <a:pt x="0" y="44"/>
                          <a:pt x="3" y="52"/>
                          <a:pt x="10" y="58"/>
                        </a:cubicBezTo>
                        <a:cubicBezTo>
                          <a:pt x="16" y="65"/>
                          <a:pt x="24" y="68"/>
                          <a:pt x="34" y="6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AU">
                      <a:solidFill>
                        <a:prstClr val="black"/>
                      </a:solidFill>
                    </a:endParaRPr>
                  </a:p>
                </p:txBody>
              </p:sp>
            </p:grpSp>
            <p:grpSp>
              <p:nvGrpSpPr>
                <p:cNvPr id="179" name="178 Grupo"/>
                <p:cNvGrpSpPr/>
                <p:nvPr/>
              </p:nvGrpSpPr>
              <p:grpSpPr>
                <a:xfrm>
                  <a:off x="8810444" y="3919584"/>
                  <a:ext cx="213510" cy="457793"/>
                  <a:chOff x="1494658" y="2795271"/>
                  <a:chExt cx="213510" cy="457793"/>
                </a:xfrm>
                <a:solidFill>
                  <a:schemeClr val="accent4"/>
                </a:solidFill>
              </p:grpSpPr>
              <p:sp>
                <p:nvSpPr>
                  <p:cNvPr id="180" name="Freeform 37"/>
                  <p:cNvSpPr>
                    <a:spLocks/>
                  </p:cNvSpPr>
                  <p:nvPr/>
                </p:nvSpPr>
                <p:spPr bwMode="auto">
                  <a:xfrm>
                    <a:off x="1494658" y="3029938"/>
                    <a:ext cx="213510" cy="223126"/>
                  </a:xfrm>
                  <a:custGeom>
                    <a:avLst/>
                    <a:gdLst>
                      <a:gd name="T0" fmla="*/ 39 w 78"/>
                      <a:gd name="T1" fmla="*/ 0 h 81"/>
                      <a:gd name="T2" fmla="*/ 11 w 78"/>
                      <a:gd name="T3" fmla="*/ 11 h 81"/>
                      <a:gd name="T4" fmla="*/ 0 w 78"/>
                      <a:gd name="T5" fmla="*/ 46 h 81"/>
                      <a:gd name="T6" fmla="*/ 0 w 78"/>
                      <a:gd name="T7" fmla="*/ 81 h 81"/>
                      <a:gd name="T8" fmla="*/ 78 w 78"/>
                      <a:gd name="T9" fmla="*/ 81 h 81"/>
                      <a:gd name="T10" fmla="*/ 78 w 78"/>
                      <a:gd name="T11" fmla="*/ 46 h 81"/>
                      <a:gd name="T12" fmla="*/ 67 w 78"/>
                      <a:gd name="T13" fmla="*/ 11 h 81"/>
                      <a:gd name="T14" fmla="*/ 39 w 78"/>
                      <a:gd name="T15" fmla="*/ 0 h 8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8" h="81">
                        <a:moveTo>
                          <a:pt x="39" y="0"/>
                        </a:moveTo>
                        <a:cubicBezTo>
                          <a:pt x="28" y="0"/>
                          <a:pt x="18" y="3"/>
                          <a:pt x="11" y="11"/>
                        </a:cubicBezTo>
                        <a:cubicBezTo>
                          <a:pt x="3" y="18"/>
                          <a:pt x="0" y="30"/>
                          <a:pt x="0" y="46"/>
                        </a:cubicBezTo>
                        <a:cubicBezTo>
                          <a:pt x="0" y="81"/>
                          <a:pt x="0" y="81"/>
                          <a:pt x="0" y="81"/>
                        </a:cubicBezTo>
                        <a:cubicBezTo>
                          <a:pt x="78" y="81"/>
                          <a:pt x="78" y="81"/>
                          <a:pt x="78" y="81"/>
                        </a:cubicBezTo>
                        <a:cubicBezTo>
                          <a:pt x="78" y="46"/>
                          <a:pt x="78" y="46"/>
                          <a:pt x="78" y="46"/>
                        </a:cubicBezTo>
                        <a:cubicBezTo>
                          <a:pt x="78" y="30"/>
                          <a:pt x="74" y="18"/>
                          <a:pt x="67" y="11"/>
                        </a:cubicBezTo>
                        <a:cubicBezTo>
                          <a:pt x="59" y="3"/>
                          <a:pt x="50" y="0"/>
                          <a:pt x="39"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AU">
                      <a:solidFill>
                        <a:prstClr val="black"/>
                      </a:solidFill>
                    </a:endParaRPr>
                  </a:p>
                </p:txBody>
              </p:sp>
              <p:sp>
                <p:nvSpPr>
                  <p:cNvPr id="181" name="Freeform 39"/>
                  <p:cNvSpPr>
                    <a:spLocks/>
                  </p:cNvSpPr>
                  <p:nvPr/>
                </p:nvSpPr>
                <p:spPr bwMode="auto">
                  <a:xfrm>
                    <a:off x="1508122" y="2795271"/>
                    <a:ext cx="186581" cy="186580"/>
                  </a:xfrm>
                  <a:custGeom>
                    <a:avLst/>
                    <a:gdLst>
                      <a:gd name="T0" fmla="*/ 34 w 68"/>
                      <a:gd name="T1" fmla="*/ 68 h 68"/>
                      <a:gd name="T2" fmla="*/ 57 w 68"/>
                      <a:gd name="T3" fmla="*/ 58 h 68"/>
                      <a:gd name="T4" fmla="*/ 68 w 68"/>
                      <a:gd name="T5" fmla="*/ 34 h 68"/>
                      <a:gd name="T6" fmla="*/ 65 w 68"/>
                      <a:gd name="T7" fmla="*/ 21 h 68"/>
                      <a:gd name="T8" fmla="*/ 57 w 68"/>
                      <a:gd name="T9" fmla="*/ 11 h 68"/>
                      <a:gd name="T10" fmla="*/ 46 w 68"/>
                      <a:gd name="T11" fmla="*/ 3 h 68"/>
                      <a:gd name="T12" fmla="*/ 34 w 68"/>
                      <a:gd name="T13" fmla="*/ 0 h 68"/>
                      <a:gd name="T14" fmla="*/ 10 w 68"/>
                      <a:gd name="T15" fmla="*/ 11 h 68"/>
                      <a:gd name="T16" fmla="*/ 0 w 68"/>
                      <a:gd name="T17" fmla="*/ 34 h 68"/>
                      <a:gd name="T18" fmla="*/ 10 w 68"/>
                      <a:gd name="T19" fmla="*/ 58 h 68"/>
                      <a:gd name="T20" fmla="*/ 34 w 68"/>
                      <a:gd name="T21" fmla="*/ 68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8" h="68">
                        <a:moveTo>
                          <a:pt x="34" y="68"/>
                        </a:moveTo>
                        <a:cubicBezTo>
                          <a:pt x="43" y="68"/>
                          <a:pt x="51" y="65"/>
                          <a:pt x="57" y="58"/>
                        </a:cubicBezTo>
                        <a:cubicBezTo>
                          <a:pt x="64" y="52"/>
                          <a:pt x="68" y="44"/>
                          <a:pt x="68" y="34"/>
                        </a:cubicBezTo>
                        <a:cubicBezTo>
                          <a:pt x="68" y="30"/>
                          <a:pt x="67" y="26"/>
                          <a:pt x="65" y="21"/>
                        </a:cubicBezTo>
                        <a:cubicBezTo>
                          <a:pt x="63" y="17"/>
                          <a:pt x="61" y="14"/>
                          <a:pt x="57" y="11"/>
                        </a:cubicBezTo>
                        <a:cubicBezTo>
                          <a:pt x="54" y="7"/>
                          <a:pt x="51" y="5"/>
                          <a:pt x="46" y="3"/>
                        </a:cubicBezTo>
                        <a:cubicBezTo>
                          <a:pt x="42" y="1"/>
                          <a:pt x="38" y="0"/>
                          <a:pt x="34" y="0"/>
                        </a:cubicBezTo>
                        <a:cubicBezTo>
                          <a:pt x="24" y="0"/>
                          <a:pt x="16" y="4"/>
                          <a:pt x="10" y="11"/>
                        </a:cubicBezTo>
                        <a:cubicBezTo>
                          <a:pt x="3" y="17"/>
                          <a:pt x="0" y="25"/>
                          <a:pt x="0" y="34"/>
                        </a:cubicBezTo>
                        <a:cubicBezTo>
                          <a:pt x="0" y="44"/>
                          <a:pt x="3" y="52"/>
                          <a:pt x="10" y="58"/>
                        </a:cubicBezTo>
                        <a:cubicBezTo>
                          <a:pt x="16" y="65"/>
                          <a:pt x="24" y="68"/>
                          <a:pt x="34" y="6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AU">
                      <a:solidFill>
                        <a:prstClr val="black"/>
                      </a:solidFill>
                    </a:endParaRPr>
                  </a:p>
                </p:txBody>
              </p:sp>
            </p:grpSp>
          </p:grpSp>
        </p:grpSp>
      </p:grpSp>
      <p:pic>
        <p:nvPicPr>
          <p:cNvPr id="48" name="Imagen 4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23950" y="6660951"/>
            <a:ext cx="792088" cy="792088"/>
          </a:xfrm>
          <a:prstGeom prst="rect">
            <a:avLst/>
          </a:prstGeom>
        </p:spPr>
      </p:pic>
    </p:spTree>
    <p:extLst>
      <p:ext uri="{BB962C8B-B14F-4D97-AF65-F5344CB8AC3E}">
        <p14:creationId xmlns:p14="http://schemas.microsoft.com/office/powerpoint/2010/main" val="115467994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3 Marcador de contenido"/>
          <p:cNvSpPr>
            <a:spLocks noGrp="1"/>
          </p:cNvSpPr>
          <p:nvPr>
            <p:ph sz="quarter" idx="11"/>
          </p:nvPr>
        </p:nvSpPr>
        <p:spPr>
          <a:xfrm>
            <a:off x="3091189" y="1729856"/>
            <a:ext cx="6984775" cy="4032448"/>
          </a:xfrm>
          <a:prstGeom prst="rect">
            <a:avLst/>
          </a:prstGeom>
          <a:solidFill>
            <a:schemeClr val="bg1">
              <a:lumMod val="85000"/>
            </a:schemeClr>
          </a:solidFill>
          <a:ln w="38100">
            <a:noFill/>
          </a:ln>
        </p:spPr>
        <p:txBody>
          <a:bodyPr lIns="101936" tIns="50963" rIns="101936" bIns="50963">
            <a:noAutofit/>
          </a:bodyPr>
          <a:lstStyle/>
          <a:p>
            <a:pPr marL="171678" indent="-171678" algn="just" defTabSz="1020002" eaLnBrk="0" fontAlgn="base" hangingPunct="0">
              <a:spcBef>
                <a:spcPct val="0"/>
              </a:spcBef>
              <a:buClr>
                <a:srgbClr val="00A0C6"/>
              </a:buClr>
              <a:buSzPct val="80000"/>
              <a:buFont typeface="Wingdings" pitchFamily="2" charset="2"/>
              <a:buChar char="n"/>
            </a:pPr>
            <a:endParaRPr lang="es-ES" sz="1600" b="0" dirty="0">
              <a:ea typeface="+mj-ea"/>
              <a:cs typeface="+mj-cs"/>
            </a:endParaRPr>
          </a:p>
          <a:p>
            <a:pPr marL="171678" indent="-171678" algn="just" defTabSz="1020002" eaLnBrk="0" fontAlgn="base" hangingPunct="0">
              <a:spcBef>
                <a:spcPct val="0"/>
              </a:spcBef>
              <a:buClr>
                <a:schemeClr val="bg1">
                  <a:lumMod val="50000"/>
                </a:schemeClr>
              </a:buClr>
              <a:buSzPct val="80000"/>
              <a:buFont typeface="Wingdings" pitchFamily="2" charset="2"/>
              <a:buChar char="n"/>
            </a:pPr>
            <a:r>
              <a:rPr lang="es-ES" sz="1600" dirty="0">
                <a:ea typeface="+mj-ea"/>
                <a:cs typeface="+mj-cs"/>
              </a:rPr>
              <a:t>Universo: </a:t>
            </a:r>
            <a:r>
              <a:rPr lang="es-AR" sz="1600" b="0" dirty="0">
                <a:ea typeface="+mj-ea"/>
                <a:cs typeface="+mj-cs"/>
              </a:rPr>
              <a:t>empresas participantes que comercializan productos y servicios online.</a:t>
            </a:r>
            <a:endParaRPr lang="es-ES" sz="1600" b="0" dirty="0">
              <a:ea typeface="+mj-ea"/>
              <a:cs typeface="+mj-cs"/>
            </a:endParaRPr>
          </a:p>
          <a:p>
            <a:pPr marL="171678" indent="-171678" algn="just" defTabSz="1020002" eaLnBrk="0" fontAlgn="base" hangingPunct="0">
              <a:spcBef>
                <a:spcPct val="0"/>
              </a:spcBef>
              <a:buClr>
                <a:srgbClr val="00A0C6"/>
              </a:buClr>
              <a:buSzPct val="80000"/>
              <a:buFont typeface="Wingdings" pitchFamily="2" charset="2"/>
              <a:buChar char="n"/>
            </a:pPr>
            <a:endParaRPr lang="es-ES" sz="1600" b="0" dirty="0">
              <a:ea typeface="+mj-ea"/>
              <a:cs typeface="+mj-cs"/>
            </a:endParaRPr>
          </a:p>
          <a:p>
            <a:pPr marL="171678" indent="-171678" algn="just" defTabSz="1020002" eaLnBrk="0" fontAlgn="base" hangingPunct="0">
              <a:spcBef>
                <a:spcPct val="0"/>
              </a:spcBef>
              <a:buClr>
                <a:schemeClr val="bg1">
                  <a:lumMod val="50000"/>
                </a:schemeClr>
              </a:buClr>
              <a:buSzPct val="80000"/>
              <a:buFont typeface="Wingdings" pitchFamily="2" charset="2"/>
              <a:buChar char="n"/>
            </a:pPr>
            <a:r>
              <a:rPr lang="es-ES" sz="1600" dirty="0">
                <a:ea typeface="+mj-ea"/>
                <a:cs typeface="+mj-cs"/>
              </a:rPr>
              <a:t>Tamaño Muestral</a:t>
            </a:r>
            <a:r>
              <a:rPr lang="es-ES" sz="1600" b="0" dirty="0">
                <a:ea typeface="+mj-ea"/>
                <a:cs typeface="+mj-cs"/>
              </a:rPr>
              <a:t>: </a:t>
            </a:r>
            <a:r>
              <a:rPr lang="es-ES" sz="1600" b="0" dirty="0" smtClean="0">
                <a:ea typeface="+mj-ea"/>
                <a:cs typeface="+mj-cs"/>
              </a:rPr>
              <a:t>102 </a:t>
            </a:r>
            <a:r>
              <a:rPr lang="es-ES" sz="1600" b="0" dirty="0">
                <a:ea typeface="+mj-ea"/>
                <a:cs typeface="+mj-cs"/>
              </a:rPr>
              <a:t>casos.</a:t>
            </a:r>
          </a:p>
          <a:p>
            <a:pPr marL="171678" indent="-171678" algn="just" defTabSz="1020002" eaLnBrk="0" fontAlgn="base" hangingPunct="0">
              <a:spcBef>
                <a:spcPct val="0"/>
              </a:spcBef>
              <a:buClr>
                <a:srgbClr val="00A0C6"/>
              </a:buClr>
              <a:buSzPct val="80000"/>
              <a:buFont typeface="Wingdings" pitchFamily="2" charset="2"/>
              <a:buChar char="n"/>
            </a:pPr>
            <a:endParaRPr lang="es-ES" sz="1600" b="0" dirty="0">
              <a:ea typeface="+mj-ea"/>
              <a:cs typeface="+mj-cs"/>
            </a:endParaRPr>
          </a:p>
          <a:p>
            <a:pPr marL="171678" indent="-171678" algn="just" defTabSz="1020002" eaLnBrk="0" fontAlgn="base" hangingPunct="0">
              <a:spcBef>
                <a:spcPct val="0"/>
              </a:spcBef>
              <a:buClr>
                <a:schemeClr val="tx1">
                  <a:lumMod val="50000"/>
                  <a:lumOff val="50000"/>
                </a:schemeClr>
              </a:buClr>
              <a:buSzPct val="80000"/>
              <a:buFont typeface="Wingdings" pitchFamily="2" charset="2"/>
              <a:buChar char="n"/>
            </a:pPr>
            <a:r>
              <a:rPr lang="es-ES" sz="1600" dirty="0">
                <a:ea typeface="+mj-ea"/>
                <a:cs typeface="+mj-cs"/>
              </a:rPr>
              <a:t>Muestra</a:t>
            </a:r>
            <a:r>
              <a:rPr lang="es-ES" sz="1600" b="0" dirty="0">
                <a:ea typeface="+mj-ea"/>
                <a:cs typeface="+mj-cs"/>
              </a:rPr>
              <a:t>:</a:t>
            </a:r>
          </a:p>
          <a:p>
            <a:pPr marL="457088" lvl="3" indent="-171678" fontAlgn="base">
              <a:spcBef>
                <a:spcPct val="0"/>
              </a:spcBef>
              <a:buClr>
                <a:schemeClr val="tx1">
                  <a:lumMod val="65000"/>
                  <a:lumOff val="35000"/>
                </a:schemeClr>
              </a:buClr>
            </a:pPr>
            <a:r>
              <a:rPr lang="es-AR" sz="1600" dirty="0">
                <a:ea typeface="+mj-ea"/>
                <a:cs typeface="+mj-cs"/>
              </a:rPr>
              <a:t>Empresas socias de la Cámara Argentina de Comercio Electrónico. </a:t>
            </a:r>
          </a:p>
          <a:p>
            <a:pPr marL="457088" lvl="3" indent="-171678" fontAlgn="base">
              <a:spcBef>
                <a:spcPct val="0"/>
              </a:spcBef>
              <a:buClr>
                <a:schemeClr val="tx1">
                  <a:lumMod val="65000"/>
                  <a:lumOff val="35000"/>
                </a:schemeClr>
              </a:buClr>
            </a:pPr>
            <a:r>
              <a:rPr lang="es-AR" sz="1600" dirty="0">
                <a:ea typeface="+mj-ea"/>
                <a:cs typeface="+mj-cs"/>
              </a:rPr>
              <a:t>Empresas no socias de la Cámara Argentina de Comercio Electrónico.</a:t>
            </a:r>
          </a:p>
          <a:p>
            <a:pPr marL="171678" indent="-171678" algn="just" defTabSz="1020002" eaLnBrk="0" fontAlgn="base" hangingPunct="0">
              <a:spcBef>
                <a:spcPct val="0"/>
              </a:spcBef>
              <a:buClr>
                <a:srgbClr val="00A0C6"/>
              </a:buClr>
              <a:buSzPct val="80000"/>
              <a:buFont typeface="Wingdings" pitchFamily="2" charset="2"/>
              <a:buChar char="n"/>
            </a:pPr>
            <a:endParaRPr lang="es-ES" sz="1600" b="0" dirty="0">
              <a:ea typeface="+mj-ea"/>
              <a:cs typeface="+mj-cs"/>
            </a:endParaRPr>
          </a:p>
          <a:p>
            <a:pPr marL="171678" indent="-171678" algn="just" defTabSz="1020002" eaLnBrk="0" fontAlgn="base" hangingPunct="0">
              <a:spcBef>
                <a:spcPct val="0"/>
              </a:spcBef>
              <a:buClr>
                <a:schemeClr val="bg1">
                  <a:lumMod val="50000"/>
                </a:schemeClr>
              </a:buClr>
              <a:buSzPct val="80000"/>
              <a:buFont typeface="Wingdings" pitchFamily="2" charset="2"/>
              <a:buChar char="n"/>
            </a:pPr>
            <a:r>
              <a:rPr lang="es-ES" sz="1600" dirty="0">
                <a:ea typeface="+mj-ea"/>
                <a:cs typeface="+mj-cs"/>
              </a:rPr>
              <a:t>Técnica de recolección</a:t>
            </a:r>
            <a:r>
              <a:rPr lang="es-ES" sz="1600" b="0" dirty="0">
                <a:ea typeface="+mj-ea"/>
                <a:cs typeface="+mj-cs"/>
              </a:rPr>
              <a:t>: Entrevistas online.</a:t>
            </a:r>
          </a:p>
          <a:p>
            <a:pPr marL="171678" indent="-171678" algn="just" defTabSz="1020002" eaLnBrk="0" fontAlgn="base" hangingPunct="0">
              <a:spcBef>
                <a:spcPct val="0"/>
              </a:spcBef>
              <a:buClr>
                <a:srgbClr val="00A0C6"/>
              </a:buClr>
              <a:buSzPct val="80000"/>
              <a:buFont typeface="Wingdings" pitchFamily="2" charset="2"/>
              <a:buChar char="n"/>
            </a:pPr>
            <a:endParaRPr lang="es-ES" sz="1600" b="0" dirty="0">
              <a:ea typeface="+mj-ea"/>
              <a:cs typeface="+mj-cs"/>
            </a:endParaRPr>
          </a:p>
          <a:p>
            <a:pPr marL="171678" indent="-171678" algn="just" defTabSz="1020002" eaLnBrk="0" fontAlgn="base" hangingPunct="0">
              <a:spcBef>
                <a:spcPct val="0"/>
              </a:spcBef>
              <a:buClr>
                <a:schemeClr val="bg1">
                  <a:lumMod val="50000"/>
                </a:schemeClr>
              </a:buClr>
              <a:buSzPct val="80000"/>
              <a:buFont typeface="Wingdings" pitchFamily="2" charset="2"/>
              <a:buChar char="n"/>
            </a:pPr>
            <a:r>
              <a:rPr lang="es-ES" sz="1600" dirty="0">
                <a:ea typeface="+mj-ea"/>
                <a:cs typeface="+mj-cs"/>
              </a:rPr>
              <a:t>Fecha de Campo</a:t>
            </a:r>
            <a:r>
              <a:rPr lang="es-ES" sz="1600" b="0" dirty="0">
                <a:ea typeface="+mj-ea"/>
                <a:cs typeface="+mj-cs"/>
              </a:rPr>
              <a:t>: Diciembre 2015.</a:t>
            </a:r>
          </a:p>
        </p:txBody>
      </p:sp>
      <p:cxnSp>
        <p:nvCxnSpPr>
          <p:cNvPr id="5" name="16 Conector recto"/>
          <p:cNvCxnSpPr/>
          <p:nvPr/>
        </p:nvCxnSpPr>
        <p:spPr>
          <a:xfrm>
            <a:off x="2836168" y="1240649"/>
            <a:ext cx="15875" cy="4961459"/>
          </a:xfrm>
          <a:prstGeom prst="line">
            <a:avLst/>
          </a:prstGeom>
          <a:ln>
            <a:solidFill>
              <a:schemeClr val="bg1">
                <a:lumMod val="50000"/>
              </a:schemeClr>
            </a:solidFill>
            <a:prstDash val="sysDash"/>
          </a:ln>
        </p:spPr>
        <p:style>
          <a:lnRef idx="1">
            <a:schemeClr val="accent1"/>
          </a:lnRef>
          <a:fillRef idx="0">
            <a:schemeClr val="accent1"/>
          </a:fillRef>
          <a:effectRef idx="0">
            <a:schemeClr val="accent1"/>
          </a:effectRef>
          <a:fontRef idx="minor">
            <a:schemeClr val="tx1"/>
          </a:fontRef>
        </p:style>
      </p:cxnSp>
      <p:sp>
        <p:nvSpPr>
          <p:cNvPr id="9" name="1 Título"/>
          <p:cNvSpPr txBox="1">
            <a:spLocks/>
          </p:cNvSpPr>
          <p:nvPr/>
        </p:nvSpPr>
        <p:spPr>
          <a:xfrm>
            <a:off x="152403" y="152404"/>
            <a:ext cx="10442834" cy="1137649"/>
          </a:xfrm>
          <a:prstGeom prst="rect">
            <a:avLst/>
          </a:prstGeom>
        </p:spPr>
        <p:txBody>
          <a:bodyPr lIns="90747" tIns="45374" rIns="90747" bIns="45374"/>
          <a:lstStyle>
            <a:lvl1pPr algn="l" defTabSz="1028495" rtl="0" eaLnBrk="1" latinLnBrk="0" hangingPunct="1">
              <a:spcBef>
                <a:spcPct val="0"/>
              </a:spcBef>
              <a:buNone/>
              <a:defRPr lang="en-AU" sz="2000" kern="1200" dirty="0">
                <a:solidFill>
                  <a:srgbClr val="333333"/>
                </a:solidFill>
                <a:latin typeface="+mj-lt"/>
                <a:ea typeface="+mj-ea"/>
                <a:cs typeface="+mj-cs"/>
              </a:defRPr>
            </a:lvl1pPr>
          </a:lstStyle>
          <a:p>
            <a:pPr fontAlgn="auto">
              <a:spcAft>
                <a:spcPts val="0"/>
              </a:spcAft>
            </a:pPr>
            <a:r>
              <a:rPr lang="es-AR" dirty="0" smtClean="0"/>
              <a:t>Ficha técnica: FASE OFERTA</a:t>
            </a:r>
            <a:endParaRPr lang="es-AR" dirty="0"/>
          </a:p>
        </p:txBody>
      </p:sp>
      <p:pic>
        <p:nvPicPr>
          <p:cNvPr id="7" name="Imagen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23950" y="6660951"/>
            <a:ext cx="792088" cy="792088"/>
          </a:xfrm>
          <a:prstGeom prst="rect">
            <a:avLst/>
          </a:prstGeom>
        </p:spPr>
      </p:pic>
      <p:grpSp>
        <p:nvGrpSpPr>
          <p:cNvPr id="11" name="Grupo 10"/>
          <p:cNvGrpSpPr/>
          <p:nvPr/>
        </p:nvGrpSpPr>
        <p:grpSpPr>
          <a:xfrm>
            <a:off x="954536" y="2556495"/>
            <a:ext cx="1222376" cy="1800225"/>
            <a:chOff x="1265237" y="1273175"/>
            <a:chExt cx="1222376" cy="1800225"/>
          </a:xfrm>
        </p:grpSpPr>
        <p:sp>
          <p:nvSpPr>
            <p:cNvPr id="8" name="Freeform 5"/>
            <p:cNvSpPr>
              <a:spLocks/>
            </p:cNvSpPr>
            <p:nvPr/>
          </p:nvSpPr>
          <p:spPr bwMode="auto">
            <a:xfrm>
              <a:off x="2166938" y="1273175"/>
              <a:ext cx="320675" cy="325438"/>
            </a:xfrm>
            <a:custGeom>
              <a:avLst/>
              <a:gdLst>
                <a:gd name="T0" fmla="*/ 0 w 202"/>
                <a:gd name="T1" fmla="*/ 205 h 205"/>
                <a:gd name="T2" fmla="*/ 202 w 202"/>
                <a:gd name="T3" fmla="*/ 205 h 205"/>
                <a:gd name="T4" fmla="*/ 202 w 202"/>
                <a:gd name="T5" fmla="*/ 205 h 205"/>
                <a:gd name="T6" fmla="*/ 0 w 202"/>
                <a:gd name="T7" fmla="*/ 0 h 205"/>
                <a:gd name="T8" fmla="*/ 0 w 202"/>
                <a:gd name="T9" fmla="*/ 205 h 205"/>
                <a:gd name="T10" fmla="*/ 0 w 202"/>
                <a:gd name="T11" fmla="*/ 205 h 205"/>
              </a:gdLst>
              <a:ahLst/>
              <a:cxnLst>
                <a:cxn ang="0">
                  <a:pos x="T0" y="T1"/>
                </a:cxn>
                <a:cxn ang="0">
                  <a:pos x="T2" y="T3"/>
                </a:cxn>
                <a:cxn ang="0">
                  <a:pos x="T4" y="T5"/>
                </a:cxn>
                <a:cxn ang="0">
                  <a:pos x="T6" y="T7"/>
                </a:cxn>
                <a:cxn ang="0">
                  <a:pos x="T8" y="T9"/>
                </a:cxn>
                <a:cxn ang="0">
                  <a:pos x="T10" y="T11"/>
                </a:cxn>
              </a:cxnLst>
              <a:rect l="0" t="0" r="r" b="b"/>
              <a:pathLst>
                <a:path w="202" h="205">
                  <a:moveTo>
                    <a:pt x="0" y="205"/>
                  </a:moveTo>
                  <a:lnTo>
                    <a:pt x="202" y="205"/>
                  </a:lnTo>
                  <a:lnTo>
                    <a:pt x="202" y="205"/>
                  </a:lnTo>
                  <a:lnTo>
                    <a:pt x="0" y="0"/>
                  </a:lnTo>
                  <a:lnTo>
                    <a:pt x="0" y="205"/>
                  </a:lnTo>
                  <a:lnTo>
                    <a:pt x="0" y="205"/>
                  </a:lnTo>
                  <a:close/>
                </a:path>
              </a:pathLst>
            </a:custGeom>
            <a:solidFill>
              <a:schemeClr val="bg1">
                <a:lumMod val="75000"/>
              </a:schemeClr>
            </a:solidFill>
            <a:ln w="9525">
              <a:noFill/>
              <a:round/>
              <a:headEnd/>
              <a:tailEnd/>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AR"/>
            </a:p>
          </p:txBody>
        </p:sp>
        <p:sp>
          <p:nvSpPr>
            <p:cNvPr id="10" name="Freeform 6"/>
            <p:cNvSpPr>
              <a:spLocks noEditPoints="1"/>
            </p:cNvSpPr>
            <p:nvPr/>
          </p:nvSpPr>
          <p:spPr bwMode="auto">
            <a:xfrm>
              <a:off x="1265237" y="1273175"/>
              <a:ext cx="1222376" cy="1800225"/>
            </a:xfrm>
            <a:custGeom>
              <a:avLst/>
              <a:gdLst>
                <a:gd name="T0" fmla="*/ 527 w 770"/>
                <a:gd name="T1" fmla="*/ 245 h 1134"/>
                <a:gd name="T2" fmla="*/ 527 w 770"/>
                <a:gd name="T3" fmla="*/ 0 h 1134"/>
                <a:gd name="T4" fmla="*/ 0 w 770"/>
                <a:gd name="T5" fmla="*/ 0 h 1134"/>
                <a:gd name="T6" fmla="*/ 0 w 770"/>
                <a:gd name="T7" fmla="*/ 1134 h 1134"/>
                <a:gd name="T8" fmla="*/ 770 w 770"/>
                <a:gd name="T9" fmla="*/ 1134 h 1134"/>
                <a:gd name="T10" fmla="*/ 770 w 770"/>
                <a:gd name="T11" fmla="*/ 245 h 1134"/>
                <a:gd name="T12" fmla="*/ 527 w 770"/>
                <a:gd name="T13" fmla="*/ 245 h 1134"/>
                <a:gd name="T14" fmla="*/ 527 w 770"/>
                <a:gd name="T15" fmla="*/ 245 h 1134"/>
                <a:gd name="T16" fmla="*/ 103 w 770"/>
                <a:gd name="T17" fmla="*/ 205 h 1134"/>
                <a:gd name="T18" fmla="*/ 346 w 770"/>
                <a:gd name="T19" fmla="*/ 205 h 1134"/>
                <a:gd name="T20" fmla="*/ 346 w 770"/>
                <a:gd name="T21" fmla="*/ 245 h 1134"/>
                <a:gd name="T22" fmla="*/ 103 w 770"/>
                <a:gd name="T23" fmla="*/ 245 h 1134"/>
                <a:gd name="T24" fmla="*/ 103 w 770"/>
                <a:gd name="T25" fmla="*/ 205 h 1134"/>
                <a:gd name="T26" fmla="*/ 103 w 770"/>
                <a:gd name="T27" fmla="*/ 205 h 1134"/>
                <a:gd name="T28" fmla="*/ 472 w 770"/>
                <a:gd name="T29" fmla="*/ 973 h 1134"/>
                <a:gd name="T30" fmla="*/ 103 w 770"/>
                <a:gd name="T31" fmla="*/ 973 h 1134"/>
                <a:gd name="T32" fmla="*/ 103 w 770"/>
                <a:gd name="T33" fmla="*/ 932 h 1134"/>
                <a:gd name="T34" fmla="*/ 472 w 770"/>
                <a:gd name="T35" fmla="*/ 932 h 1134"/>
                <a:gd name="T36" fmla="*/ 472 w 770"/>
                <a:gd name="T37" fmla="*/ 973 h 1134"/>
                <a:gd name="T38" fmla="*/ 472 w 770"/>
                <a:gd name="T39" fmla="*/ 973 h 1134"/>
                <a:gd name="T40" fmla="*/ 670 w 770"/>
                <a:gd name="T41" fmla="*/ 851 h 1134"/>
                <a:gd name="T42" fmla="*/ 103 w 770"/>
                <a:gd name="T43" fmla="*/ 851 h 1134"/>
                <a:gd name="T44" fmla="*/ 103 w 770"/>
                <a:gd name="T45" fmla="*/ 811 h 1134"/>
                <a:gd name="T46" fmla="*/ 670 w 770"/>
                <a:gd name="T47" fmla="*/ 811 h 1134"/>
                <a:gd name="T48" fmla="*/ 670 w 770"/>
                <a:gd name="T49" fmla="*/ 851 h 1134"/>
                <a:gd name="T50" fmla="*/ 670 w 770"/>
                <a:gd name="T51" fmla="*/ 851 h 1134"/>
                <a:gd name="T52" fmla="*/ 670 w 770"/>
                <a:gd name="T53" fmla="*/ 730 h 1134"/>
                <a:gd name="T54" fmla="*/ 103 w 770"/>
                <a:gd name="T55" fmla="*/ 730 h 1134"/>
                <a:gd name="T56" fmla="*/ 103 w 770"/>
                <a:gd name="T57" fmla="*/ 690 h 1134"/>
                <a:gd name="T58" fmla="*/ 670 w 770"/>
                <a:gd name="T59" fmla="*/ 690 h 1134"/>
                <a:gd name="T60" fmla="*/ 670 w 770"/>
                <a:gd name="T61" fmla="*/ 730 h 1134"/>
                <a:gd name="T62" fmla="*/ 670 w 770"/>
                <a:gd name="T63" fmla="*/ 730 h 1134"/>
                <a:gd name="T64" fmla="*/ 670 w 770"/>
                <a:gd name="T65" fmla="*/ 609 h 1134"/>
                <a:gd name="T66" fmla="*/ 103 w 770"/>
                <a:gd name="T67" fmla="*/ 609 h 1134"/>
                <a:gd name="T68" fmla="*/ 103 w 770"/>
                <a:gd name="T69" fmla="*/ 569 h 1134"/>
                <a:gd name="T70" fmla="*/ 670 w 770"/>
                <a:gd name="T71" fmla="*/ 569 h 1134"/>
                <a:gd name="T72" fmla="*/ 670 w 770"/>
                <a:gd name="T73" fmla="*/ 609 h 1134"/>
                <a:gd name="T74" fmla="*/ 670 w 770"/>
                <a:gd name="T75" fmla="*/ 609 h 1134"/>
                <a:gd name="T76" fmla="*/ 670 w 770"/>
                <a:gd name="T77" fmla="*/ 488 h 1134"/>
                <a:gd name="T78" fmla="*/ 103 w 770"/>
                <a:gd name="T79" fmla="*/ 488 h 1134"/>
                <a:gd name="T80" fmla="*/ 103 w 770"/>
                <a:gd name="T81" fmla="*/ 447 h 1134"/>
                <a:gd name="T82" fmla="*/ 670 w 770"/>
                <a:gd name="T83" fmla="*/ 447 h 1134"/>
                <a:gd name="T84" fmla="*/ 670 w 770"/>
                <a:gd name="T85" fmla="*/ 488 h 1134"/>
                <a:gd name="T86" fmla="*/ 670 w 770"/>
                <a:gd name="T87" fmla="*/ 488 h 1134"/>
                <a:gd name="T88" fmla="*/ 670 w 770"/>
                <a:gd name="T89" fmla="*/ 367 h 1134"/>
                <a:gd name="T90" fmla="*/ 103 w 770"/>
                <a:gd name="T91" fmla="*/ 367 h 1134"/>
                <a:gd name="T92" fmla="*/ 103 w 770"/>
                <a:gd name="T93" fmla="*/ 326 h 1134"/>
                <a:gd name="T94" fmla="*/ 670 w 770"/>
                <a:gd name="T95" fmla="*/ 326 h 1134"/>
                <a:gd name="T96" fmla="*/ 670 w 770"/>
                <a:gd name="T97" fmla="*/ 367 h 1134"/>
                <a:gd name="T98" fmla="*/ 670 w 770"/>
                <a:gd name="T99" fmla="*/ 367 h 1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770" h="1134">
                  <a:moveTo>
                    <a:pt x="527" y="245"/>
                  </a:moveTo>
                  <a:lnTo>
                    <a:pt x="527" y="0"/>
                  </a:lnTo>
                  <a:lnTo>
                    <a:pt x="0" y="0"/>
                  </a:lnTo>
                  <a:lnTo>
                    <a:pt x="0" y="1134"/>
                  </a:lnTo>
                  <a:lnTo>
                    <a:pt x="770" y="1134"/>
                  </a:lnTo>
                  <a:lnTo>
                    <a:pt x="770" y="245"/>
                  </a:lnTo>
                  <a:lnTo>
                    <a:pt x="527" y="245"/>
                  </a:lnTo>
                  <a:lnTo>
                    <a:pt x="527" y="245"/>
                  </a:lnTo>
                  <a:close/>
                  <a:moveTo>
                    <a:pt x="103" y="205"/>
                  </a:moveTo>
                  <a:lnTo>
                    <a:pt x="346" y="205"/>
                  </a:lnTo>
                  <a:lnTo>
                    <a:pt x="346" y="245"/>
                  </a:lnTo>
                  <a:lnTo>
                    <a:pt x="103" y="245"/>
                  </a:lnTo>
                  <a:lnTo>
                    <a:pt x="103" y="205"/>
                  </a:lnTo>
                  <a:lnTo>
                    <a:pt x="103" y="205"/>
                  </a:lnTo>
                  <a:close/>
                  <a:moveTo>
                    <a:pt x="472" y="973"/>
                  </a:moveTo>
                  <a:lnTo>
                    <a:pt x="103" y="973"/>
                  </a:lnTo>
                  <a:lnTo>
                    <a:pt x="103" y="932"/>
                  </a:lnTo>
                  <a:lnTo>
                    <a:pt x="472" y="932"/>
                  </a:lnTo>
                  <a:lnTo>
                    <a:pt x="472" y="973"/>
                  </a:lnTo>
                  <a:lnTo>
                    <a:pt x="472" y="973"/>
                  </a:lnTo>
                  <a:close/>
                  <a:moveTo>
                    <a:pt x="670" y="851"/>
                  </a:moveTo>
                  <a:lnTo>
                    <a:pt x="103" y="851"/>
                  </a:lnTo>
                  <a:lnTo>
                    <a:pt x="103" y="811"/>
                  </a:lnTo>
                  <a:lnTo>
                    <a:pt x="670" y="811"/>
                  </a:lnTo>
                  <a:lnTo>
                    <a:pt x="670" y="851"/>
                  </a:lnTo>
                  <a:lnTo>
                    <a:pt x="670" y="851"/>
                  </a:lnTo>
                  <a:close/>
                  <a:moveTo>
                    <a:pt x="670" y="730"/>
                  </a:moveTo>
                  <a:lnTo>
                    <a:pt x="103" y="730"/>
                  </a:lnTo>
                  <a:lnTo>
                    <a:pt x="103" y="690"/>
                  </a:lnTo>
                  <a:lnTo>
                    <a:pt x="670" y="690"/>
                  </a:lnTo>
                  <a:lnTo>
                    <a:pt x="670" y="730"/>
                  </a:lnTo>
                  <a:lnTo>
                    <a:pt x="670" y="730"/>
                  </a:lnTo>
                  <a:close/>
                  <a:moveTo>
                    <a:pt x="670" y="609"/>
                  </a:moveTo>
                  <a:lnTo>
                    <a:pt x="103" y="609"/>
                  </a:lnTo>
                  <a:lnTo>
                    <a:pt x="103" y="569"/>
                  </a:lnTo>
                  <a:lnTo>
                    <a:pt x="670" y="569"/>
                  </a:lnTo>
                  <a:lnTo>
                    <a:pt x="670" y="609"/>
                  </a:lnTo>
                  <a:lnTo>
                    <a:pt x="670" y="609"/>
                  </a:lnTo>
                  <a:close/>
                  <a:moveTo>
                    <a:pt x="670" y="488"/>
                  </a:moveTo>
                  <a:lnTo>
                    <a:pt x="103" y="488"/>
                  </a:lnTo>
                  <a:lnTo>
                    <a:pt x="103" y="447"/>
                  </a:lnTo>
                  <a:lnTo>
                    <a:pt x="670" y="447"/>
                  </a:lnTo>
                  <a:lnTo>
                    <a:pt x="670" y="488"/>
                  </a:lnTo>
                  <a:lnTo>
                    <a:pt x="670" y="488"/>
                  </a:lnTo>
                  <a:close/>
                  <a:moveTo>
                    <a:pt x="670" y="367"/>
                  </a:moveTo>
                  <a:lnTo>
                    <a:pt x="103" y="367"/>
                  </a:lnTo>
                  <a:lnTo>
                    <a:pt x="103" y="326"/>
                  </a:lnTo>
                  <a:lnTo>
                    <a:pt x="670" y="326"/>
                  </a:lnTo>
                  <a:lnTo>
                    <a:pt x="670" y="367"/>
                  </a:lnTo>
                  <a:lnTo>
                    <a:pt x="670" y="367"/>
                  </a:lnTo>
                  <a:close/>
                </a:path>
              </a:pathLst>
            </a:custGeom>
            <a:solidFill>
              <a:schemeClr val="bg1">
                <a:lumMod val="75000"/>
              </a:schemeClr>
            </a:solidFill>
            <a:ln w="9525">
              <a:noFill/>
              <a:round/>
              <a:headEnd/>
              <a:tailEnd/>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AR"/>
            </a:p>
          </p:txBody>
        </p:sp>
      </p:grpSp>
    </p:spTree>
    <p:extLst>
      <p:ext uri="{BB962C8B-B14F-4D97-AF65-F5344CB8AC3E}">
        <p14:creationId xmlns:p14="http://schemas.microsoft.com/office/powerpoint/2010/main" val="375938177"/>
      </p:ext>
    </p:extLst>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1 Título"/>
          <p:cNvSpPr txBox="1">
            <a:spLocks/>
          </p:cNvSpPr>
          <p:nvPr/>
        </p:nvSpPr>
        <p:spPr>
          <a:xfrm>
            <a:off x="152403" y="36215"/>
            <a:ext cx="10442834" cy="1137649"/>
          </a:xfrm>
          <a:prstGeom prst="rect">
            <a:avLst/>
          </a:prstGeom>
        </p:spPr>
        <p:txBody>
          <a:bodyPr lIns="90747" tIns="45374" rIns="90747" bIns="45374"/>
          <a:lstStyle>
            <a:lvl1pPr algn="l" defTabSz="1028495" rtl="0" eaLnBrk="1" latinLnBrk="0" hangingPunct="1">
              <a:spcBef>
                <a:spcPct val="0"/>
              </a:spcBef>
              <a:buNone/>
              <a:defRPr lang="en-AU" sz="2000" kern="1200" dirty="0">
                <a:solidFill>
                  <a:srgbClr val="333333"/>
                </a:solidFill>
                <a:latin typeface="+mj-lt"/>
                <a:ea typeface="+mj-ea"/>
                <a:cs typeface="+mj-cs"/>
              </a:defRPr>
            </a:lvl1pPr>
          </a:lstStyle>
          <a:p>
            <a:pPr fontAlgn="auto">
              <a:spcAft>
                <a:spcPts val="0"/>
              </a:spcAft>
            </a:pPr>
            <a:r>
              <a:rPr lang="es-AR" smtClean="0"/>
              <a:t>Ficha técnica: FASE OFERTA| 2015</a:t>
            </a:r>
            <a:endParaRPr lang="es-AR"/>
          </a:p>
        </p:txBody>
      </p:sp>
      <p:cxnSp>
        <p:nvCxnSpPr>
          <p:cNvPr id="5" name="16 Conector recto"/>
          <p:cNvCxnSpPr/>
          <p:nvPr/>
        </p:nvCxnSpPr>
        <p:spPr>
          <a:xfrm>
            <a:off x="2836168" y="1240649"/>
            <a:ext cx="15875" cy="4961459"/>
          </a:xfrm>
          <a:prstGeom prst="line">
            <a:avLst/>
          </a:prstGeom>
          <a:ln>
            <a:solidFill>
              <a:schemeClr val="bg1">
                <a:lumMod val="50000"/>
              </a:schemeClr>
            </a:solidFill>
            <a:prstDash val="sysDash"/>
          </a:ln>
        </p:spPr>
        <p:style>
          <a:lnRef idx="1">
            <a:schemeClr val="accent1"/>
          </a:lnRef>
          <a:fillRef idx="0">
            <a:schemeClr val="accent1"/>
          </a:fillRef>
          <a:effectRef idx="0">
            <a:schemeClr val="accent1"/>
          </a:effectRef>
          <a:fontRef idx="minor">
            <a:schemeClr val="tx1"/>
          </a:fontRef>
        </p:style>
      </p:cxnSp>
      <p:sp>
        <p:nvSpPr>
          <p:cNvPr id="3" name="2 Marcador de contenido"/>
          <p:cNvSpPr>
            <a:spLocks noGrp="1"/>
          </p:cNvSpPr>
          <p:nvPr>
            <p:ph sz="quarter" idx="11"/>
          </p:nvPr>
        </p:nvSpPr>
        <p:spPr>
          <a:xfrm>
            <a:off x="30709" y="798473"/>
            <a:ext cx="2525490" cy="410733"/>
          </a:xfrm>
        </p:spPr>
        <p:txBody>
          <a:bodyPr/>
          <a:lstStyle/>
          <a:p>
            <a:r>
              <a:rPr lang="es-AR" dirty="0" smtClean="0"/>
              <a:t>Empresas que participaron del estudio </a:t>
            </a:r>
            <a:r>
              <a:rPr lang="es-AR" sz="900" dirty="0"/>
              <a:t>(*)</a:t>
            </a:r>
            <a:endParaRPr lang="es-AR" dirty="0"/>
          </a:p>
        </p:txBody>
      </p:sp>
      <p:graphicFrame>
        <p:nvGraphicFramePr>
          <p:cNvPr id="4" name="3 Tabla"/>
          <p:cNvGraphicFramePr>
            <a:graphicFrameLocks noGrp="1"/>
          </p:cNvGraphicFramePr>
          <p:nvPr>
            <p:extLst>
              <p:ext uri="{D42A27DB-BD31-4B8C-83A1-F6EECF244321}">
                <p14:modId xmlns:p14="http://schemas.microsoft.com/office/powerpoint/2010/main" val="499995229"/>
              </p:ext>
            </p:extLst>
          </p:nvPr>
        </p:nvGraphicFramePr>
        <p:xfrm>
          <a:off x="2988337" y="540271"/>
          <a:ext cx="7164711" cy="5962650"/>
        </p:xfrm>
        <a:graphic>
          <a:graphicData uri="http://schemas.openxmlformats.org/drawingml/2006/table">
            <a:tbl>
              <a:tblPr>
                <a:tableStyleId>{073A0DAA-6AF3-43AB-8588-CEC1D06C72B9}</a:tableStyleId>
              </a:tblPr>
              <a:tblGrid>
                <a:gridCol w="2388237"/>
                <a:gridCol w="2388237"/>
                <a:gridCol w="2388237"/>
              </a:tblGrid>
              <a:tr h="161925">
                <a:tc>
                  <a:txBody>
                    <a:bodyPr/>
                    <a:lstStyle/>
                    <a:p>
                      <a:pPr algn="l" fontAlgn="b"/>
                      <a:r>
                        <a:rPr lang="es-ES" sz="1000" b="0" i="0" u="none" strike="noStrike" dirty="0" smtClean="0">
                          <a:solidFill>
                            <a:srgbClr val="000000"/>
                          </a:solidFill>
                          <a:effectLst/>
                          <a:latin typeface="+mn-lt"/>
                        </a:rPr>
                        <a:t>ABIDECO S.H.</a:t>
                      </a:r>
                      <a:endParaRPr lang="es-ES" sz="1000" b="0" i="0" u="none" strike="noStrike" dirty="0">
                        <a:solidFill>
                          <a:srgbClr val="000000"/>
                        </a:solidFill>
                        <a:effectLst/>
                        <a:latin typeface="+mn-lt"/>
                      </a:endParaRPr>
                    </a:p>
                  </a:txBody>
                  <a:tcPr marL="9525" marR="9525" marT="9525"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l" fontAlgn="b"/>
                      <a:r>
                        <a:rPr lang="es-ES" sz="1000" b="0" i="0" u="none" strike="noStrike" dirty="0">
                          <a:solidFill>
                            <a:srgbClr val="000000"/>
                          </a:solidFill>
                          <a:effectLst/>
                          <a:latin typeface="+mn-lt"/>
                        </a:rPr>
                        <a:t>Decruceros.com</a:t>
                      </a:r>
                    </a:p>
                  </a:txBody>
                  <a:tcPr marL="9525" marR="9525" marT="9525"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l" fontAlgn="b"/>
                      <a:r>
                        <a:rPr lang="es-ES" sz="1000" b="0" i="0" u="none" strike="noStrike" dirty="0" err="1">
                          <a:solidFill>
                            <a:srgbClr val="000000"/>
                          </a:solidFill>
                          <a:effectLst/>
                          <a:latin typeface="+mn-lt"/>
                        </a:rPr>
                        <a:t>Optica</a:t>
                      </a:r>
                      <a:r>
                        <a:rPr lang="es-ES" sz="1000" b="0" i="0" u="none" strike="noStrike" dirty="0">
                          <a:solidFill>
                            <a:srgbClr val="000000"/>
                          </a:solidFill>
                          <a:effectLst/>
                          <a:latin typeface="+mn-lt"/>
                        </a:rPr>
                        <a:t> LOF</a:t>
                      </a:r>
                    </a:p>
                  </a:txBody>
                  <a:tcPr marL="9525" marR="9525" marT="9525"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r>
              <a:tr h="161925">
                <a:tc>
                  <a:txBody>
                    <a:bodyPr/>
                    <a:lstStyle/>
                    <a:p>
                      <a:pPr algn="l" fontAlgn="b"/>
                      <a:r>
                        <a:rPr lang="es-ES" sz="1000" b="0" i="0" u="none" strike="noStrike" dirty="0" smtClean="0">
                          <a:solidFill>
                            <a:srgbClr val="000000"/>
                          </a:solidFill>
                          <a:effectLst/>
                          <a:latin typeface="+mn-lt"/>
                        </a:rPr>
                        <a:t>Adidas</a:t>
                      </a:r>
                      <a:endParaRPr lang="es-ES" sz="1000" b="0" i="0" u="none" strike="noStrike" dirty="0">
                        <a:solidFill>
                          <a:srgbClr val="000000"/>
                        </a:solidFill>
                        <a:effectLst/>
                        <a:latin typeface="+mn-lt"/>
                      </a:endParaRPr>
                    </a:p>
                  </a:txBody>
                  <a:tcPr marL="9525" marR="9525" marT="9525"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l" fontAlgn="b"/>
                      <a:r>
                        <a:rPr lang="es-ES" sz="1000" b="0" i="0" u="none" strike="noStrike">
                          <a:solidFill>
                            <a:srgbClr val="000000"/>
                          </a:solidFill>
                          <a:effectLst/>
                          <a:latin typeface="+mn-lt"/>
                        </a:rPr>
                        <a:t>descuentocity.com</a:t>
                      </a:r>
                    </a:p>
                  </a:txBody>
                  <a:tcPr marL="9525" marR="9525" marT="9525"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l" fontAlgn="b"/>
                      <a:r>
                        <a:rPr lang="es-ES" sz="1000" b="0" i="0" u="none" strike="noStrike">
                          <a:solidFill>
                            <a:srgbClr val="000000"/>
                          </a:solidFill>
                          <a:effectLst/>
                          <a:latin typeface="+mn-lt"/>
                        </a:rPr>
                        <a:t>OWO</a:t>
                      </a:r>
                    </a:p>
                  </a:txBody>
                  <a:tcPr marL="9525" marR="9525" marT="9525"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r>
              <a:tr h="161925">
                <a:tc>
                  <a:txBody>
                    <a:bodyPr/>
                    <a:lstStyle/>
                    <a:p>
                      <a:pPr algn="l" fontAlgn="b"/>
                      <a:r>
                        <a:rPr lang="es-ES" sz="1000" b="0" i="0" u="none" strike="noStrike" dirty="0">
                          <a:solidFill>
                            <a:srgbClr val="000000"/>
                          </a:solidFill>
                          <a:effectLst/>
                          <a:latin typeface="+mn-lt"/>
                        </a:rPr>
                        <a:t>Arredo</a:t>
                      </a:r>
                    </a:p>
                  </a:txBody>
                  <a:tcPr marL="9525" marR="9525" marT="9525"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l" fontAlgn="b"/>
                      <a:r>
                        <a:rPr lang="es-ES" sz="1000" b="0" i="0" u="none" strike="noStrike" dirty="0">
                          <a:solidFill>
                            <a:srgbClr val="000000"/>
                          </a:solidFill>
                          <a:effectLst/>
                          <a:latin typeface="+mn-lt"/>
                        </a:rPr>
                        <a:t>Despegar</a:t>
                      </a:r>
                    </a:p>
                  </a:txBody>
                  <a:tcPr marL="9525" marR="9525" marT="9525"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l" fontAlgn="b"/>
                      <a:r>
                        <a:rPr lang="es-ES" sz="1000" b="0" i="0" u="none" strike="noStrike">
                          <a:solidFill>
                            <a:srgbClr val="000000"/>
                          </a:solidFill>
                          <a:effectLst/>
                          <a:latin typeface="+mn-lt"/>
                        </a:rPr>
                        <a:t>Paruolo</a:t>
                      </a:r>
                    </a:p>
                  </a:txBody>
                  <a:tcPr marL="9525" marR="9525" marT="9525"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r>
              <a:tr h="161925">
                <a:tc>
                  <a:txBody>
                    <a:bodyPr/>
                    <a:lstStyle/>
                    <a:p>
                      <a:pPr algn="l" fontAlgn="b"/>
                      <a:r>
                        <a:rPr lang="es-ES" sz="1000" b="0" i="0" u="none" strike="noStrike" dirty="0">
                          <a:solidFill>
                            <a:srgbClr val="000000"/>
                          </a:solidFill>
                          <a:effectLst/>
                          <a:latin typeface="+mn-lt"/>
                        </a:rPr>
                        <a:t>ASSIST CARD</a:t>
                      </a:r>
                    </a:p>
                  </a:txBody>
                  <a:tcPr marL="9525" marR="9525" marT="9525"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l" fontAlgn="b"/>
                      <a:r>
                        <a:rPr lang="es-ES" sz="1000" b="0" i="0" u="none" strike="noStrike">
                          <a:solidFill>
                            <a:srgbClr val="000000"/>
                          </a:solidFill>
                          <a:effectLst/>
                          <a:latin typeface="+mn-lt"/>
                        </a:rPr>
                        <a:t>Dexter.com.ar</a:t>
                      </a:r>
                    </a:p>
                  </a:txBody>
                  <a:tcPr marL="9525" marR="9525" marT="9525"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l" fontAlgn="b"/>
                      <a:r>
                        <a:rPr lang="es-ES" sz="1000" b="0" i="0" u="none" strike="noStrike">
                          <a:solidFill>
                            <a:srgbClr val="000000"/>
                          </a:solidFill>
                          <a:effectLst/>
                          <a:latin typeface="+mn-lt"/>
                        </a:rPr>
                        <a:t>Personal</a:t>
                      </a:r>
                    </a:p>
                  </a:txBody>
                  <a:tcPr marL="9525" marR="9525" marT="9525"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r>
              <a:tr h="314325">
                <a:tc>
                  <a:txBody>
                    <a:bodyPr/>
                    <a:lstStyle/>
                    <a:p>
                      <a:pPr algn="l" fontAlgn="b"/>
                      <a:r>
                        <a:rPr lang="es-ES" sz="1000" b="0" i="0" u="none" strike="noStrike" dirty="0" err="1">
                          <a:solidFill>
                            <a:srgbClr val="000000"/>
                          </a:solidFill>
                          <a:effectLst/>
                          <a:latin typeface="+mn-lt"/>
                        </a:rPr>
                        <a:t>assist-med</a:t>
                      </a:r>
                      <a:endParaRPr lang="es-ES" sz="1000" b="0" i="0" u="none" strike="noStrike" dirty="0">
                        <a:solidFill>
                          <a:srgbClr val="000000"/>
                        </a:solidFill>
                        <a:effectLst/>
                        <a:latin typeface="+mn-lt"/>
                      </a:endParaRPr>
                    </a:p>
                  </a:txBody>
                  <a:tcPr marL="9525" marR="9525" marT="9525"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l" fontAlgn="b"/>
                      <a:r>
                        <a:rPr lang="es-ES" sz="1000" b="0" i="0" u="none" strike="noStrike" dirty="0">
                          <a:solidFill>
                            <a:srgbClr val="000000"/>
                          </a:solidFill>
                          <a:effectLst/>
                          <a:latin typeface="+mn-lt"/>
                        </a:rPr>
                        <a:t>Diablosoy.com -Tienda Online </a:t>
                      </a:r>
                      <a:r>
                        <a:rPr lang="es-ES" sz="1000" b="0" i="0" u="none" strike="noStrike" dirty="0" err="1">
                          <a:solidFill>
                            <a:srgbClr val="000000"/>
                          </a:solidFill>
                          <a:effectLst/>
                          <a:latin typeface="+mn-lt"/>
                        </a:rPr>
                        <a:t>C.A.Independiente</a:t>
                      </a:r>
                      <a:endParaRPr lang="es-ES" sz="1000" b="0" i="0" u="none" strike="noStrike" dirty="0">
                        <a:solidFill>
                          <a:srgbClr val="000000"/>
                        </a:solidFill>
                        <a:effectLst/>
                        <a:latin typeface="+mn-lt"/>
                      </a:endParaRPr>
                    </a:p>
                  </a:txBody>
                  <a:tcPr marL="9525" marR="9525" marT="9525"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l" fontAlgn="b"/>
                      <a:r>
                        <a:rPr lang="es-ES" sz="1000" b="0" i="0" u="none" strike="noStrike" dirty="0">
                          <a:solidFill>
                            <a:srgbClr val="000000"/>
                          </a:solidFill>
                          <a:effectLst/>
                          <a:latin typeface="+mn-lt"/>
                        </a:rPr>
                        <a:t>Piero Digital</a:t>
                      </a:r>
                    </a:p>
                  </a:txBody>
                  <a:tcPr marL="9525" marR="9525" marT="9525"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r>
              <a:tr h="161925">
                <a:tc>
                  <a:txBody>
                    <a:bodyPr/>
                    <a:lstStyle/>
                    <a:p>
                      <a:pPr algn="l" fontAlgn="b"/>
                      <a:r>
                        <a:rPr lang="es-ES" sz="1000" b="0" i="0" u="none" strike="noStrike" dirty="0" err="1">
                          <a:solidFill>
                            <a:srgbClr val="000000"/>
                          </a:solidFill>
                          <a:effectLst/>
                          <a:latin typeface="+mn-lt"/>
                        </a:rPr>
                        <a:t>ativiajes</a:t>
                      </a:r>
                      <a:endParaRPr lang="es-ES" sz="1000" b="0" i="0" u="none" strike="noStrike" dirty="0">
                        <a:solidFill>
                          <a:srgbClr val="000000"/>
                        </a:solidFill>
                        <a:effectLst/>
                        <a:latin typeface="+mn-lt"/>
                      </a:endParaRPr>
                    </a:p>
                  </a:txBody>
                  <a:tcPr marL="9525" marR="9525" marT="9525"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l" fontAlgn="b"/>
                      <a:r>
                        <a:rPr lang="es-ES" sz="1000" b="0" i="0" u="none" strike="noStrike">
                          <a:solidFill>
                            <a:srgbClr val="000000"/>
                          </a:solidFill>
                          <a:effectLst/>
                          <a:latin typeface="+mn-lt"/>
                        </a:rPr>
                        <a:t>Easy</a:t>
                      </a:r>
                    </a:p>
                  </a:txBody>
                  <a:tcPr marL="9525" marR="9525" marT="9525"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l" fontAlgn="b"/>
                      <a:r>
                        <a:rPr lang="es-ES" sz="1000" b="0" i="0" u="none" strike="noStrike">
                          <a:solidFill>
                            <a:srgbClr val="000000"/>
                          </a:solidFill>
                          <a:effectLst/>
                          <a:latin typeface="+mn-lt"/>
                        </a:rPr>
                        <a:t>Prototype</a:t>
                      </a:r>
                    </a:p>
                  </a:txBody>
                  <a:tcPr marL="9525" marR="9525" marT="9525"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r>
              <a:tr h="161925">
                <a:tc>
                  <a:txBody>
                    <a:bodyPr/>
                    <a:lstStyle/>
                    <a:p>
                      <a:pPr algn="l" fontAlgn="b"/>
                      <a:r>
                        <a:rPr lang="es-ES" sz="1000" b="0" i="0" u="none" strike="noStrike" dirty="0">
                          <a:solidFill>
                            <a:srgbClr val="000000"/>
                          </a:solidFill>
                          <a:effectLst/>
                          <a:latin typeface="+mn-lt"/>
                        </a:rPr>
                        <a:t>Atrápalo.com.ar</a:t>
                      </a:r>
                    </a:p>
                  </a:txBody>
                  <a:tcPr marL="9525" marR="9525" marT="9525"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l" fontAlgn="b"/>
                      <a:r>
                        <a:rPr lang="es-ES" sz="1000" b="0" i="0" u="none" strike="noStrike">
                          <a:solidFill>
                            <a:srgbClr val="000000"/>
                          </a:solidFill>
                          <a:effectLst/>
                          <a:latin typeface="+mn-lt"/>
                        </a:rPr>
                        <a:t>El Burgués</a:t>
                      </a:r>
                    </a:p>
                  </a:txBody>
                  <a:tcPr marL="9525" marR="9525" marT="9525"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l" fontAlgn="b"/>
                      <a:r>
                        <a:rPr lang="es-ES" sz="1000" b="0" i="0" u="none" strike="noStrike">
                          <a:solidFill>
                            <a:srgbClr val="000000"/>
                          </a:solidFill>
                          <a:effectLst/>
                          <a:latin typeface="+mn-lt"/>
                        </a:rPr>
                        <a:t>Rosen</a:t>
                      </a:r>
                    </a:p>
                  </a:txBody>
                  <a:tcPr marL="9525" marR="9525" marT="9525"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r>
              <a:tr h="161925">
                <a:tc>
                  <a:txBody>
                    <a:bodyPr/>
                    <a:lstStyle/>
                    <a:p>
                      <a:pPr algn="l" fontAlgn="b"/>
                      <a:r>
                        <a:rPr lang="es-ES" sz="1000" b="0" i="0" u="none" strike="noStrike" dirty="0">
                          <a:solidFill>
                            <a:srgbClr val="000000"/>
                          </a:solidFill>
                          <a:effectLst/>
                          <a:latin typeface="+mn-lt"/>
                        </a:rPr>
                        <a:t>AUTOS EN CUOTAS.COM</a:t>
                      </a:r>
                    </a:p>
                  </a:txBody>
                  <a:tcPr marL="9525" marR="9525" marT="9525"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l" fontAlgn="b"/>
                      <a:r>
                        <a:rPr lang="es-ES" sz="1000" b="0" i="0" u="none" strike="noStrike">
                          <a:solidFill>
                            <a:srgbClr val="000000"/>
                          </a:solidFill>
                          <a:effectLst/>
                          <a:latin typeface="+mn-lt"/>
                        </a:rPr>
                        <a:t>electropuntonet.com</a:t>
                      </a:r>
                    </a:p>
                  </a:txBody>
                  <a:tcPr marL="9525" marR="9525" marT="9525"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l" fontAlgn="b"/>
                      <a:r>
                        <a:rPr lang="es-ES" sz="1000" b="0" i="0" u="none" strike="noStrike">
                          <a:solidFill>
                            <a:srgbClr val="000000"/>
                          </a:solidFill>
                          <a:effectLst/>
                          <a:latin typeface="+mn-lt"/>
                        </a:rPr>
                        <a:t>Sarkany</a:t>
                      </a:r>
                    </a:p>
                  </a:txBody>
                  <a:tcPr marL="9525" marR="9525" marT="9525"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r>
              <a:tr h="161925">
                <a:tc>
                  <a:txBody>
                    <a:bodyPr/>
                    <a:lstStyle/>
                    <a:p>
                      <a:pPr algn="l" fontAlgn="b"/>
                      <a:r>
                        <a:rPr lang="es-ES" sz="1000" b="0" i="0" u="none" strike="noStrike" dirty="0">
                          <a:solidFill>
                            <a:srgbClr val="000000"/>
                          </a:solidFill>
                          <a:effectLst/>
                          <a:latin typeface="+mn-lt"/>
                        </a:rPr>
                        <a:t>Avantrip.com</a:t>
                      </a:r>
                    </a:p>
                  </a:txBody>
                  <a:tcPr marL="9525" marR="9525" marT="9525"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l" fontAlgn="b"/>
                      <a:r>
                        <a:rPr lang="es-ES" sz="1000" b="0" i="0" u="none" strike="noStrike">
                          <a:solidFill>
                            <a:srgbClr val="000000"/>
                          </a:solidFill>
                          <a:effectLst/>
                          <a:latin typeface="+mn-lt"/>
                        </a:rPr>
                        <a:t>ESET Latinoamérica</a:t>
                      </a:r>
                    </a:p>
                  </a:txBody>
                  <a:tcPr marL="9525" marR="9525" marT="9525"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l" fontAlgn="b"/>
                      <a:r>
                        <a:rPr lang="es-ES" sz="1000" b="0" i="0" u="none" strike="noStrike">
                          <a:solidFill>
                            <a:srgbClr val="000000"/>
                          </a:solidFill>
                          <a:effectLst/>
                          <a:latin typeface="+mn-lt"/>
                        </a:rPr>
                        <a:t>SBS Librería Internacional</a:t>
                      </a:r>
                    </a:p>
                  </a:txBody>
                  <a:tcPr marL="9525" marR="9525" marT="9525"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r>
              <a:tr h="161925">
                <a:tc>
                  <a:txBody>
                    <a:bodyPr/>
                    <a:lstStyle/>
                    <a:p>
                      <a:pPr algn="l" fontAlgn="b"/>
                      <a:r>
                        <a:rPr lang="es-ES" sz="1000" b="0" i="0" u="none" strike="noStrike" dirty="0">
                          <a:solidFill>
                            <a:srgbClr val="000000"/>
                          </a:solidFill>
                          <a:effectLst/>
                          <a:latin typeface="+mn-lt"/>
                        </a:rPr>
                        <a:t>Avenida.com</a:t>
                      </a:r>
                    </a:p>
                  </a:txBody>
                  <a:tcPr marL="9525" marR="9525" marT="9525"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l" fontAlgn="b"/>
                      <a:r>
                        <a:rPr lang="es-ES" sz="1000" b="0" i="0" u="none" strike="noStrike">
                          <a:solidFill>
                            <a:srgbClr val="000000"/>
                          </a:solidFill>
                          <a:effectLst/>
                          <a:latin typeface="+mn-lt"/>
                        </a:rPr>
                        <a:t>Falabella.com</a:t>
                      </a:r>
                    </a:p>
                  </a:txBody>
                  <a:tcPr marL="9525" marR="9525" marT="9525"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l" fontAlgn="b"/>
                      <a:r>
                        <a:rPr lang="es-ES" sz="1000" b="0" i="0" u="none" strike="noStrike">
                          <a:solidFill>
                            <a:srgbClr val="000000"/>
                          </a:solidFill>
                          <a:effectLst/>
                          <a:latin typeface="+mn-lt"/>
                        </a:rPr>
                        <a:t>SODIMAC</a:t>
                      </a:r>
                    </a:p>
                  </a:txBody>
                  <a:tcPr marL="9525" marR="9525" marT="9525"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r>
              <a:tr h="161925">
                <a:tc>
                  <a:txBody>
                    <a:bodyPr/>
                    <a:lstStyle/>
                    <a:p>
                      <a:pPr algn="l" fontAlgn="b"/>
                      <a:r>
                        <a:rPr lang="es-ES" sz="1000" b="0" i="0" u="none" strike="noStrike" dirty="0">
                          <a:solidFill>
                            <a:srgbClr val="000000"/>
                          </a:solidFill>
                          <a:effectLst/>
                          <a:latin typeface="+mn-lt"/>
                        </a:rPr>
                        <a:t>AYAPAR.COM</a:t>
                      </a:r>
                    </a:p>
                  </a:txBody>
                  <a:tcPr marL="9525" marR="9525" marT="9525"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l" fontAlgn="b"/>
                      <a:r>
                        <a:rPr lang="es-ES" sz="1000" b="0" i="0" u="none" strike="noStrike">
                          <a:solidFill>
                            <a:srgbClr val="000000"/>
                          </a:solidFill>
                          <a:effectLst/>
                          <a:latin typeface="+mn-lt"/>
                        </a:rPr>
                        <a:t>farmacity.com</a:t>
                      </a:r>
                    </a:p>
                  </a:txBody>
                  <a:tcPr marL="9525" marR="9525" marT="9525"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l" fontAlgn="b"/>
                      <a:r>
                        <a:rPr lang="es-ES" sz="1000" b="0" i="0" u="none" strike="noStrike">
                          <a:solidFill>
                            <a:srgbClr val="000000"/>
                          </a:solidFill>
                          <a:effectLst/>
                          <a:latin typeface="+mn-lt"/>
                        </a:rPr>
                        <a:t>Sony</a:t>
                      </a:r>
                    </a:p>
                  </a:txBody>
                  <a:tcPr marL="9525" marR="9525" marT="9525"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r>
              <a:tr h="161925">
                <a:tc>
                  <a:txBody>
                    <a:bodyPr/>
                    <a:lstStyle/>
                    <a:p>
                      <a:pPr algn="l" fontAlgn="b"/>
                      <a:r>
                        <a:rPr lang="es-ES" sz="1000" b="0" i="0" u="none" strike="noStrike" dirty="0" err="1">
                          <a:solidFill>
                            <a:srgbClr val="000000"/>
                          </a:solidFill>
                          <a:effectLst/>
                          <a:latin typeface="+mn-lt"/>
                        </a:rPr>
                        <a:t>BedTime</a:t>
                      </a:r>
                      <a:endParaRPr lang="es-ES" sz="1000" b="0" i="0" u="none" strike="noStrike" dirty="0">
                        <a:solidFill>
                          <a:srgbClr val="000000"/>
                        </a:solidFill>
                        <a:effectLst/>
                        <a:latin typeface="+mn-lt"/>
                      </a:endParaRPr>
                    </a:p>
                  </a:txBody>
                  <a:tcPr marL="9525" marR="9525" marT="9525"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l" fontAlgn="b"/>
                      <a:r>
                        <a:rPr lang="es-ES" sz="1000" b="0" i="0" u="none" strike="noStrike">
                          <a:solidFill>
                            <a:srgbClr val="000000"/>
                          </a:solidFill>
                          <a:effectLst/>
                          <a:latin typeface="+mn-lt"/>
                        </a:rPr>
                        <a:t>Fotter</a:t>
                      </a:r>
                    </a:p>
                  </a:txBody>
                  <a:tcPr marL="9525" marR="9525" marT="9525"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l" fontAlgn="b"/>
                      <a:r>
                        <a:rPr lang="es-ES" sz="1000" b="0" i="0" u="none" strike="noStrike">
                          <a:solidFill>
                            <a:srgbClr val="000000"/>
                          </a:solidFill>
                          <a:effectLst/>
                          <a:latin typeface="+mn-lt"/>
                        </a:rPr>
                        <a:t>Sporting</a:t>
                      </a:r>
                    </a:p>
                  </a:txBody>
                  <a:tcPr marL="9525" marR="9525" marT="9525"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r>
              <a:tr h="161925">
                <a:tc>
                  <a:txBody>
                    <a:bodyPr/>
                    <a:lstStyle/>
                    <a:p>
                      <a:pPr algn="l" fontAlgn="b"/>
                      <a:r>
                        <a:rPr lang="es-ES" sz="1000" b="0" i="0" u="none" strike="noStrike" dirty="0" err="1">
                          <a:solidFill>
                            <a:srgbClr val="000000"/>
                          </a:solidFill>
                          <a:effectLst/>
                          <a:latin typeface="+mn-lt"/>
                        </a:rPr>
                        <a:t>Bigbox</a:t>
                      </a:r>
                      <a:endParaRPr lang="es-ES" sz="1000" b="0" i="0" u="none" strike="noStrike" dirty="0">
                        <a:solidFill>
                          <a:srgbClr val="000000"/>
                        </a:solidFill>
                        <a:effectLst/>
                        <a:latin typeface="+mn-lt"/>
                      </a:endParaRPr>
                    </a:p>
                  </a:txBody>
                  <a:tcPr marL="9525" marR="9525" marT="9525"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l" fontAlgn="b"/>
                      <a:r>
                        <a:rPr lang="es-ES" sz="1000" b="0" i="0" u="none" strike="noStrike" dirty="0">
                          <a:solidFill>
                            <a:srgbClr val="000000"/>
                          </a:solidFill>
                          <a:effectLst/>
                          <a:latin typeface="+mn-lt"/>
                        </a:rPr>
                        <a:t>Frávega</a:t>
                      </a:r>
                    </a:p>
                  </a:txBody>
                  <a:tcPr marL="9525" marR="9525" marT="9525"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l" fontAlgn="b"/>
                      <a:r>
                        <a:rPr lang="es-ES" sz="1000" b="0" i="0" u="none" strike="noStrike">
                          <a:solidFill>
                            <a:srgbClr val="000000"/>
                          </a:solidFill>
                          <a:effectLst/>
                          <a:latin typeface="+mn-lt"/>
                        </a:rPr>
                        <a:t>SPORTLINE</a:t>
                      </a:r>
                    </a:p>
                  </a:txBody>
                  <a:tcPr marL="9525" marR="9525" marT="9525"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r>
              <a:tr h="161925">
                <a:tc>
                  <a:txBody>
                    <a:bodyPr/>
                    <a:lstStyle/>
                    <a:p>
                      <a:pPr algn="l" fontAlgn="b"/>
                      <a:r>
                        <a:rPr lang="es-ES" sz="1000" b="0" i="0" u="none" strike="noStrike" dirty="0">
                          <a:solidFill>
                            <a:srgbClr val="000000"/>
                          </a:solidFill>
                          <a:effectLst/>
                          <a:latin typeface="+mn-lt"/>
                        </a:rPr>
                        <a:t>BizarroStore.com</a:t>
                      </a:r>
                    </a:p>
                  </a:txBody>
                  <a:tcPr marL="9525" marR="9525" marT="9525"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l" fontAlgn="b"/>
                      <a:r>
                        <a:rPr lang="es-ES" sz="1000" b="0" i="0" u="none" strike="noStrike">
                          <a:solidFill>
                            <a:srgbClr val="000000"/>
                          </a:solidFill>
                          <a:effectLst/>
                          <a:latin typeface="+mn-lt"/>
                        </a:rPr>
                        <a:t>Garbarino</a:t>
                      </a:r>
                    </a:p>
                  </a:txBody>
                  <a:tcPr marL="9525" marR="9525" marT="9525"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l" fontAlgn="b"/>
                      <a:r>
                        <a:rPr lang="es-ES" sz="1000" b="0" i="0" u="none" strike="noStrike">
                          <a:solidFill>
                            <a:srgbClr val="000000"/>
                          </a:solidFill>
                          <a:effectLst/>
                          <a:latin typeface="+mn-lt"/>
                        </a:rPr>
                        <a:t>Submarino Viajes</a:t>
                      </a:r>
                    </a:p>
                  </a:txBody>
                  <a:tcPr marL="9525" marR="9525" marT="9525"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r>
              <a:tr h="161925">
                <a:tc>
                  <a:txBody>
                    <a:bodyPr/>
                    <a:lstStyle/>
                    <a:p>
                      <a:pPr algn="l" fontAlgn="b"/>
                      <a:r>
                        <a:rPr lang="es-ES" sz="1000" b="0" i="0" u="none" strike="noStrike" dirty="0">
                          <a:solidFill>
                            <a:srgbClr val="000000"/>
                          </a:solidFill>
                          <a:effectLst/>
                          <a:latin typeface="+mn-lt"/>
                        </a:rPr>
                        <a:t>bocashop.com.ar</a:t>
                      </a:r>
                    </a:p>
                  </a:txBody>
                  <a:tcPr marL="9525" marR="9525" marT="9525"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l" fontAlgn="b"/>
                      <a:r>
                        <a:rPr lang="es-ES" sz="1000" b="0" i="0" u="none" strike="noStrike">
                          <a:solidFill>
                            <a:srgbClr val="000000"/>
                          </a:solidFill>
                          <a:effectLst/>
                          <a:latin typeface="+mn-lt"/>
                        </a:rPr>
                        <a:t>Garbarino Viajes</a:t>
                      </a:r>
                    </a:p>
                  </a:txBody>
                  <a:tcPr marL="9525" marR="9525" marT="9525"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l" fontAlgn="b"/>
                      <a:r>
                        <a:rPr lang="es-ES" sz="1000" b="0" i="0" u="none" strike="noStrike">
                          <a:solidFill>
                            <a:srgbClr val="000000"/>
                          </a:solidFill>
                          <a:effectLst/>
                          <a:latin typeface="+mn-lt"/>
                        </a:rPr>
                        <a:t>Telefonica</a:t>
                      </a:r>
                    </a:p>
                  </a:txBody>
                  <a:tcPr marL="9525" marR="9525" marT="9525"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r>
              <a:tr h="161925">
                <a:tc>
                  <a:txBody>
                    <a:bodyPr/>
                    <a:lstStyle/>
                    <a:p>
                      <a:pPr algn="l" fontAlgn="b"/>
                      <a:r>
                        <a:rPr lang="es-ES" sz="1000" b="0" i="0" u="none" strike="noStrike" dirty="0">
                          <a:solidFill>
                            <a:srgbClr val="000000"/>
                          </a:solidFill>
                          <a:effectLst/>
                          <a:latin typeface="+mn-lt"/>
                        </a:rPr>
                        <a:t>Bodega Don Cristóbal</a:t>
                      </a:r>
                    </a:p>
                  </a:txBody>
                  <a:tcPr marL="9525" marR="9525" marT="9525"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l" fontAlgn="b"/>
                      <a:r>
                        <a:rPr lang="es-ES" sz="1000" b="0" i="0" u="none" strike="noStrike" dirty="0" err="1">
                          <a:solidFill>
                            <a:srgbClr val="000000"/>
                          </a:solidFill>
                          <a:effectLst/>
                          <a:latin typeface="+mn-lt"/>
                        </a:rPr>
                        <a:t>GoodPeople</a:t>
                      </a:r>
                      <a:endParaRPr lang="es-ES" sz="1000" b="0" i="0" u="none" strike="noStrike" dirty="0">
                        <a:solidFill>
                          <a:srgbClr val="000000"/>
                        </a:solidFill>
                        <a:effectLst/>
                        <a:latin typeface="+mn-lt"/>
                      </a:endParaRPr>
                    </a:p>
                  </a:txBody>
                  <a:tcPr marL="9525" marR="9525" marT="9525"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l" fontAlgn="b"/>
                      <a:r>
                        <a:rPr lang="es-ES" sz="1000" b="0" i="0" u="none" strike="noStrike">
                          <a:solidFill>
                            <a:srgbClr val="000000"/>
                          </a:solidFill>
                          <a:effectLst/>
                          <a:latin typeface="+mn-lt"/>
                        </a:rPr>
                        <a:t>TIENDA NARANJA</a:t>
                      </a:r>
                    </a:p>
                  </a:txBody>
                  <a:tcPr marL="9525" marR="9525" marT="9525"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r>
              <a:tr h="161925">
                <a:tc>
                  <a:txBody>
                    <a:bodyPr/>
                    <a:lstStyle/>
                    <a:p>
                      <a:pPr algn="l" fontAlgn="b"/>
                      <a:r>
                        <a:rPr lang="es-ES" sz="1000" b="0" i="0" u="none" strike="noStrike" dirty="0" err="1">
                          <a:solidFill>
                            <a:srgbClr val="000000"/>
                          </a:solidFill>
                          <a:effectLst/>
                          <a:latin typeface="+mn-lt"/>
                        </a:rPr>
                        <a:t>Brukman</a:t>
                      </a:r>
                      <a:r>
                        <a:rPr lang="es-ES" sz="1000" b="0" i="0" u="none" strike="noStrike" dirty="0">
                          <a:solidFill>
                            <a:srgbClr val="000000"/>
                          </a:solidFill>
                          <a:effectLst/>
                          <a:latin typeface="+mn-lt"/>
                        </a:rPr>
                        <a:t> </a:t>
                      </a:r>
                      <a:r>
                        <a:rPr lang="es-ES" sz="1000" b="0" i="0" u="none" strike="noStrike" dirty="0" err="1">
                          <a:solidFill>
                            <a:srgbClr val="000000"/>
                          </a:solidFill>
                          <a:effectLst/>
                          <a:latin typeface="+mn-lt"/>
                        </a:rPr>
                        <a:t>Electrodomesticos</a:t>
                      </a:r>
                      <a:endParaRPr lang="es-ES" sz="1000" b="0" i="0" u="none" strike="noStrike" dirty="0">
                        <a:solidFill>
                          <a:srgbClr val="000000"/>
                        </a:solidFill>
                        <a:effectLst/>
                        <a:latin typeface="+mn-lt"/>
                      </a:endParaRPr>
                    </a:p>
                  </a:txBody>
                  <a:tcPr marL="9525" marR="9525" marT="9525"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l" fontAlgn="b"/>
                      <a:r>
                        <a:rPr lang="es-ES" sz="1000" b="0" i="0" u="none" strike="noStrike">
                          <a:solidFill>
                            <a:srgbClr val="000000"/>
                          </a:solidFill>
                          <a:effectLst/>
                          <a:latin typeface="+mn-lt"/>
                        </a:rPr>
                        <a:t>GRISINO</a:t>
                      </a:r>
                    </a:p>
                  </a:txBody>
                  <a:tcPr marL="9525" marR="9525" marT="9525"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l" fontAlgn="b"/>
                      <a:r>
                        <a:rPr lang="es-ES" sz="1000" b="0" i="0" u="none" strike="noStrike">
                          <a:solidFill>
                            <a:srgbClr val="000000"/>
                          </a:solidFill>
                          <a:effectLst/>
                          <a:latin typeface="+mn-lt"/>
                        </a:rPr>
                        <a:t>Tienda Pato Pampa</a:t>
                      </a:r>
                    </a:p>
                  </a:txBody>
                  <a:tcPr marL="9525" marR="9525" marT="9525"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r>
              <a:tr h="161925">
                <a:tc>
                  <a:txBody>
                    <a:bodyPr/>
                    <a:lstStyle/>
                    <a:p>
                      <a:pPr algn="l" fontAlgn="b"/>
                      <a:r>
                        <a:rPr lang="es-ES" sz="1000" b="0" i="0" u="none" strike="noStrike" dirty="0" err="1">
                          <a:solidFill>
                            <a:srgbClr val="000000"/>
                          </a:solidFill>
                          <a:effectLst/>
                          <a:latin typeface="+mn-lt"/>
                        </a:rPr>
                        <a:t>camaronbrujo</a:t>
                      </a:r>
                      <a:endParaRPr lang="es-ES" sz="1000" b="0" i="0" u="none" strike="noStrike" dirty="0">
                        <a:solidFill>
                          <a:srgbClr val="000000"/>
                        </a:solidFill>
                        <a:effectLst/>
                        <a:latin typeface="+mn-lt"/>
                      </a:endParaRPr>
                    </a:p>
                  </a:txBody>
                  <a:tcPr marL="9525" marR="9525" marT="9525"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l" fontAlgn="b"/>
                      <a:r>
                        <a:rPr lang="es-ES" sz="1000" b="0" i="0" u="none" strike="noStrike">
                          <a:solidFill>
                            <a:srgbClr val="000000"/>
                          </a:solidFill>
                          <a:effectLst/>
                          <a:latin typeface="+mn-lt"/>
                        </a:rPr>
                        <a:t>Interturis S.A</a:t>
                      </a:r>
                    </a:p>
                  </a:txBody>
                  <a:tcPr marL="9525" marR="9525" marT="9525"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l" fontAlgn="b"/>
                      <a:r>
                        <a:rPr lang="es-ES" sz="1000" b="0" i="0" u="none" strike="noStrike">
                          <a:solidFill>
                            <a:srgbClr val="000000"/>
                          </a:solidFill>
                          <a:effectLst/>
                          <a:latin typeface="+mn-lt"/>
                        </a:rPr>
                        <a:t>Tiendapincha.com</a:t>
                      </a:r>
                    </a:p>
                  </a:txBody>
                  <a:tcPr marL="9525" marR="9525" marT="9525"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r>
              <a:tr h="161925">
                <a:tc>
                  <a:txBody>
                    <a:bodyPr/>
                    <a:lstStyle/>
                    <a:p>
                      <a:pPr algn="l" fontAlgn="b"/>
                      <a:r>
                        <a:rPr lang="es-ES" sz="1000" b="0" i="0" u="none" strike="noStrike" dirty="0">
                          <a:solidFill>
                            <a:srgbClr val="000000"/>
                          </a:solidFill>
                          <a:effectLst/>
                          <a:latin typeface="+mn-lt"/>
                        </a:rPr>
                        <a:t>Cardón</a:t>
                      </a:r>
                    </a:p>
                  </a:txBody>
                  <a:tcPr marL="9525" marR="9525" marT="9525"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l" fontAlgn="b"/>
                      <a:r>
                        <a:rPr lang="es-ES" sz="1000" b="0" i="0" u="none" strike="noStrike">
                          <a:solidFill>
                            <a:srgbClr val="000000"/>
                          </a:solidFill>
                          <a:effectLst/>
                          <a:latin typeface="+mn-lt"/>
                        </a:rPr>
                        <a:t>Juleriaque</a:t>
                      </a:r>
                    </a:p>
                  </a:txBody>
                  <a:tcPr marL="9525" marR="9525" marT="9525"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l" fontAlgn="b"/>
                      <a:r>
                        <a:rPr lang="es-ES" sz="1000" b="0" i="0" u="none" strike="noStrike">
                          <a:solidFill>
                            <a:srgbClr val="000000"/>
                          </a:solidFill>
                          <a:effectLst/>
                          <a:latin typeface="+mn-lt"/>
                        </a:rPr>
                        <a:t>TIJE SA</a:t>
                      </a:r>
                    </a:p>
                  </a:txBody>
                  <a:tcPr marL="9525" marR="9525" marT="9525"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r>
              <a:tr h="161925">
                <a:tc>
                  <a:txBody>
                    <a:bodyPr/>
                    <a:lstStyle/>
                    <a:p>
                      <a:pPr algn="l" fontAlgn="b"/>
                      <a:r>
                        <a:rPr lang="es-ES" sz="1000" b="0" i="0" u="none" strike="noStrike" dirty="0">
                          <a:solidFill>
                            <a:srgbClr val="000000"/>
                          </a:solidFill>
                          <a:effectLst/>
                          <a:latin typeface="+mn-lt"/>
                        </a:rPr>
                        <a:t>Carla </a:t>
                      </a:r>
                      <a:r>
                        <a:rPr lang="es-ES" sz="1000" b="0" i="0" u="none" strike="noStrike" dirty="0" err="1">
                          <a:solidFill>
                            <a:srgbClr val="000000"/>
                          </a:solidFill>
                          <a:effectLst/>
                          <a:latin typeface="+mn-lt"/>
                        </a:rPr>
                        <a:t>Danelli</a:t>
                      </a:r>
                      <a:endParaRPr lang="es-ES" sz="1000" b="0" i="0" u="none" strike="noStrike" dirty="0">
                        <a:solidFill>
                          <a:srgbClr val="000000"/>
                        </a:solidFill>
                        <a:effectLst/>
                        <a:latin typeface="+mn-lt"/>
                      </a:endParaRPr>
                    </a:p>
                  </a:txBody>
                  <a:tcPr marL="9525" marR="9525" marT="9525"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l" fontAlgn="b"/>
                      <a:r>
                        <a:rPr lang="es-ES" sz="1000" b="0" i="0" u="none" strike="noStrike">
                          <a:solidFill>
                            <a:srgbClr val="000000"/>
                          </a:solidFill>
                          <a:effectLst/>
                          <a:latin typeface="+mn-lt"/>
                        </a:rPr>
                        <a:t>Jumbo</a:t>
                      </a:r>
                    </a:p>
                  </a:txBody>
                  <a:tcPr marL="9525" marR="9525" marT="9525"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l" fontAlgn="b"/>
                      <a:r>
                        <a:rPr lang="es-ES" sz="1000" b="0" i="0" u="none" strike="noStrike">
                          <a:solidFill>
                            <a:srgbClr val="000000"/>
                          </a:solidFill>
                          <a:effectLst/>
                          <a:latin typeface="+mn-lt"/>
                        </a:rPr>
                        <a:t>TodoGriferia.com</a:t>
                      </a:r>
                    </a:p>
                  </a:txBody>
                  <a:tcPr marL="9525" marR="9525" marT="9525"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r>
              <a:tr h="161925">
                <a:tc>
                  <a:txBody>
                    <a:bodyPr/>
                    <a:lstStyle/>
                    <a:p>
                      <a:pPr algn="l" fontAlgn="b"/>
                      <a:r>
                        <a:rPr lang="es-ES" sz="1000" b="0" i="0" u="none" strike="noStrike" dirty="0">
                          <a:solidFill>
                            <a:srgbClr val="000000"/>
                          </a:solidFill>
                          <a:effectLst/>
                          <a:latin typeface="+mn-lt"/>
                        </a:rPr>
                        <a:t>Caro </a:t>
                      </a:r>
                      <a:r>
                        <a:rPr lang="es-ES" sz="1000" b="0" i="0" u="none" strike="noStrike" dirty="0" err="1">
                          <a:solidFill>
                            <a:srgbClr val="000000"/>
                          </a:solidFill>
                          <a:effectLst/>
                          <a:latin typeface="+mn-lt"/>
                        </a:rPr>
                        <a:t>Cuore</a:t>
                      </a:r>
                      <a:endParaRPr lang="es-ES" sz="1000" b="0" i="0" u="none" strike="noStrike" dirty="0">
                        <a:solidFill>
                          <a:srgbClr val="000000"/>
                        </a:solidFill>
                        <a:effectLst/>
                        <a:latin typeface="+mn-lt"/>
                      </a:endParaRPr>
                    </a:p>
                  </a:txBody>
                  <a:tcPr marL="9525" marR="9525" marT="9525"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l" fontAlgn="b"/>
                      <a:r>
                        <a:rPr lang="es-ES" sz="1000" b="0" i="0" u="none" strike="noStrike">
                          <a:solidFill>
                            <a:srgbClr val="000000"/>
                          </a:solidFill>
                          <a:effectLst/>
                          <a:latin typeface="+mn-lt"/>
                        </a:rPr>
                        <a:t>LAN</a:t>
                      </a:r>
                    </a:p>
                  </a:txBody>
                  <a:tcPr marL="9525" marR="9525" marT="9525"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l" fontAlgn="b"/>
                      <a:r>
                        <a:rPr lang="es-ES" sz="1000" b="0" i="0" u="none" strike="noStrike">
                          <a:solidFill>
                            <a:srgbClr val="000000"/>
                          </a:solidFill>
                          <a:effectLst/>
                          <a:latin typeface="+mn-lt"/>
                        </a:rPr>
                        <a:t>turismocity.com</a:t>
                      </a:r>
                    </a:p>
                  </a:txBody>
                  <a:tcPr marL="9525" marR="9525" marT="9525"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r>
              <a:tr h="161925">
                <a:tc>
                  <a:txBody>
                    <a:bodyPr/>
                    <a:lstStyle/>
                    <a:p>
                      <a:pPr algn="l" fontAlgn="b"/>
                      <a:r>
                        <a:rPr lang="es-ES" sz="1000" b="0" i="0" u="none" strike="noStrike" dirty="0">
                          <a:solidFill>
                            <a:srgbClr val="000000"/>
                          </a:solidFill>
                          <a:effectLst/>
                          <a:latin typeface="+mn-lt"/>
                        </a:rPr>
                        <a:t>Carrefour Online</a:t>
                      </a:r>
                    </a:p>
                  </a:txBody>
                  <a:tcPr marL="9525" marR="9525" marT="9525"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l" fontAlgn="b"/>
                      <a:r>
                        <a:rPr lang="es-ES" sz="1000" b="0" i="0" u="none" strike="noStrike">
                          <a:solidFill>
                            <a:srgbClr val="000000"/>
                          </a:solidFill>
                          <a:effectLst/>
                          <a:latin typeface="+mn-lt"/>
                        </a:rPr>
                        <a:t>Lee</a:t>
                      </a:r>
                    </a:p>
                  </a:txBody>
                  <a:tcPr marL="9525" marR="9525" marT="9525"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l" fontAlgn="b"/>
                      <a:r>
                        <a:rPr lang="es-ES" sz="1000" b="0" i="0" u="none" strike="noStrike">
                          <a:solidFill>
                            <a:srgbClr val="000000"/>
                          </a:solidFill>
                          <a:effectLst/>
                          <a:latin typeface="+mn-lt"/>
                        </a:rPr>
                        <a:t>Valkymia</a:t>
                      </a:r>
                    </a:p>
                  </a:txBody>
                  <a:tcPr marL="9525" marR="9525" marT="9525"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r>
              <a:tr h="314325">
                <a:tc>
                  <a:txBody>
                    <a:bodyPr/>
                    <a:lstStyle/>
                    <a:p>
                      <a:pPr algn="l" fontAlgn="b"/>
                      <a:r>
                        <a:rPr lang="es-ES" sz="1000" b="0" i="0" u="none" strike="noStrike" dirty="0">
                          <a:solidFill>
                            <a:srgbClr val="000000"/>
                          </a:solidFill>
                          <a:effectLst/>
                          <a:latin typeface="+mn-lt"/>
                        </a:rPr>
                        <a:t>Casa del Audio</a:t>
                      </a:r>
                    </a:p>
                  </a:txBody>
                  <a:tcPr marL="9525" marR="9525" marT="9525"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l" fontAlgn="b"/>
                      <a:r>
                        <a:rPr lang="en-US" sz="1000" b="0" i="0" u="none" strike="noStrike">
                          <a:solidFill>
                            <a:srgbClr val="000000"/>
                          </a:solidFill>
                          <a:effectLst/>
                          <a:latin typeface="+mn-lt"/>
                        </a:rPr>
                        <a:t>Locademia Online/Tienda Online Racing CLub</a:t>
                      </a:r>
                    </a:p>
                  </a:txBody>
                  <a:tcPr marL="9525" marR="9525" marT="9525"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l" fontAlgn="b"/>
                      <a:r>
                        <a:rPr lang="es-ES" sz="1000" b="0" i="0" u="none" strike="noStrike">
                          <a:solidFill>
                            <a:srgbClr val="000000"/>
                          </a:solidFill>
                          <a:effectLst/>
                          <a:latin typeface="+mn-lt"/>
                        </a:rPr>
                        <a:t>Viajes Falabella</a:t>
                      </a:r>
                    </a:p>
                  </a:txBody>
                  <a:tcPr marL="9525" marR="9525" marT="9525"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r>
              <a:tr h="161925">
                <a:tc>
                  <a:txBody>
                    <a:bodyPr/>
                    <a:lstStyle/>
                    <a:p>
                      <a:pPr algn="l" fontAlgn="b"/>
                      <a:r>
                        <a:rPr lang="es-ES" sz="1000" b="0" i="0" u="none" strike="noStrike" dirty="0" err="1">
                          <a:solidFill>
                            <a:srgbClr val="000000"/>
                          </a:solidFill>
                          <a:effectLst/>
                          <a:latin typeface="+mn-lt"/>
                        </a:rPr>
                        <a:t>Cetrogar</a:t>
                      </a:r>
                      <a:endParaRPr lang="es-ES" sz="1000" b="0" i="0" u="none" strike="noStrike" dirty="0">
                        <a:solidFill>
                          <a:srgbClr val="000000"/>
                        </a:solidFill>
                        <a:effectLst/>
                        <a:latin typeface="+mn-lt"/>
                      </a:endParaRPr>
                    </a:p>
                  </a:txBody>
                  <a:tcPr marL="9525" marR="9525" marT="9525"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l" fontAlgn="b"/>
                      <a:r>
                        <a:rPr lang="es-ES" sz="1000" b="0" i="0" u="none" strike="noStrike">
                          <a:solidFill>
                            <a:srgbClr val="000000"/>
                          </a:solidFill>
                          <a:effectLst/>
                          <a:latin typeface="+mn-lt"/>
                        </a:rPr>
                        <a:t>Lucaioli Online</a:t>
                      </a:r>
                    </a:p>
                  </a:txBody>
                  <a:tcPr marL="9525" marR="9525" marT="9525"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l" fontAlgn="b"/>
                      <a:r>
                        <a:rPr lang="es-ES" sz="1000" b="0" i="0" u="none" strike="noStrike">
                          <a:solidFill>
                            <a:srgbClr val="000000"/>
                          </a:solidFill>
                          <a:effectLst/>
                          <a:latin typeface="+mn-lt"/>
                        </a:rPr>
                        <a:t>Viajobien.com</a:t>
                      </a:r>
                    </a:p>
                  </a:txBody>
                  <a:tcPr marL="9525" marR="9525" marT="9525"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r>
              <a:tr h="314325">
                <a:tc>
                  <a:txBody>
                    <a:bodyPr/>
                    <a:lstStyle/>
                    <a:p>
                      <a:pPr algn="l" fontAlgn="b"/>
                      <a:r>
                        <a:rPr lang="es-ES" sz="1000" b="0" i="0" u="none" strike="noStrike" dirty="0" err="1">
                          <a:solidFill>
                            <a:srgbClr val="000000"/>
                          </a:solidFill>
                          <a:effectLst/>
                          <a:latin typeface="+mn-lt"/>
                        </a:rPr>
                        <a:t>ClickOfertas</a:t>
                      </a:r>
                      <a:endParaRPr lang="es-ES" sz="1000" b="0" i="0" u="none" strike="noStrike" dirty="0">
                        <a:solidFill>
                          <a:srgbClr val="000000"/>
                        </a:solidFill>
                        <a:effectLst/>
                        <a:latin typeface="+mn-lt"/>
                      </a:endParaRPr>
                    </a:p>
                  </a:txBody>
                  <a:tcPr marL="9525" marR="9525" marT="9525"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l" fontAlgn="b"/>
                      <a:r>
                        <a:rPr lang="es-ES" sz="1000" b="0" i="0" u="none" strike="noStrike">
                          <a:solidFill>
                            <a:srgbClr val="000000"/>
                          </a:solidFill>
                          <a:effectLst/>
                          <a:latin typeface="+mn-lt"/>
                        </a:rPr>
                        <a:t>Manhattan - Empresa de Viajes y Turismo</a:t>
                      </a:r>
                    </a:p>
                  </a:txBody>
                  <a:tcPr marL="9525" marR="9525" marT="9525"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l" fontAlgn="b"/>
                      <a:r>
                        <a:rPr lang="es-ES" sz="1000" b="0" i="0" u="none" strike="noStrike">
                          <a:solidFill>
                            <a:srgbClr val="000000"/>
                          </a:solidFill>
                          <a:effectLst/>
                          <a:latin typeface="+mn-lt"/>
                        </a:rPr>
                        <a:t>Vitaminasa.com</a:t>
                      </a:r>
                    </a:p>
                  </a:txBody>
                  <a:tcPr marL="9525" marR="9525" marT="9525"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r>
              <a:tr h="161925">
                <a:tc>
                  <a:txBody>
                    <a:bodyPr/>
                    <a:lstStyle/>
                    <a:p>
                      <a:pPr algn="l" fontAlgn="b"/>
                      <a:r>
                        <a:rPr lang="es-ES" sz="1000" b="0" i="0" u="none" strike="noStrike" dirty="0" err="1">
                          <a:solidFill>
                            <a:srgbClr val="000000"/>
                          </a:solidFill>
                          <a:effectLst/>
                          <a:latin typeface="+mn-lt"/>
                        </a:rPr>
                        <a:t>clickOn</a:t>
                      </a:r>
                      <a:endParaRPr lang="es-ES" sz="1000" b="0" i="0" u="none" strike="noStrike" dirty="0">
                        <a:solidFill>
                          <a:srgbClr val="000000"/>
                        </a:solidFill>
                        <a:effectLst/>
                        <a:latin typeface="+mn-lt"/>
                      </a:endParaRPr>
                    </a:p>
                  </a:txBody>
                  <a:tcPr marL="9525" marR="9525" marT="9525"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l" fontAlgn="b"/>
                      <a:r>
                        <a:rPr lang="es-ES" sz="1000" b="0" i="0" u="none" strike="noStrike">
                          <a:solidFill>
                            <a:srgbClr val="000000"/>
                          </a:solidFill>
                          <a:effectLst/>
                          <a:latin typeface="+mn-lt"/>
                        </a:rPr>
                        <a:t>Megatone</a:t>
                      </a:r>
                    </a:p>
                  </a:txBody>
                  <a:tcPr marL="9525" marR="9525" marT="9525"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l" fontAlgn="b"/>
                      <a:r>
                        <a:rPr lang="es-ES" sz="1000" b="0" i="0" u="none" strike="noStrike">
                          <a:solidFill>
                            <a:srgbClr val="000000"/>
                          </a:solidFill>
                          <a:effectLst/>
                          <a:latin typeface="+mn-lt"/>
                        </a:rPr>
                        <a:t>WANAMA</a:t>
                      </a:r>
                    </a:p>
                  </a:txBody>
                  <a:tcPr marL="9525" marR="9525" marT="9525"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r>
              <a:tr h="161925">
                <a:tc>
                  <a:txBody>
                    <a:bodyPr/>
                    <a:lstStyle/>
                    <a:p>
                      <a:pPr algn="l" fontAlgn="b"/>
                      <a:r>
                        <a:rPr lang="es-ES" sz="1000" b="0" i="0" u="none" strike="noStrike" dirty="0">
                          <a:solidFill>
                            <a:srgbClr val="000000"/>
                          </a:solidFill>
                          <a:effectLst/>
                          <a:latin typeface="+mn-lt"/>
                        </a:rPr>
                        <a:t>Club Point</a:t>
                      </a:r>
                    </a:p>
                  </a:txBody>
                  <a:tcPr marL="9525" marR="9525" marT="9525"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l" fontAlgn="b"/>
                      <a:r>
                        <a:rPr lang="es-ES" sz="1000" b="0" i="0" u="none" strike="noStrike">
                          <a:solidFill>
                            <a:srgbClr val="000000"/>
                          </a:solidFill>
                          <a:effectLst/>
                          <a:latin typeface="+mn-lt"/>
                        </a:rPr>
                        <a:t>MercadoLibre</a:t>
                      </a:r>
                    </a:p>
                  </a:txBody>
                  <a:tcPr marL="9525" marR="9525" marT="9525"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l" fontAlgn="b"/>
                      <a:r>
                        <a:rPr lang="es-ES" sz="1000" b="0" i="0" u="none" strike="noStrike">
                          <a:solidFill>
                            <a:srgbClr val="000000"/>
                          </a:solidFill>
                          <a:effectLst/>
                          <a:latin typeface="+mn-lt"/>
                        </a:rPr>
                        <a:t>Wrangler</a:t>
                      </a:r>
                    </a:p>
                  </a:txBody>
                  <a:tcPr marL="9525" marR="9525" marT="9525"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r>
              <a:tr h="161925">
                <a:tc>
                  <a:txBody>
                    <a:bodyPr/>
                    <a:lstStyle/>
                    <a:p>
                      <a:pPr algn="l" fontAlgn="b"/>
                      <a:r>
                        <a:rPr lang="es-ES" sz="1000" b="0" i="0" u="none" strike="noStrike" dirty="0">
                          <a:solidFill>
                            <a:srgbClr val="000000"/>
                          </a:solidFill>
                          <a:effectLst/>
                          <a:latin typeface="+mn-lt"/>
                        </a:rPr>
                        <a:t>COMPLOT</a:t>
                      </a:r>
                    </a:p>
                  </a:txBody>
                  <a:tcPr marL="9525" marR="9525" marT="9525"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l" fontAlgn="b"/>
                      <a:r>
                        <a:rPr lang="es-ES" sz="1000" b="0" i="0" u="none" strike="noStrike">
                          <a:solidFill>
                            <a:srgbClr val="000000"/>
                          </a:solidFill>
                          <a:effectLst/>
                          <a:latin typeface="+mn-lt"/>
                        </a:rPr>
                        <a:t>MICYBERCOMPRA</a:t>
                      </a:r>
                    </a:p>
                  </a:txBody>
                  <a:tcPr marL="9525" marR="9525" marT="9525"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l" fontAlgn="b"/>
                      <a:r>
                        <a:rPr lang="es-ES" sz="1000" b="0" i="0" u="none" strike="noStrike">
                          <a:solidFill>
                            <a:srgbClr val="000000"/>
                          </a:solidFill>
                          <a:effectLst/>
                          <a:latin typeface="+mn-lt"/>
                        </a:rPr>
                        <a:t>Yagmour</a:t>
                      </a:r>
                    </a:p>
                  </a:txBody>
                  <a:tcPr marL="9525" marR="9525" marT="9525"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r>
              <a:tr h="161925">
                <a:tc>
                  <a:txBody>
                    <a:bodyPr/>
                    <a:lstStyle/>
                    <a:p>
                      <a:pPr algn="l" fontAlgn="b"/>
                      <a:r>
                        <a:rPr lang="es-ES" sz="1000" b="0" i="0" u="none" strike="noStrike" dirty="0">
                          <a:solidFill>
                            <a:srgbClr val="000000"/>
                          </a:solidFill>
                          <a:effectLst/>
                          <a:latin typeface="+mn-lt"/>
                        </a:rPr>
                        <a:t>COMPUMUNDO</a:t>
                      </a:r>
                    </a:p>
                  </a:txBody>
                  <a:tcPr marL="9525" marR="9525" marT="9525"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l" fontAlgn="b"/>
                      <a:r>
                        <a:rPr lang="es-ES" sz="1000" b="0" i="0" u="none" strike="noStrike">
                          <a:solidFill>
                            <a:srgbClr val="000000"/>
                          </a:solidFill>
                          <a:effectLst/>
                          <a:latin typeface="+mn-lt"/>
                        </a:rPr>
                        <a:t>Mizuno</a:t>
                      </a:r>
                    </a:p>
                  </a:txBody>
                  <a:tcPr marL="9525" marR="9525" marT="9525"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l" fontAlgn="b"/>
                      <a:r>
                        <a:rPr lang="es-ES" sz="1000" b="0" i="0" u="none" strike="noStrike">
                          <a:solidFill>
                            <a:srgbClr val="000000"/>
                          </a:solidFill>
                          <a:effectLst/>
                          <a:latin typeface="+mn-lt"/>
                        </a:rPr>
                        <a:t>Digital Sport Shopping Online</a:t>
                      </a:r>
                    </a:p>
                  </a:txBody>
                  <a:tcPr marL="9525" marR="9525" marT="9525"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r>
              <a:tr h="161925">
                <a:tc>
                  <a:txBody>
                    <a:bodyPr/>
                    <a:lstStyle/>
                    <a:p>
                      <a:pPr algn="l" fontAlgn="b"/>
                      <a:r>
                        <a:rPr lang="es-ES" sz="1000" b="0" i="0" u="none" strike="noStrike" dirty="0" err="1">
                          <a:solidFill>
                            <a:srgbClr val="000000"/>
                          </a:solidFill>
                          <a:effectLst/>
                          <a:latin typeface="+mn-lt"/>
                        </a:rPr>
                        <a:t>Compunera</a:t>
                      </a:r>
                      <a:endParaRPr lang="es-ES" sz="1000" b="0" i="0" u="none" strike="noStrike" dirty="0">
                        <a:solidFill>
                          <a:srgbClr val="000000"/>
                        </a:solidFill>
                        <a:effectLst/>
                        <a:latin typeface="+mn-lt"/>
                      </a:endParaRPr>
                    </a:p>
                  </a:txBody>
                  <a:tcPr marL="9525" marR="9525" marT="9525"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l" fontAlgn="b"/>
                      <a:r>
                        <a:rPr lang="es-ES" sz="1000" b="0" i="0" u="none" strike="noStrike">
                          <a:solidFill>
                            <a:srgbClr val="000000"/>
                          </a:solidFill>
                          <a:effectLst/>
                          <a:latin typeface="+mn-lt"/>
                        </a:rPr>
                        <a:t>Movistar</a:t>
                      </a:r>
                    </a:p>
                  </a:txBody>
                  <a:tcPr marL="9525" marR="9525" marT="9525"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l" fontAlgn="b"/>
                      <a:r>
                        <a:rPr lang="es-ES" sz="1000" b="0" i="0" u="none" strike="noStrike">
                          <a:solidFill>
                            <a:srgbClr val="000000"/>
                          </a:solidFill>
                          <a:effectLst/>
                          <a:latin typeface="+mn-lt"/>
                        </a:rPr>
                        <a:t>ModaPura.com</a:t>
                      </a:r>
                    </a:p>
                  </a:txBody>
                  <a:tcPr marL="9525" marR="9525" marT="9525"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r>
              <a:tr h="161925">
                <a:tc>
                  <a:txBody>
                    <a:bodyPr/>
                    <a:lstStyle/>
                    <a:p>
                      <a:pPr algn="l" fontAlgn="b"/>
                      <a:r>
                        <a:rPr lang="es-ES" sz="1000" b="0" i="0" u="none" strike="noStrike" dirty="0">
                          <a:solidFill>
                            <a:srgbClr val="000000"/>
                          </a:solidFill>
                          <a:effectLst/>
                          <a:latin typeface="+mn-lt"/>
                        </a:rPr>
                        <a:t>COOK</a:t>
                      </a:r>
                    </a:p>
                  </a:txBody>
                  <a:tcPr marL="9525" marR="9525" marT="9525"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l" fontAlgn="b"/>
                      <a:r>
                        <a:rPr lang="es-ES" sz="1000" b="0" i="0" u="none" strike="noStrike">
                          <a:solidFill>
                            <a:srgbClr val="000000"/>
                          </a:solidFill>
                          <a:effectLst/>
                          <a:latin typeface="+mn-lt"/>
                        </a:rPr>
                        <a:t>MUSIMUNDO</a:t>
                      </a:r>
                    </a:p>
                  </a:txBody>
                  <a:tcPr marL="9525" marR="9525" marT="9525"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l" fontAlgn="b"/>
                      <a:r>
                        <a:rPr lang="es-ES" sz="1000" b="0" i="0" u="none" strike="noStrike" dirty="0">
                          <a:solidFill>
                            <a:srgbClr val="000000"/>
                          </a:solidFill>
                          <a:effectLst/>
                          <a:latin typeface="+mn-lt"/>
                        </a:rPr>
                        <a:t>WAL MART ARGENTINA SRL</a:t>
                      </a:r>
                    </a:p>
                  </a:txBody>
                  <a:tcPr marL="9525" marR="9525" marT="9525"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r>
              <a:tr h="161925">
                <a:tc>
                  <a:txBody>
                    <a:bodyPr/>
                    <a:lstStyle/>
                    <a:p>
                      <a:pPr algn="l" fontAlgn="b"/>
                      <a:r>
                        <a:rPr lang="es-ES" sz="1000" b="0" i="0" u="none" strike="noStrike" dirty="0">
                          <a:solidFill>
                            <a:srgbClr val="000000"/>
                          </a:solidFill>
                          <a:effectLst/>
                          <a:latin typeface="+mn-lt"/>
                        </a:rPr>
                        <a:t>CRECIENDO Mega </a:t>
                      </a:r>
                      <a:r>
                        <a:rPr lang="es-ES" sz="1000" b="0" i="0" u="none" strike="noStrike" dirty="0" err="1">
                          <a:solidFill>
                            <a:srgbClr val="000000"/>
                          </a:solidFill>
                          <a:effectLst/>
                          <a:latin typeface="+mn-lt"/>
                        </a:rPr>
                        <a:t>Baby</a:t>
                      </a:r>
                      <a:r>
                        <a:rPr lang="es-ES" sz="1000" b="0" i="0" u="none" strike="noStrike" dirty="0">
                          <a:solidFill>
                            <a:srgbClr val="000000"/>
                          </a:solidFill>
                          <a:effectLst/>
                          <a:latin typeface="+mn-lt"/>
                        </a:rPr>
                        <a:t> Store</a:t>
                      </a:r>
                    </a:p>
                  </a:txBody>
                  <a:tcPr marL="9525" marR="9525" marT="9525"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l" fontAlgn="b"/>
                      <a:r>
                        <a:rPr lang="es-ES" sz="1000" b="0" i="0" u="none" strike="noStrike">
                          <a:solidFill>
                            <a:srgbClr val="000000"/>
                          </a:solidFill>
                          <a:effectLst/>
                          <a:latin typeface="+mn-lt"/>
                        </a:rPr>
                        <a:t>Naldo Lombardi</a:t>
                      </a:r>
                    </a:p>
                  </a:txBody>
                  <a:tcPr marL="9525" marR="9525" marT="9525"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l" fontAlgn="b"/>
                      <a:r>
                        <a:rPr lang="es-ES" sz="1000" b="0" i="0" u="none" strike="noStrike">
                          <a:solidFill>
                            <a:srgbClr val="000000"/>
                          </a:solidFill>
                          <a:effectLst/>
                          <a:latin typeface="+mn-lt"/>
                        </a:rPr>
                        <a:t>GOLA</a:t>
                      </a:r>
                    </a:p>
                  </a:txBody>
                  <a:tcPr marL="9525" marR="9525" marT="9525"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r>
              <a:tr h="161925">
                <a:tc>
                  <a:txBody>
                    <a:bodyPr/>
                    <a:lstStyle/>
                    <a:p>
                      <a:pPr algn="l" fontAlgn="b"/>
                      <a:r>
                        <a:rPr lang="es-ES" sz="1000" b="0" i="0" u="none" strike="noStrike" dirty="0" err="1">
                          <a:solidFill>
                            <a:srgbClr val="000000"/>
                          </a:solidFill>
                          <a:effectLst/>
                          <a:latin typeface="+mn-lt"/>
                        </a:rPr>
                        <a:t>Dafiti</a:t>
                      </a:r>
                      <a:endParaRPr lang="es-ES" sz="1000" b="0" i="0" u="none" strike="noStrike" dirty="0">
                        <a:solidFill>
                          <a:srgbClr val="000000"/>
                        </a:solidFill>
                        <a:effectLst/>
                        <a:latin typeface="+mn-lt"/>
                      </a:endParaRPr>
                    </a:p>
                  </a:txBody>
                  <a:tcPr marL="9525" marR="9525" marT="9525"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l" fontAlgn="b"/>
                      <a:r>
                        <a:rPr lang="es-ES" sz="1000" b="0" i="0" u="none" strike="noStrike">
                          <a:solidFill>
                            <a:srgbClr val="000000"/>
                          </a:solidFill>
                          <a:effectLst/>
                          <a:latin typeface="+mn-lt"/>
                        </a:rPr>
                        <a:t>NETSHOES</a:t>
                      </a:r>
                    </a:p>
                  </a:txBody>
                  <a:tcPr marL="9525" marR="9525" marT="9525"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l" fontAlgn="b"/>
                      <a:r>
                        <a:rPr lang="es-ES" sz="1000" b="0" i="0" u="none" strike="noStrike" dirty="0">
                          <a:solidFill>
                            <a:srgbClr val="000000"/>
                          </a:solidFill>
                          <a:effectLst/>
                          <a:latin typeface="+mn-lt"/>
                        </a:rPr>
                        <a:t>RAPSODIA</a:t>
                      </a:r>
                    </a:p>
                  </a:txBody>
                  <a:tcPr marL="9525" marR="9525" marT="9525"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r>
              <a:tr h="161925">
                <a:tc>
                  <a:txBody>
                    <a:bodyPr/>
                    <a:lstStyle/>
                    <a:p>
                      <a:pPr algn="l" fontAlgn="b"/>
                      <a:r>
                        <a:rPr lang="es-ES" sz="1000" b="0" i="0" u="none" strike="noStrike" dirty="0" err="1">
                          <a:solidFill>
                            <a:srgbClr val="000000"/>
                          </a:solidFill>
                          <a:effectLst/>
                          <a:latin typeface="+mn-lt"/>
                        </a:rPr>
                        <a:t>DCShoes</a:t>
                      </a:r>
                      <a:endParaRPr lang="es-ES" sz="1000" b="0" i="0" u="none" strike="noStrike" dirty="0">
                        <a:solidFill>
                          <a:srgbClr val="000000"/>
                        </a:solidFill>
                        <a:effectLst/>
                        <a:latin typeface="+mn-lt"/>
                      </a:endParaRPr>
                    </a:p>
                  </a:txBody>
                  <a:tcPr marL="9525" marR="9525" marT="9525"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l" fontAlgn="b"/>
                      <a:r>
                        <a:rPr lang="es-ES" sz="1000" b="0" i="0" u="none" strike="noStrike" dirty="0">
                          <a:solidFill>
                            <a:srgbClr val="000000"/>
                          </a:solidFill>
                          <a:effectLst/>
                          <a:latin typeface="+mn-lt"/>
                        </a:rPr>
                        <a:t>Open </a:t>
                      </a:r>
                      <a:r>
                        <a:rPr lang="es-ES" sz="1000" b="0" i="0" u="none" strike="noStrike" dirty="0" err="1">
                          <a:solidFill>
                            <a:srgbClr val="000000"/>
                          </a:solidFill>
                          <a:effectLst/>
                          <a:latin typeface="+mn-lt"/>
                        </a:rPr>
                        <a:t>Sports</a:t>
                      </a:r>
                      <a:endParaRPr lang="es-ES" sz="1000" b="0" i="0" u="none" strike="noStrike" dirty="0">
                        <a:solidFill>
                          <a:srgbClr val="000000"/>
                        </a:solidFill>
                        <a:effectLst/>
                        <a:latin typeface="+mn-lt"/>
                      </a:endParaRPr>
                    </a:p>
                  </a:txBody>
                  <a:tcPr marL="9525" marR="9525" marT="9525"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l" fontAlgn="b"/>
                      <a:endParaRPr lang="es-ES" sz="1000" b="0" i="0" u="none" strike="noStrike" dirty="0">
                        <a:solidFill>
                          <a:srgbClr val="000000"/>
                        </a:solidFill>
                        <a:effectLst/>
                        <a:latin typeface="+mn-lt"/>
                      </a:endParaRPr>
                    </a:p>
                  </a:txBody>
                  <a:tcPr marL="9525" marR="9525" marT="9525"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r>
            </a:tbl>
          </a:graphicData>
        </a:graphic>
      </p:graphicFrame>
      <p:sp>
        <p:nvSpPr>
          <p:cNvPr id="10" name="Rectangle 4"/>
          <p:cNvSpPr>
            <a:spLocks noChangeArrowheads="1"/>
          </p:cNvSpPr>
          <p:nvPr/>
        </p:nvSpPr>
        <p:spPr bwMode="auto">
          <a:xfrm>
            <a:off x="1145347" y="6696638"/>
            <a:ext cx="6611838" cy="211053"/>
          </a:xfrm>
          <a:prstGeom prst="rect">
            <a:avLst/>
          </a:prstGeom>
          <a:noFill/>
          <a:ln w="9525">
            <a:noFill/>
            <a:miter lim="800000"/>
            <a:headEnd/>
            <a:tailEnd/>
          </a:ln>
        </p:spPr>
        <p:txBody>
          <a:bodyPr wrap="square" lIns="35728" tIns="35728" rIns="35728" bIns="35728">
            <a:spAutoFit/>
          </a:bodyPr>
          <a:lstStyle/>
          <a:p>
            <a:r>
              <a:rPr lang="es-AR" sz="900" b="0" dirty="0">
                <a:solidFill>
                  <a:prstClr val="black"/>
                </a:solidFill>
                <a:latin typeface="Verdana"/>
              </a:rPr>
              <a:t>(*)Fuente: Algunas razones sociales respondieron por más de una empresa.</a:t>
            </a:r>
          </a:p>
        </p:txBody>
      </p:sp>
      <p:pic>
        <p:nvPicPr>
          <p:cNvPr id="8" name="Imagen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23950" y="6660951"/>
            <a:ext cx="792088" cy="792088"/>
          </a:xfrm>
          <a:prstGeom prst="rect">
            <a:avLst/>
          </a:prstGeom>
        </p:spPr>
      </p:pic>
      <p:grpSp>
        <p:nvGrpSpPr>
          <p:cNvPr id="11" name="Grupo 10"/>
          <p:cNvGrpSpPr/>
          <p:nvPr/>
        </p:nvGrpSpPr>
        <p:grpSpPr>
          <a:xfrm>
            <a:off x="954536" y="2556495"/>
            <a:ext cx="1222376" cy="1800225"/>
            <a:chOff x="1265237" y="1273175"/>
            <a:chExt cx="1222376" cy="1800225"/>
          </a:xfrm>
        </p:grpSpPr>
        <p:sp>
          <p:nvSpPr>
            <p:cNvPr id="12" name="Freeform 5"/>
            <p:cNvSpPr>
              <a:spLocks/>
            </p:cNvSpPr>
            <p:nvPr/>
          </p:nvSpPr>
          <p:spPr bwMode="auto">
            <a:xfrm>
              <a:off x="2166938" y="1273175"/>
              <a:ext cx="320675" cy="325438"/>
            </a:xfrm>
            <a:custGeom>
              <a:avLst/>
              <a:gdLst>
                <a:gd name="T0" fmla="*/ 0 w 202"/>
                <a:gd name="T1" fmla="*/ 205 h 205"/>
                <a:gd name="T2" fmla="*/ 202 w 202"/>
                <a:gd name="T3" fmla="*/ 205 h 205"/>
                <a:gd name="T4" fmla="*/ 202 w 202"/>
                <a:gd name="T5" fmla="*/ 205 h 205"/>
                <a:gd name="T6" fmla="*/ 0 w 202"/>
                <a:gd name="T7" fmla="*/ 0 h 205"/>
                <a:gd name="T8" fmla="*/ 0 w 202"/>
                <a:gd name="T9" fmla="*/ 205 h 205"/>
                <a:gd name="T10" fmla="*/ 0 w 202"/>
                <a:gd name="T11" fmla="*/ 205 h 205"/>
              </a:gdLst>
              <a:ahLst/>
              <a:cxnLst>
                <a:cxn ang="0">
                  <a:pos x="T0" y="T1"/>
                </a:cxn>
                <a:cxn ang="0">
                  <a:pos x="T2" y="T3"/>
                </a:cxn>
                <a:cxn ang="0">
                  <a:pos x="T4" y="T5"/>
                </a:cxn>
                <a:cxn ang="0">
                  <a:pos x="T6" y="T7"/>
                </a:cxn>
                <a:cxn ang="0">
                  <a:pos x="T8" y="T9"/>
                </a:cxn>
                <a:cxn ang="0">
                  <a:pos x="T10" y="T11"/>
                </a:cxn>
              </a:cxnLst>
              <a:rect l="0" t="0" r="r" b="b"/>
              <a:pathLst>
                <a:path w="202" h="205">
                  <a:moveTo>
                    <a:pt x="0" y="205"/>
                  </a:moveTo>
                  <a:lnTo>
                    <a:pt x="202" y="205"/>
                  </a:lnTo>
                  <a:lnTo>
                    <a:pt x="202" y="205"/>
                  </a:lnTo>
                  <a:lnTo>
                    <a:pt x="0" y="0"/>
                  </a:lnTo>
                  <a:lnTo>
                    <a:pt x="0" y="205"/>
                  </a:lnTo>
                  <a:lnTo>
                    <a:pt x="0" y="205"/>
                  </a:lnTo>
                  <a:close/>
                </a:path>
              </a:pathLst>
            </a:custGeom>
            <a:solidFill>
              <a:schemeClr val="bg1">
                <a:lumMod val="75000"/>
              </a:schemeClr>
            </a:solidFill>
            <a:ln w="9525">
              <a:noFill/>
              <a:round/>
              <a:headEnd/>
              <a:tailEnd/>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AR"/>
            </a:p>
          </p:txBody>
        </p:sp>
        <p:sp>
          <p:nvSpPr>
            <p:cNvPr id="13" name="Freeform 6"/>
            <p:cNvSpPr>
              <a:spLocks noEditPoints="1"/>
            </p:cNvSpPr>
            <p:nvPr/>
          </p:nvSpPr>
          <p:spPr bwMode="auto">
            <a:xfrm>
              <a:off x="1265237" y="1273175"/>
              <a:ext cx="1222376" cy="1800225"/>
            </a:xfrm>
            <a:custGeom>
              <a:avLst/>
              <a:gdLst>
                <a:gd name="T0" fmla="*/ 527 w 770"/>
                <a:gd name="T1" fmla="*/ 245 h 1134"/>
                <a:gd name="T2" fmla="*/ 527 w 770"/>
                <a:gd name="T3" fmla="*/ 0 h 1134"/>
                <a:gd name="T4" fmla="*/ 0 w 770"/>
                <a:gd name="T5" fmla="*/ 0 h 1134"/>
                <a:gd name="T6" fmla="*/ 0 w 770"/>
                <a:gd name="T7" fmla="*/ 1134 h 1134"/>
                <a:gd name="T8" fmla="*/ 770 w 770"/>
                <a:gd name="T9" fmla="*/ 1134 h 1134"/>
                <a:gd name="T10" fmla="*/ 770 w 770"/>
                <a:gd name="T11" fmla="*/ 245 h 1134"/>
                <a:gd name="T12" fmla="*/ 527 w 770"/>
                <a:gd name="T13" fmla="*/ 245 h 1134"/>
                <a:gd name="T14" fmla="*/ 527 w 770"/>
                <a:gd name="T15" fmla="*/ 245 h 1134"/>
                <a:gd name="T16" fmla="*/ 103 w 770"/>
                <a:gd name="T17" fmla="*/ 205 h 1134"/>
                <a:gd name="T18" fmla="*/ 346 w 770"/>
                <a:gd name="T19" fmla="*/ 205 h 1134"/>
                <a:gd name="T20" fmla="*/ 346 w 770"/>
                <a:gd name="T21" fmla="*/ 245 h 1134"/>
                <a:gd name="T22" fmla="*/ 103 w 770"/>
                <a:gd name="T23" fmla="*/ 245 h 1134"/>
                <a:gd name="T24" fmla="*/ 103 w 770"/>
                <a:gd name="T25" fmla="*/ 205 h 1134"/>
                <a:gd name="T26" fmla="*/ 103 w 770"/>
                <a:gd name="T27" fmla="*/ 205 h 1134"/>
                <a:gd name="T28" fmla="*/ 472 w 770"/>
                <a:gd name="T29" fmla="*/ 973 h 1134"/>
                <a:gd name="T30" fmla="*/ 103 w 770"/>
                <a:gd name="T31" fmla="*/ 973 h 1134"/>
                <a:gd name="T32" fmla="*/ 103 w 770"/>
                <a:gd name="T33" fmla="*/ 932 h 1134"/>
                <a:gd name="T34" fmla="*/ 472 w 770"/>
                <a:gd name="T35" fmla="*/ 932 h 1134"/>
                <a:gd name="T36" fmla="*/ 472 w 770"/>
                <a:gd name="T37" fmla="*/ 973 h 1134"/>
                <a:gd name="T38" fmla="*/ 472 w 770"/>
                <a:gd name="T39" fmla="*/ 973 h 1134"/>
                <a:gd name="T40" fmla="*/ 670 w 770"/>
                <a:gd name="T41" fmla="*/ 851 h 1134"/>
                <a:gd name="T42" fmla="*/ 103 w 770"/>
                <a:gd name="T43" fmla="*/ 851 h 1134"/>
                <a:gd name="T44" fmla="*/ 103 w 770"/>
                <a:gd name="T45" fmla="*/ 811 h 1134"/>
                <a:gd name="T46" fmla="*/ 670 w 770"/>
                <a:gd name="T47" fmla="*/ 811 h 1134"/>
                <a:gd name="T48" fmla="*/ 670 w 770"/>
                <a:gd name="T49" fmla="*/ 851 h 1134"/>
                <a:gd name="T50" fmla="*/ 670 w 770"/>
                <a:gd name="T51" fmla="*/ 851 h 1134"/>
                <a:gd name="T52" fmla="*/ 670 w 770"/>
                <a:gd name="T53" fmla="*/ 730 h 1134"/>
                <a:gd name="T54" fmla="*/ 103 w 770"/>
                <a:gd name="T55" fmla="*/ 730 h 1134"/>
                <a:gd name="T56" fmla="*/ 103 w 770"/>
                <a:gd name="T57" fmla="*/ 690 h 1134"/>
                <a:gd name="T58" fmla="*/ 670 w 770"/>
                <a:gd name="T59" fmla="*/ 690 h 1134"/>
                <a:gd name="T60" fmla="*/ 670 w 770"/>
                <a:gd name="T61" fmla="*/ 730 h 1134"/>
                <a:gd name="T62" fmla="*/ 670 w 770"/>
                <a:gd name="T63" fmla="*/ 730 h 1134"/>
                <a:gd name="T64" fmla="*/ 670 w 770"/>
                <a:gd name="T65" fmla="*/ 609 h 1134"/>
                <a:gd name="T66" fmla="*/ 103 w 770"/>
                <a:gd name="T67" fmla="*/ 609 h 1134"/>
                <a:gd name="T68" fmla="*/ 103 w 770"/>
                <a:gd name="T69" fmla="*/ 569 h 1134"/>
                <a:gd name="T70" fmla="*/ 670 w 770"/>
                <a:gd name="T71" fmla="*/ 569 h 1134"/>
                <a:gd name="T72" fmla="*/ 670 w 770"/>
                <a:gd name="T73" fmla="*/ 609 h 1134"/>
                <a:gd name="T74" fmla="*/ 670 w 770"/>
                <a:gd name="T75" fmla="*/ 609 h 1134"/>
                <a:gd name="T76" fmla="*/ 670 w 770"/>
                <a:gd name="T77" fmla="*/ 488 h 1134"/>
                <a:gd name="T78" fmla="*/ 103 w 770"/>
                <a:gd name="T79" fmla="*/ 488 h 1134"/>
                <a:gd name="T80" fmla="*/ 103 w 770"/>
                <a:gd name="T81" fmla="*/ 447 h 1134"/>
                <a:gd name="T82" fmla="*/ 670 w 770"/>
                <a:gd name="T83" fmla="*/ 447 h 1134"/>
                <a:gd name="T84" fmla="*/ 670 w 770"/>
                <a:gd name="T85" fmla="*/ 488 h 1134"/>
                <a:gd name="T86" fmla="*/ 670 w 770"/>
                <a:gd name="T87" fmla="*/ 488 h 1134"/>
                <a:gd name="T88" fmla="*/ 670 w 770"/>
                <a:gd name="T89" fmla="*/ 367 h 1134"/>
                <a:gd name="T90" fmla="*/ 103 w 770"/>
                <a:gd name="T91" fmla="*/ 367 h 1134"/>
                <a:gd name="T92" fmla="*/ 103 w 770"/>
                <a:gd name="T93" fmla="*/ 326 h 1134"/>
                <a:gd name="T94" fmla="*/ 670 w 770"/>
                <a:gd name="T95" fmla="*/ 326 h 1134"/>
                <a:gd name="T96" fmla="*/ 670 w 770"/>
                <a:gd name="T97" fmla="*/ 367 h 1134"/>
                <a:gd name="T98" fmla="*/ 670 w 770"/>
                <a:gd name="T99" fmla="*/ 367 h 1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770" h="1134">
                  <a:moveTo>
                    <a:pt x="527" y="245"/>
                  </a:moveTo>
                  <a:lnTo>
                    <a:pt x="527" y="0"/>
                  </a:lnTo>
                  <a:lnTo>
                    <a:pt x="0" y="0"/>
                  </a:lnTo>
                  <a:lnTo>
                    <a:pt x="0" y="1134"/>
                  </a:lnTo>
                  <a:lnTo>
                    <a:pt x="770" y="1134"/>
                  </a:lnTo>
                  <a:lnTo>
                    <a:pt x="770" y="245"/>
                  </a:lnTo>
                  <a:lnTo>
                    <a:pt x="527" y="245"/>
                  </a:lnTo>
                  <a:lnTo>
                    <a:pt x="527" y="245"/>
                  </a:lnTo>
                  <a:close/>
                  <a:moveTo>
                    <a:pt x="103" y="205"/>
                  </a:moveTo>
                  <a:lnTo>
                    <a:pt x="346" y="205"/>
                  </a:lnTo>
                  <a:lnTo>
                    <a:pt x="346" y="245"/>
                  </a:lnTo>
                  <a:lnTo>
                    <a:pt x="103" y="245"/>
                  </a:lnTo>
                  <a:lnTo>
                    <a:pt x="103" y="205"/>
                  </a:lnTo>
                  <a:lnTo>
                    <a:pt x="103" y="205"/>
                  </a:lnTo>
                  <a:close/>
                  <a:moveTo>
                    <a:pt x="472" y="973"/>
                  </a:moveTo>
                  <a:lnTo>
                    <a:pt x="103" y="973"/>
                  </a:lnTo>
                  <a:lnTo>
                    <a:pt x="103" y="932"/>
                  </a:lnTo>
                  <a:lnTo>
                    <a:pt x="472" y="932"/>
                  </a:lnTo>
                  <a:lnTo>
                    <a:pt x="472" y="973"/>
                  </a:lnTo>
                  <a:lnTo>
                    <a:pt x="472" y="973"/>
                  </a:lnTo>
                  <a:close/>
                  <a:moveTo>
                    <a:pt x="670" y="851"/>
                  </a:moveTo>
                  <a:lnTo>
                    <a:pt x="103" y="851"/>
                  </a:lnTo>
                  <a:lnTo>
                    <a:pt x="103" y="811"/>
                  </a:lnTo>
                  <a:lnTo>
                    <a:pt x="670" y="811"/>
                  </a:lnTo>
                  <a:lnTo>
                    <a:pt x="670" y="851"/>
                  </a:lnTo>
                  <a:lnTo>
                    <a:pt x="670" y="851"/>
                  </a:lnTo>
                  <a:close/>
                  <a:moveTo>
                    <a:pt x="670" y="730"/>
                  </a:moveTo>
                  <a:lnTo>
                    <a:pt x="103" y="730"/>
                  </a:lnTo>
                  <a:lnTo>
                    <a:pt x="103" y="690"/>
                  </a:lnTo>
                  <a:lnTo>
                    <a:pt x="670" y="690"/>
                  </a:lnTo>
                  <a:lnTo>
                    <a:pt x="670" y="730"/>
                  </a:lnTo>
                  <a:lnTo>
                    <a:pt x="670" y="730"/>
                  </a:lnTo>
                  <a:close/>
                  <a:moveTo>
                    <a:pt x="670" y="609"/>
                  </a:moveTo>
                  <a:lnTo>
                    <a:pt x="103" y="609"/>
                  </a:lnTo>
                  <a:lnTo>
                    <a:pt x="103" y="569"/>
                  </a:lnTo>
                  <a:lnTo>
                    <a:pt x="670" y="569"/>
                  </a:lnTo>
                  <a:lnTo>
                    <a:pt x="670" y="609"/>
                  </a:lnTo>
                  <a:lnTo>
                    <a:pt x="670" y="609"/>
                  </a:lnTo>
                  <a:close/>
                  <a:moveTo>
                    <a:pt x="670" y="488"/>
                  </a:moveTo>
                  <a:lnTo>
                    <a:pt x="103" y="488"/>
                  </a:lnTo>
                  <a:lnTo>
                    <a:pt x="103" y="447"/>
                  </a:lnTo>
                  <a:lnTo>
                    <a:pt x="670" y="447"/>
                  </a:lnTo>
                  <a:lnTo>
                    <a:pt x="670" y="488"/>
                  </a:lnTo>
                  <a:lnTo>
                    <a:pt x="670" y="488"/>
                  </a:lnTo>
                  <a:close/>
                  <a:moveTo>
                    <a:pt x="670" y="367"/>
                  </a:moveTo>
                  <a:lnTo>
                    <a:pt x="103" y="367"/>
                  </a:lnTo>
                  <a:lnTo>
                    <a:pt x="103" y="326"/>
                  </a:lnTo>
                  <a:lnTo>
                    <a:pt x="670" y="326"/>
                  </a:lnTo>
                  <a:lnTo>
                    <a:pt x="670" y="367"/>
                  </a:lnTo>
                  <a:lnTo>
                    <a:pt x="670" y="367"/>
                  </a:lnTo>
                  <a:close/>
                </a:path>
              </a:pathLst>
            </a:custGeom>
            <a:solidFill>
              <a:schemeClr val="bg1">
                <a:lumMod val="75000"/>
              </a:schemeClr>
            </a:solidFill>
            <a:ln w="9525">
              <a:noFill/>
              <a:round/>
              <a:headEnd/>
              <a:tailEnd/>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AR"/>
            </a:p>
          </p:txBody>
        </p:sp>
      </p:grpSp>
    </p:spTree>
    <p:extLst>
      <p:ext uri="{BB962C8B-B14F-4D97-AF65-F5344CB8AC3E}">
        <p14:creationId xmlns:p14="http://schemas.microsoft.com/office/powerpoint/2010/main" val="253987598"/>
      </p:ext>
    </p:extLst>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7"/>
          <p:cNvSpPr>
            <a:spLocks noChangeArrowheads="1"/>
          </p:cNvSpPr>
          <p:nvPr/>
        </p:nvSpPr>
        <p:spPr bwMode="auto">
          <a:xfrm>
            <a:off x="3078613" y="1945660"/>
            <a:ext cx="6986947" cy="3551436"/>
          </a:xfrm>
          <a:prstGeom prst="rect">
            <a:avLst/>
          </a:prstGeom>
          <a:solidFill>
            <a:schemeClr val="bg1">
              <a:lumMod val="85000"/>
            </a:schemeClr>
          </a:solidFill>
          <a:ln w="38100">
            <a:noFill/>
          </a:ln>
          <a:extLst/>
        </p:spPr>
        <p:txBody>
          <a:bodyPr lIns="101936" tIns="50963" rIns="101936" bIns="50963">
            <a:noAutofit/>
          </a:bodyPr>
          <a:lstStyle/>
          <a:p>
            <a:pPr marL="171678" indent="-171678" algn="just" defTabSz="1020002" eaLnBrk="0" hangingPunct="0">
              <a:buClr>
                <a:srgbClr val="00A0C6"/>
              </a:buClr>
              <a:buSzPct val="100000"/>
            </a:pPr>
            <a:r>
              <a:rPr lang="es-ES" dirty="0" smtClean="0">
                <a:solidFill>
                  <a:prstClr val="black"/>
                </a:solidFill>
                <a:latin typeface="Verdana"/>
                <a:ea typeface="Verdana" pitchFamily="34" charset="0"/>
                <a:cs typeface="Courier New" pitchFamily="49" charset="0"/>
              </a:rPr>
              <a:t> </a:t>
            </a:r>
          </a:p>
          <a:p>
            <a:pPr marL="266237" indent="-266237" algn="just" defTabSz="1020002" eaLnBrk="0" hangingPunct="0">
              <a:buClr>
                <a:schemeClr val="bg1">
                  <a:lumMod val="50000"/>
                </a:schemeClr>
              </a:buClr>
              <a:buSzPct val="100000"/>
              <a:buFont typeface="Wingdings" pitchFamily="2" charset="2"/>
              <a:buChar char="n"/>
            </a:pPr>
            <a:r>
              <a:rPr lang="es-ES" sz="1600" dirty="0">
                <a:solidFill>
                  <a:srgbClr val="333333"/>
                </a:solidFill>
                <a:latin typeface="Verdana"/>
              </a:rPr>
              <a:t>Zona Geográfica: </a:t>
            </a:r>
            <a:r>
              <a:rPr lang="es-ES" sz="1600" b="0" dirty="0">
                <a:solidFill>
                  <a:srgbClr val="333333"/>
                </a:solidFill>
                <a:latin typeface="Verdana"/>
              </a:rPr>
              <a:t>CABA, GBA e Interior.</a:t>
            </a:r>
          </a:p>
          <a:p>
            <a:pPr marL="266237" indent="-266237" algn="just" defTabSz="1020002" eaLnBrk="0" hangingPunct="0">
              <a:buClr>
                <a:schemeClr val="bg1">
                  <a:lumMod val="50000"/>
                </a:schemeClr>
              </a:buClr>
              <a:buSzPct val="100000"/>
            </a:pPr>
            <a:endParaRPr lang="es-ES" sz="1600" b="0" dirty="0">
              <a:solidFill>
                <a:srgbClr val="333333"/>
              </a:solidFill>
              <a:latin typeface="Verdana"/>
            </a:endParaRPr>
          </a:p>
          <a:p>
            <a:pPr marL="266237" indent="-266237" algn="just" defTabSz="1020002" eaLnBrk="0" hangingPunct="0">
              <a:buClr>
                <a:schemeClr val="bg1">
                  <a:lumMod val="50000"/>
                </a:schemeClr>
              </a:buClr>
              <a:buSzPct val="100000"/>
              <a:buFont typeface="Wingdings" pitchFamily="2" charset="2"/>
              <a:buChar char="n"/>
            </a:pPr>
            <a:r>
              <a:rPr lang="es-AR" sz="1600" dirty="0">
                <a:solidFill>
                  <a:srgbClr val="333333"/>
                </a:solidFill>
                <a:latin typeface="Verdana"/>
              </a:rPr>
              <a:t>Universo:</a:t>
            </a:r>
            <a:r>
              <a:rPr lang="es-AR" sz="1600" b="0" dirty="0">
                <a:solidFill>
                  <a:srgbClr val="333333"/>
                </a:solidFill>
                <a:latin typeface="Verdana"/>
              </a:rPr>
              <a:t> Población argentina de 18 años y más que haya realizado al menos una compra online en los últimos 6 meses.</a:t>
            </a:r>
            <a:endParaRPr lang="es-ES" sz="1600" b="0" dirty="0">
              <a:solidFill>
                <a:srgbClr val="333333"/>
              </a:solidFill>
              <a:latin typeface="Verdana"/>
            </a:endParaRPr>
          </a:p>
          <a:p>
            <a:pPr marL="266237" indent="-266237" algn="just" defTabSz="1020002" eaLnBrk="0" hangingPunct="0">
              <a:buClr>
                <a:schemeClr val="bg1">
                  <a:lumMod val="50000"/>
                </a:schemeClr>
              </a:buClr>
              <a:buSzPct val="80000"/>
            </a:pPr>
            <a:r>
              <a:rPr lang="es-ES" sz="1600" b="0" dirty="0">
                <a:solidFill>
                  <a:srgbClr val="333333"/>
                </a:solidFill>
                <a:latin typeface="Verdana"/>
              </a:rPr>
              <a:t> </a:t>
            </a:r>
          </a:p>
          <a:p>
            <a:pPr marL="266237" indent="-266237" algn="just" defTabSz="1020002" eaLnBrk="0" hangingPunct="0">
              <a:buClr>
                <a:schemeClr val="bg1">
                  <a:lumMod val="50000"/>
                </a:schemeClr>
              </a:buClr>
              <a:buSzPct val="100000"/>
              <a:buFont typeface="Wingdings" pitchFamily="2" charset="2"/>
              <a:buChar char="n"/>
            </a:pPr>
            <a:r>
              <a:rPr lang="es-ES" sz="1600" dirty="0">
                <a:solidFill>
                  <a:srgbClr val="333333"/>
                </a:solidFill>
                <a:latin typeface="Verdana"/>
              </a:rPr>
              <a:t>Tamaño Muestral</a:t>
            </a:r>
            <a:r>
              <a:rPr lang="es-ES" sz="1600" b="0" dirty="0">
                <a:solidFill>
                  <a:srgbClr val="333333"/>
                </a:solidFill>
                <a:latin typeface="Verdana"/>
              </a:rPr>
              <a:t>: 529 entrevistas.</a:t>
            </a:r>
          </a:p>
          <a:p>
            <a:pPr marL="266237" indent="-266237" algn="just" defTabSz="1020002" eaLnBrk="0" hangingPunct="0">
              <a:buClr>
                <a:schemeClr val="bg1">
                  <a:lumMod val="50000"/>
                </a:schemeClr>
              </a:buClr>
              <a:buSzPct val="100000"/>
            </a:pPr>
            <a:endParaRPr lang="es-ES" sz="1600" b="0" dirty="0">
              <a:solidFill>
                <a:srgbClr val="333333"/>
              </a:solidFill>
              <a:latin typeface="Verdana"/>
            </a:endParaRPr>
          </a:p>
          <a:p>
            <a:pPr marL="266237" indent="-266237" algn="just" defTabSz="1020002" eaLnBrk="0" hangingPunct="0">
              <a:buClr>
                <a:schemeClr val="bg1">
                  <a:lumMod val="50000"/>
                </a:schemeClr>
              </a:buClr>
              <a:buSzPct val="100000"/>
              <a:buFont typeface="Wingdings" pitchFamily="2" charset="2"/>
              <a:buChar char="n"/>
            </a:pPr>
            <a:r>
              <a:rPr lang="es-ES" sz="1600" dirty="0">
                <a:solidFill>
                  <a:srgbClr val="333333"/>
                </a:solidFill>
                <a:latin typeface="Verdana"/>
              </a:rPr>
              <a:t>Técnica de recolección</a:t>
            </a:r>
            <a:r>
              <a:rPr lang="es-ES" sz="1600" b="0" dirty="0">
                <a:solidFill>
                  <a:srgbClr val="333333"/>
                </a:solidFill>
                <a:latin typeface="Verdana"/>
              </a:rPr>
              <a:t>: Entrevistas cuantitativas online.</a:t>
            </a:r>
          </a:p>
          <a:p>
            <a:pPr marL="266237" indent="-266237" algn="just" defTabSz="1020002" eaLnBrk="0" hangingPunct="0">
              <a:buClr>
                <a:schemeClr val="bg1">
                  <a:lumMod val="50000"/>
                </a:schemeClr>
              </a:buClr>
              <a:buSzPct val="80000"/>
              <a:buFont typeface="Wingdings" pitchFamily="2" charset="2"/>
              <a:buChar char="n"/>
            </a:pPr>
            <a:endParaRPr lang="es-ES" sz="1600" b="0" dirty="0">
              <a:solidFill>
                <a:srgbClr val="333333"/>
              </a:solidFill>
              <a:latin typeface="Verdana"/>
            </a:endParaRPr>
          </a:p>
          <a:p>
            <a:pPr marL="266237" indent="-266237" algn="just" defTabSz="1020002" eaLnBrk="0" hangingPunct="0">
              <a:buClr>
                <a:schemeClr val="bg1">
                  <a:lumMod val="50000"/>
                </a:schemeClr>
              </a:buClr>
              <a:buSzPct val="100000"/>
              <a:buFont typeface="Wingdings" pitchFamily="2" charset="2"/>
              <a:buChar char="n"/>
            </a:pPr>
            <a:r>
              <a:rPr lang="es-ES" sz="1600" dirty="0">
                <a:solidFill>
                  <a:srgbClr val="333333"/>
                </a:solidFill>
                <a:latin typeface="Verdana"/>
              </a:rPr>
              <a:t>Fecha de campo</a:t>
            </a:r>
            <a:r>
              <a:rPr lang="es-ES" sz="1600" b="0" dirty="0">
                <a:solidFill>
                  <a:srgbClr val="333333"/>
                </a:solidFill>
                <a:latin typeface="Verdana"/>
              </a:rPr>
              <a:t>: Diciembre 2015.</a:t>
            </a:r>
            <a:endParaRPr lang="es-AR" sz="1600" dirty="0">
              <a:solidFill>
                <a:srgbClr val="797979"/>
              </a:solidFill>
              <a:latin typeface="Verdana"/>
              <a:ea typeface="Verdana" pitchFamily="34" charset="0"/>
              <a:cs typeface="Courier New" pitchFamily="49" charset="0"/>
            </a:endParaRPr>
          </a:p>
        </p:txBody>
      </p:sp>
      <p:cxnSp>
        <p:nvCxnSpPr>
          <p:cNvPr id="13" name="16 Conector recto"/>
          <p:cNvCxnSpPr/>
          <p:nvPr/>
        </p:nvCxnSpPr>
        <p:spPr>
          <a:xfrm>
            <a:off x="2836168" y="1240649"/>
            <a:ext cx="15875" cy="4961459"/>
          </a:xfrm>
          <a:prstGeom prst="line">
            <a:avLst/>
          </a:prstGeom>
          <a:ln>
            <a:solidFill>
              <a:schemeClr val="bg1">
                <a:lumMod val="50000"/>
              </a:schemeClr>
            </a:solidFill>
            <a:prstDash val="sysDash"/>
          </a:ln>
        </p:spPr>
        <p:style>
          <a:lnRef idx="1">
            <a:schemeClr val="accent1"/>
          </a:lnRef>
          <a:fillRef idx="0">
            <a:schemeClr val="accent1"/>
          </a:fillRef>
          <a:effectRef idx="0">
            <a:schemeClr val="accent1"/>
          </a:effectRef>
          <a:fontRef idx="minor">
            <a:schemeClr val="tx1"/>
          </a:fontRef>
        </p:style>
      </p:cxnSp>
      <p:sp>
        <p:nvSpPr>
          <p:cNvPr id="7" name="1 Título"/>
          <p:cNvSpPr txBox="1">
            <a:spLocks/>
          </p:cNvSpPr>
          <p:nvPr/>
        </p:nvSpPr>
        <p:spPr>
          <a:xfrm>
            <a:off x="152403" y="152404"/>
            <a:ext cx="10442834" cy="1137649"/>
          </a:xfrm>
          <a:prstGeom prst="rect">
            <a:avLst/>
          </a:prstGeom>
        </p:spPr>
        <p:txBody>
          <a:bodyPr lIns="90747" tIns="45374" rIns="90747" bIns="45374"/>
          <a:lstStyle>
            <a:lvl1pPr algn="l" defTabSz="1028495" rtl="0" eaLnBrk="1" latinLnBrk="0" hangingPunct="1">
              <a:spcBef>
                <a:spcPct val="0"/>
              </a:spcBef>
              <a:buNone/>
              <a:defRPr lang="en-AU" sz="2000" kern="1200" dirty="0">
                <a:solidFill>
                  <a:srgbClr val="333333"/>
                </a:solidFill>
                <a:latin typeface="+mj-lt"/>
                <a:ea typeface="+mj-ea"/>
                <a:cs typeface="+mj-cs"/>
              </a:defRPr>
            </a:lvl1pPr>
          </a:lstStyle>
          <a:p>
            <a:pPr fontAlgn="auto">
              <a:spcAft>
                <a:spcPts val="0"/>
              </a:spcAft>
            </a:pPr>
            <a:r>
              <a:rPr lang="es-AR" dirty="0" smtClean="0"/>
              <a:t>Ficha técnica: FASE DEMANDA</a:t>
            </a:r>
            <a:endParaRPr lang="es-AR" dirty="0"/>
          </a:p>
        </p:txBody>
      </p:sp>
      <p:pic>
        <p:nvPicPr>
          <p:cNvPr id="6" name="Imagen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23950" y="6660951"/>
            <a:ext cx="792088" cy="792088"/>
          </a:xfrm>
          <a:prstGeom prst="rect">
            <a:avLst/>
          </a:prstGeom>
        </p:spPr>
      </p:pic>
      <p:grpSp>
        <p:nvGrpSpPr>
          <p:cNvPr id="8" name="Grupo 7"/>
          <p:cNvGrpSpPr/>
          <p:nvPr/>
        </p:nvGrpSpPr>
        <p:grpSpPr>
          <a:xfrm>
            <a:off x="954536" y="2556495"/>
            <a:ext cx="1222376" cy="1800225"/>
            <a:chOff x="1265237" y="1273175"/>
            <a:chExt cx="1222376" cy="1800225"/>
          </a:xfrm>
        </p:grpSpPr>
        <p:sp>
          <p:nvSpPr>
            <p:cNvPr id="9" name="Freeform 5"/>
            <p:cNvSpPr>
              <a:spLocks/>
            </p:cNvSpPr>
            <p:nvPr/>
          </p:nvSpPr>
          <p:spPr bwMode="auto">
            <a:xfrm>
              <a:off x="2166938" y="1273175"/>
              <a:ext cx="320675" cy="325438"/>
            </a:xfrm>
            <a:custGeom>
              <a:avLst/>
              <a:gdLst>
                <a:gd name="T0" fmla="*/ 0 w 202"/>
                <a:gd name="T1" fmla="*/ 205 h 205"/>
                <a:gd name="T2" fmla="*/ 202 w 202"/>
                <a:gd name="T3" fmla="*/ 205 h 205"/>
                <a:gd name="T4" fmla="*/ 202 w 202"/>
                <a:gd name="T5" fmla="*/ 205 h 205"/>
                <a:gd name="T6" fmla="*/ 0 w 202"/>
                <a:gd name="T7" fmla="*/ 0 h 205"/>
                <a:gd name="T8" fmla="*/ 0 w 202"/>
                <a:gd name="T9" fmla="*/ 205 h 205"/>
                <a:gd name="T10" fmla="*/ 0 w 202"/>
                <a:gd name="T11" fmla="*/ 205 h 205"/>
              </a:gdLst>
              <a:ahLst/>
              <a:cxnLst>
                <a:cxn ang="0">
                  <a:pos x="T0" y="T1"/>
                </a:cxn>
                <a:cxn ang="0">
                  <a:pos x="T2" y="T3"/>
                </a:cxn>
                <a:cxn ang="0">
                  <a:pos x="T4" y="T5"/>
                </a:cxn>
                <a:cxn ang="0">
                  <a:pos x="T6" y="T7"/>
                </a:cxn>
                <a:cxn ang="0">
                  <a:pos x="T8" y="T9"/>
                </a:cxn>
                <a:cxn ang="0">
                  <a:pos x="T10" y="T11"/>
                </a:cxn>
              </a:cxnLst>
              <a:rect l="0" t="0" r="r" b="b"/>
              <a:pathLst>
                <a:path w="202" h="205">
                  <a:moveTo>
                    <a:pt x="0" y="205"/>
                  </a:moveTo>
                  <a:lnTo>
                    <a:pt x="202" y="205"/>
                  </a:lnTo>
                  <a:lnTo>
                    <a:pt x="202" y="205"/>
                  </a:lnTo>
                  <a:lnTo>
                    <a:pt x="0" y="0"/>
                  </a:lnTo>
                  <a:lnTo>
                    <a:pt x="0" y="205"/>
                  </a:lnTo>
                  <a:lnTo>
                    <a:pt x="0" y="205"/>
                  </a:lnTo>
                  <a:close/>
                </a:path>
              </a:pathLst>
            </a:custGeom>
            <a:solidFill>
              <a:schemeClr val="bg1">
                <a:lumMod val="75000"/>
              </a:schemeClr>
            </a:solidFill>
            <a:ln w="9525">
              <a:noFill/>
              <a:round/>
              <a:headEnd/>
              <a:tailEnd/>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AR"/>
            </a:p>
          </p:txBody>
        </p:sp>
        <p:sp>
          <p:nvSpPr>
            <p:cNvPr id="10" name="Freeform 6"/>
            <p:cNvSpPr>
              <a:spLocks noEditPoints="1"/>
            </p:cNvSpPr>
            <p:nvPr/>
          </p:nvSpPr>
          <p:spPr bwMode="auto">
            <a:xfrm>
              <a:off x="1265237" y="1273175"/>
              <a:ext cx="1222376" cy="1800225"/>
            </a:xfrm>
            <a:custGeom>
              <a:avLst/>
              <a:gdLst>
                <a:gd name="T0" fmla="*/ 527 w 770"/>
                <a:gd name="T1" fmla="*/ 245 h 1134"/>
                <a:gd name="T2" fmla="*/ 527 w 770"/>
                <a:gd name="T3" fmla="*/ 0 h 1134"/>
                <a:gd name="T4" fmla="*/ 0 w 770"/>
                <a:gd name="T5" fmla="*/ 0 h 1134"/>
                <a:gd name="T6" fmla="*/ 0 w 770"/>
                <a:gd name="T7" fmla="*/ 1134 h 1134"/>
                <a:gd name="T8" fmla="*/ 770 w 770"/>
                <a:gd name="T9" fmla="*/ 1134 h 1134"/>
                <a:gd name="T10" fmla="*/ 770 w 770"/>
                <a:gd name="T11" fmla="*/ 245 h 1134"/>
                <a:gd name="T12" fmla="*/ 527 w 770"/>
                <a:gd name="T13" fmla="*/ 245 h 1134"/>
                <a:gd name="T14" fmla="*/ 527 w 770"/>
                <a:gd name="T15" fmla="*/ 245 h 1134"/>
                <a:gd name="T16" fmla="*/ 103 w 770"/>
                <a:gd name="T17" fmla="*/ 205 h 1134"/>
                <a:gd name="T18" fmla="*/ 346 w 770"/>
                <a:gd name="T19" fmla="*/ 205 h 1134"/>
                <a:gd name="T20" fmla="*/ 346 w 770"/>
                <a:gd name="T21" fmla="*/ 245 h 1134"/>
                <a:gd name="T22" fmla="*/ 103 w 770"/>
                <a:gd name="T23" fmla="*/ 245 h 1134"/>
                <a:gd name="T24" fmla="*/ 103 w 770"/>
                <a:gd name="T25" fmla="*/ 205 h 1134"/>
                <a:gd name="T26" fmla="*/ 103 w 770"/>
                <a:gd name="T27" fmla="*/ 205 h 1134"/>
                <a:gd name="T28" fmla="*/ 472 w 770"/>
                <a:gd name="T29" fmla="*/ 973 h 1134"/>
                <a:gd name="T30" fmla="*/ 103 w 770"/>
                <a:gd name="T31" fmla="*/ 973 h 1134"/>
                <a:gd name="T32" fmla="*/ 103 w 770"/>
                <a:gd name="T33" fmla="*/ 932 h 1134"/>
                <a:gd name="T34" fmla="*/ 472 w 770"/>
                <a:gd name="T35" fmla="*/ 932 h 1134"/>
                <a:gd name="T36" fmla="*/ 472 w 770"/>
                <a:gd name="T37" fmla="*/ 973 h 1134"/>
                <a:gd name="T38" fmla="*/ 472 w 770"/>
                <a:gd name="T39" fmla="*/ 973 h 1134"/>
                <a:gd name="T40" fmla="*/ 670 w 770"/>
                <a:gd name="T41" fmla="*/ 851 h 1134"/>
                <a:gd name="T42" fmla="*/ 103 w 770"/>
                <a:gd name="T43" fmla="*/ 851 h 1134"/>
                <a:gd name="T44" fmla="*/ 103 w 770"/>
                <a:gd name="T45" fmla="*/ 811 h 1134"/>
                <a:gd name="T46" fmla="*/ 670 w 770"/>
                <a:gd name="T47" fmla="*/ 811 h 1134"/>
                <a:gd name="T48" fmla="*/ 670 w 770"/>
                <a:gd name="T49" fmla="*/ 851 h 1134"/>
                <a:gd name="T50" fmla="*/ 670 w 770"/>
                <a:gd name="T51" fmla="*/ 851 h 1134"/>
                <a:gd name="T52" fmla="*/ 670 w 770"/>
                <a:gd name="T53" fmla="*/ 730 h 1134"/>
                <a:gd name="T54" fmla="*/ 103 w 770"/>
                <a:gd name="T55" fmla="*/ 730 h 1134"/>
                <a:gd name="T56" fmla="*/ 103 w 770"/>
                <a:gd name="T57" fmla="*/ 690 h 1134"/>
                <a:gd name="T58" fmla="*/ 670 w 770"/>
                <a:gd name="T59" fmla="*/ 690 h 1134"/>
                <a:gd name="T60" fmla="*/ 670 w 770"/>
                <a:gd name="T61" fmla="*/ 730 h 1134"/>
                <a:gd name="T62" fmla="*/ 670 w 770"/>
                <a:gd name="T63" fmla="*/ 730 h 1134"/>
                <a:gd name="T64" fmla="*/ 670 w 770"/>
                <a:gd name="T65" fmla="*/ 609 h 1134"/>
                <a:gd name="T66" fmla="*/ 103 w 770"/>
                <a:gd name="T67" fmla="*/ 609 h 1134"/>
                <a:gd name="T68" fmla="*/ 103 w 770"/>
                <a:gd name="T69" fmla="*/ 569 h 1134"/>
                <a:gd name="T70" fmla="*/ 670 w 770"/>
                <a:gd name="T71" fmla="*/ 569 h 1134"/>
                <a:gd name="T72" fmla="*/ 670 w 770"/>
                <a:gd name="T73" fmla="*/ 609 h 1134"/>
                <a:gd name="T74" fmla="*/ 670 w 770"/>
                <a:gd name="T75" fmla="*/ 609 h 1134"/>
                <a:gd name="T76" fmla="*/ 670 w 770"/>
                <a:gd name="T77" fmla="*/ 488 h 1134"/>
                <a:gd name="T78" fmla="*/ 103 w 770"/>
                <a:gd name="T79" fmla="*/ 488 h 1134"/>
                <a:gd name="T80" fmla="*/ 103 w 770"/>
                <a:gd name="T81" fmla="*/ 447 h 1134"/>
                <a:gd name="T82" fmla="*/ 670 w 770"/>
                <a:gd name="T83" fmla="*/ 447 h 1134"/>
                <a:gd name="T84" fmla="*/ 670 w 770"/>
                <a:gd name="T85" fmla="*/ 488 h 1134"/>
                <a:gd name="T86" fmla="*/ 670 w 770"/>
                <a:gd name="T87" fmla="*/ 488 h 1134"/>
                <a:gd name="T88" fmla="*/ 670 w 770"/>
                <a:gd name="T89" fmla="*/ 367 h 1134"/>
                <a:gd name="T90" fmla="*/ 103 w 770"/>
                <a:gd name="T91" fmla="*/ 367 h 1134"/>
                <a:gd name="T92" fmla="*/ 103 w 770"/>
                <a:gd name="T93" fmla="*/ 326 h 1134"/>
                <a:gd name="T94" fmla="*/ 670 w 770"/>
                <a:gd name="T95" fmla="*/ 326 h 1134"/>
                <a:gd name="T96" fmla="*/ 670 w 770"/>
                <a:gd name="T97" fmla="*/ 367 h 1134"/>
                <a:gd name="T98" fmla="*/ 670 w 770"/>
                <a:gd name="T99" fmla="*/ 367 h 1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770" h="1134">
                  <a:moveTo>
                    <a:pt x="527" y="245"/>
                  </a:moveTo>
                  <a:lnTo>
                    <a:pt x="527" y="0"/>
                  </a:lnTo>
                  <a:lnTo>
                    <a:pt x="0" y="0"/>
                  </a:lnTo>
                  <a:lnTo>
                    <a:pt x="0" y="1134"/>
                  </a:lnTo>
                  <a:lnTo>
                    <a:pt x="770" y="1134"/>
                  </a:lnTo>
                  <a:lnTo>
                    <a:pt x="770" y="245"/>
                  </a:lnTo>
                  <a:lnTo>
                    <a:pt x="527" y="245"/>
                  </a:lnTo>
                  <a:lnTo>
                    <a:pt x="527" y="245"/>
                  </a:lnTo>
                  <a:close/>
                  <a:moveTo>
                    <a:pt x="103" y="205"/>
                  </a:moveTo>
                  <a:lnTo>
                    <a:pt x="346" y="205"/>
                  </a:lnTo>
                  <a:lnTo>
                    <a:pt x="346" y="245"/>
                  </a:lnTo>
                  <a:lnTo>
                    <a:pt x="103" y="245"/>
                  </a:lnTo>
                  <a:lnTo>
                    <a:pt x="103" y="205"/>
                  </a:lnTo>
                  <a:lnTo>
                    <a:pt x="103" y="205"/>
                  </a:lnTo>
                  <a:close/>
                  <a:moveTo>
                    <a:pt x="472" y="973"/>
                  </a:moveTo>
                  <a:lnTo>
                    <a:pt x="103" y="973"/>
                  </a:lnTo>
                  <a:lnTo>
                    <a:pt x="103" y="932"/>
                  </a:lnTo>
                  <a:lnTo>
                    <a:pt x="472" y="932"/>
                  </a:lnTo>
                  <a:lnTo>
                    <a:pt x="472" y="973"/>
                  </a:lnTo>
                  <a:lnTo>
                    <a:pt x="472" y="973"/>
                  </a:lnTo>
                  <a:close/>
                  <a:moveTo>
                    <a:pt x="670" y="851"/>
                  </a:moveTo>
                  <a:lnTo>
                    <a:pt x="103" y="851"/>
                  </a:lnTo>
                  <a:lnTo>
                    <a:pt x="103" y="811"/>
                  </a:lnTo>
                  <a:lnTo>
                    <a:pt x="670" y="811"/>
                  </a:lnTo>
                  <a:lnTo>
                    <a:pt x="670" y="851"/>
                  </a:lnTo>
                  <a:lnTo>
                    <a:pt x="670" y="851"/>
                  </a:lnTo>
                  <a:close/>
                  <a:moveTo>
                    <a:pt x="670" y="730"/>
                  </a:moveTo>
                  <a:lnTo>
                    <a:pt x="103" y="730"/>
                  </a:lnTo>
                  <a:lnTo>
                    <a:pt x="103" y="690"/>
                  </a:lnTo>
                  <a:lnTo>
                    <a:pt x="670" y="690"/>
                  </a:lnTo>
                  <a:lnTo>
                    <a:pt x="670" y="730"/>
                  </a:lnTo>
                  <a:lnTo>
                    <a:pt x="670" y="730"/>
                  </a:lnTo>
                  <a:close/>
                  <a:moveTo>
                    <a:pt x="670" y="609"/>
                  </a:moveTo>
                  <a:lnTo>
                    <a:pt x="103" y="609"/>
                  </a:lnTo>
                  <a:lnTo>
                    <a:pt x="103" y="569"/>
                  </a:lnTo>
                  <a:lnTo>
                    <a:pt x="670" y="569"/>
                  </a:lnTo>
                  <a:lnTo>
                    <a:pt x="670" y="609"/>
                  </a:lnTo>
                  <a:lnTo>
                    <a:pt x="670" y="609"/>
                  </a:lnTo>
                  <a:close/>
                  <a:moveTo>
                    <a:pt x="670" y="488"/>
                  </a:moveTo>
                  <a:lnTo>
                    <a:pt x="103" y="488"/>
                  </a:lnTo>
                  <a:lnTo>
                    <a:pt x="103" y="447"/>
                  </a:lnTo>
                  <a:lnTo>
                    <a:pt x="670" y="447"/>
                  </a:lnTo>
                  <a:lnTo>
                    <a:pt x="670" y="488"/>
                  </a:lnTo>
                  <a:lnTo>
                    <a:pt x="670" y="488"/>
                  </a:lnTo>
                  <a:close/>
                  <a:moveTo>
                    <a:pt x="670" y="367"/>
                  </a:moveTo>
                  <a:lnTo>
                    <a:pt x="103" y="367"/>
                  </a:lnTo>
                  <a:lnTo>
                    <a:pt x="103" y="326"/>
                  </a:lnTo>
                  <a:lnTo>
                    <a:pt x="670" y="326"/>
                  </a:lnTo>
                  <a:lnTo>
                    <a:pt x="670" y="367"/>
                  </a:lnTo>
                  <a:lnTo>
                    <a:pt x="670" y="367"/>
                  </a:lnTo>
                  <a:close/>
                </a:path>
              </a:pathLst>
            </a:custGeom>
            <a:solidFill>
              <a:schemeClr val="bg1">
                <a:lumMod val="75000"/>
              </a:schemeClr>
            </a:solidFill>
            <a:ln w="9525">
              <a:noFill/>
              <a:round/>
              <a:headEnd/>
              <a:tailEnd/>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AR"/>
            </a:p>
          </p:txBody>
        </p:sp>
      </p:grpSp>
    </p:spTree>
    <p:extLst>
      <p:ext uri="{BB962C8B-B14F-4D97-AF65-F5344CB8AC3E}">
        <p14:creationId xmlns:p14="http://schemas.microsoft.com/office/powerpoint/2010/main" val="3235296995"/>
      </p:ext>
    </p:extLst>
  </p:cSld>
  <p:clrMapOvr>
    <a:masterClrMapping/>
  </p:clrMapOv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1 Título"/>
          <p:cNvSpPr>
            <a:spLocks noGrp="1"/>
          </p:cNvSpPr>
          <p:nvPr>
            <p:ph type="title"/>
          </p:nvPr>
        </p:nvSpPr>
        <p:spPr>
          <a:xfrm>
            <a:off x="106252" y="1"/>
            <a:ext cx="10442834" cy="1137649"/>
          </a:xfrm>
        </p:spPr>
        <p:txBody>
          <a:bodyPr/>
          <a:lstStyle/>
          <a:p>
            <a:r>
              <a:rPr lang="es-AR" sz="2000" b="1" dirty="0"/>
              <a:t>Ficha técnica &amp; Perfil de la Muestra: OMNIBUS</a:t>
            </a:r>
          </a:p>
        </p:txBody>
      </p:sp>
      <p:sp>
        <p:nvSpPr>
          <p:cNvPr id="4" name="3 Marcador de contenido"/>
          <p:cNvSpPr>
            <a:spLocks noGrp="1"/>
          </p:cNvSpPr>
          <p:nvPr>
            <p:ph sz="quarter" idx="12"/>
          </p:nvPr>
        </p:nvSpPr>
        <p:spPr>
          <a:xfrm>
            <a:off x="599319" y="1695408"/>
            <a:ext cx="5217594" cy="5361587"/>
          </a:xfrm>
        </p:spPr>
        <p:txBody>
          <a:bodyPr tIns="51039" rIns="102090" bIns="51039"/>
          <a:lstStyle/>
          <a:p>
            <a:pPr marL="465789" indent="-465789" algn="just">
              <a:spcBef>
                <a:spcPts val="675"/>
              </a:spcBef>
              <a:spcAft>
                <a:spcPts val="675"/>
              </a:spcAft>
              <a:buClr>
                <a:schemeClr val="bg1">
                  <a:lumMod val="50000"/>
                </a:schemeClr>
              </a:buClr>
              <a:buSzPct val="110000"/>
              <a:buFont typeface="Wingdings" pitchFamily="2" charset="2"/>
              <a:buChar char="n"/>
            </a:pPr>
            <a:r>
              <a:rPr lang="es-ES" sz="1400" dirty="0">
                <a:solidFill>
                  <a:schemeClr val="tx1">
                    <a:lumMod val="75000"/>
                  </a:schemeClr>
                </a:solidFill>
              </a:rPr>
              <a:t>Cobertura: Nacional</a:t>
            </a:r>
          </a:p>
          <a:p>
            <a:pPr marL="465789" indent="-465789" algn="just">
              <a:spcBef>
                <a:spcPts val="675"/>
              </a:spcBef>
              <a:spcAft>
                <a:spcPts val="675"/>
              </a:spcAft>
              <a:buClr>
                <a:schemeClr val="bg1">
                  <a:lumMod val="50000"/>
                </a:schemeClr>
              </a:buClr>
              <a:buSzPct val="110000"/>
              <a:buFont typeface="Wingdings" pitchFamily="2" charset="2"/>
              <a:buChar char="n"/>
            </a:pPr>
            <a:r>
              <a:rPr lang="es-ES" sz="1400" dirty="0">
                <a:solidFill>
                  <a:schemeClr val="tx1">
                    <a:lumMod val="75000"/>
                  </a:schemeClr>
                </a:solidFill>
              </a:rPr>
              <a:t>Universo: Población argentina adulta (18 años y más)</a:t>
            </a:r>
          </a:p>
          <a:p>
            <a:pPr marL="465789" indent="-465789" algn="just">
              <a:spcBef>
                <a:spcPts val="675"/>
              </a:spcBef>
              <a:spcAft>
                <a:spcPts val="675"/>
              </a:spcAft>
              <a:buClr>
                <a:schemeClr val="bg1">
                  <a:lumMod val="50000"/>
                </a:schemeClr>
              </a:buClr>
              <a:buSzPct val="110000"/>
              <a:buFont typeface="Wingdings" pitchFamily="2" charset="2"/>
              <a:buChar char="n"/>
            </a:pPr>
            <a:r>
              <a:rPr lang="es-ES" sz="1400" dirty="0">
                <a:solidFill>
                  <a:schemeClr val="tx1">
                    <a:lumMod val="75000"/>
                  </a:schemeClr>
                </a:solidFill>
              </a:rPr>
              <a:t>Tamaño Muestral: 1002 casos</a:t>
            </a:r>
          </a:p>
          <a:p>
            <a:pPr marL="465789" indent="-465789" algn="just">
              <a:spcBef>
                <a:spcPts val="675"/>
              </a:spcBef>
              <a:spcAft>
                <a:spcPts val="675"/>
              </a:spcAft>
              <a:buClr>
                <a:schemeClr val="bg1">
                  <a:lumMod val="50000"/>
                </a:schemeClr>
              </a:buClr>
              <a:buSzPct val="110000"/>
              <a:buFont typeface="Wingdings" pitchFamily="2" charset="2"/>
              <a:buChar char="n"/>
            </a:pPr>
            <a:r>
              <a:rPr lang="es-ES" sz="1400" dirty="0">
                <a:solidFill>
                  <a:schemeClr val="tx1">
                    <a:lumMod val="75000"/>
                  </a:schemeClr>
                </a:solidFill>
              </a:rPr>
              <a:t>Margen Error: </a:t>
            </a:r>
            <a:r>
              <a:rPr lang="es-ES" sz="1400" u="sng" dirty="0">
                <a:solidFill>
                  <a:schemeClr val="tx1">
                    <a:lumMod val="75000"/>
                  </a:schemeClr>
                </a:solidFill>
              </a:rPr>
              <a:t>+</a:t>
            </a:r>
            <a:r>
              <a:rPr lang="es-ES" sz="1400" dirty="0">
                <a:solidFill>
                  <a:schemeClr val="tx1">
                    <a:lumMod val="75000"/>
                  </a:schemeClr>
                </a:solidFill>
              </a:rPr>
              <a:t> 4.2 para los totales, con un nivel de confianza del 95%</a:t>
            </a:r>
          </a:p>
          <a:p>
            <a:pPr marL="465789" indent="-465789" algn="just">
              <a:spcBef>
                <a:spcPts val="675"/>
              </a:spcBef>
              <a:spcAft>
                <a:spcPts val="675"/>
              </a:spcAft>
              <a:buClr>
                <a:schemeClr val="bg1">
                  <a:lumMod val="50000"/>
                </a:schemeClr>
              </a:buClr>
              <a:buSzPct val="110000"/>
              <a:buFont typeface="Wingdings" pitchFamily="2" charset="2"/>
              <a:buChar char="n"/>
            </a:pPr>
            <a:r>
              <a:rPr lang="es-ES" sz="1400" dirty="0">
                <a:solidFill>
                  <a:schemeClr val="tx1">
                    <a:lumMod val="75000"/>
                  </a:schemeClr>
                </a:solidFill>
              </a:rPr>
              <a:t>Método </a:t>
            </a:r>
            <a:r>
              <a:rPr lang="es-ES" sz="1400" dirty="0" err="1">
                <a:solidFill>
                  <a:schemeClr val="tx1">
                    <a:lumMod val="75000"/>
                  </a:schemeClr>
                </a:solidFill>
              </a:rPr>
              <a:t>Muestral</a:t>
            </a:r>
            <a:r>
              <a:rPr lang="es-ES" sz="1400" dirty="0">
                <a:solidFill>
                  <a:schemeClr val="tx1">
                    <a:lumMod val="75000"/>
                  </a:schemeClr>
                </a:solidFill>
              </a:rPr>
              <a:t>: Probabilístico, </a:t>
            </a:r>
            <a:r>
              <a:rPr lang="es-ES" sz="1400" dirty="0" err="1">
                <a:solidFill>
                  <a:schemeClr val="tx1">
                    <a:lumMod val="75000"/>
                  </a:schemeClr>
                </a:solidFill>
              </a:rPr>
              <a:t>polietápico</a:t>
            </a:r>
            <a:r>
              <a:rPr lang="es-ES" sz="1400" dirty="0">
                <a:solidFill>
                  <a:schemeClr val="tx1">
                    <a:lumMod val="75000"/>
                  </a:schemeClr>
                </a:solidFill>
              </a:rPr>
              <a:t> y estratificado con cuotas de sexo y edad en el hogar </a:t>
            </a:r>
          </a:p>
          <a:p>
            <a:pPr marL="465789" indent="-465789" algn="just">
              <a:spcBef>
                <a:spcPts val="675"/>
              </a:spcBef>
              <a:spcAft>
                <a:spcPts val="675"/>
              </a:spcAft>
              <a:buClr>
                <a:schemeClr val="bg1">
                  <a:lumMod val="50000"/>
                </a:schemeClr>
              </a:buClr>
              <a:buSzPct val="110000"/>
              <a:buFont typeface="Wingdings" pitchFamily="2" charset="2"/>
              <a:buChar char="n"/>
            </a:pPr>
            <a:r>
              <a:rPr lang="es-ES" sz="1400" dirty="0">
                <a:solidFill>
                  <a:schemeClr val="tx1"/>
                </a:solidFill>
              </a:rPr>
              <a:t>Técnica de recolección: Entrevistas personales </a:t>
            </a:r>
            <a:r>
              <a:rPr lang="es-ES" sz="1400" dirty="0" err="1">
                <a:solidFill>
                  <a:schemeClr val="tx1"/>
                </a:solidFill>
              </a:rPr>
              <a:t>face</a:t>
            </a:r>
            <a:r>
              <a:rPr lang="es-ES" sz="1400" dirty="0">
                <a:solidFill>
                  <a:schemeClr val="tx1"/>
                </a:solidFill>
              </a:rPr>
              <a:t> </a:t>
            </a:r>
            <a:r>
              <a:rPr lang="es-ES" sz="1400" dirty="0" err="1">
                <a:solidFill>
                  <a:schemeClr val="tx1"/>
                </a:solidFill>
              </a:rPr>
              <a:t>to</a:t>
            </a:r>
            <a:r>
              <a:rPr lang="es-ES" sz="1400" dirty="0">
                <a:solidFill>
                  <a:schemeClr val="tx1"/>
                </a:solidFill>
              </a:rPr>
              <a:t> </a:t>
            </a:r>
            <a:r>
              <a:rPr lang="es-ES" sz="1400" dirty="0" err="1">
                <a:solidFill>
                  <a:schemeClr val="tx1"/>
                </a:solidFill>
              </a:rPr>
              <a:t>face</a:t>
            </a:r>
            <a:r>
              <a:rPr lang="es-ES" sz="1400" dirty="0">
                <a:solidFill>
                  <a:schemeClr val="tx1"/>
                </a:solidFill>
              </a:rPr>
              <a:t>.</a:t>
            </a:r>
          </a:p>
          <a:p>
            <a:pPr marL="465789" indent="-465789" algn="just">
              <a:spcBef>
                <a:spcPts val="675"/>
              </a:spcBef>
              <a:spcAft>
                <a:spcPts val="675"/>
              </a:spcAft>
              <a:buClr>
                <a:schemeClr val="bg1">
                  <a:lumMod val="50000"/>
                </a:schemeClr>
              </a:buClr>
              <a:buSzPct val="110000"/>
              <a:buFont typeface="Wingdings" pitchFamily="2" charset="2"/>
              <a:buChar char="n"/>
            </a:pPr>
            <a:r>
              <a:rPr lang="es-ES" sz="1400" dirty="0">
                <a:solidFill>
                  <a:schemeClr val="tx1"/>
                </a:solidFill>
              </a:rPr>
              <a:t>Fecha de Campo: 10 al 17 de Diciembre de 2015.</a:t>
            </a:r>
          </a:p>
        </p:txBody>
      </p:sp>
      <p:graphicFrame>
        <p:nvGraphicFramePr>
          <p:cNvPr id="9" name="8 Gráfico"/>
          <p:cNvGraphicFramePr/>
          <p:nvPr>
            <p:extLst>
              <p:ext uri="{D42A27DB-BD31-4B8C-83A1-F6EECF244321}">
                <p14:modId xmlns:p14="http://schemas.microsoft.com/office/powerpoint/2010/main" val="3617842819"/>
              </p:ext>
            </p:extLst>
          </p:nvPr>
        </p:nvGraphicFramePr>
        <p:xfrm>
          <a:off x="6441833" y="938947"/>
          <a:ext cx="3191078" cy="1372229"/>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0" name="9 Gráfico"/>
          <p:cNvGraphicFramePr/>
          <p:nvPr>
            <p:extLst>
              <p:ext uri="{D42A27DB-BD31-4B8C-83A1-F6EECF244321}">
                <p14:modId xmlns:p14="http://schemas.microsoft.com/office/powerpoint/2010/main" val="915263744"/>
              </p:ext>
            </p:extLst>
          </p:nvPr>
        </p:nvGraphicFramePr>
        <p:xfrm>
          <a:off x="6363764" y="2267304"/>
          <a:ext cx="3191078" cy="1372229"/>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11" name="10 Gráfico"/>
          <p:cNvGraphicFramePr/>
          <p:nvPr>
            <p:extLst>
              <p:ext uri="{D42A27DB-BD31-4B8C-83A1-F6EECF244321}">
                <p14:modId xmlns:p14="http://schemas.microsoft.com/office/powerpoint/2010/main" val="2657629852"/>
              </p:ext>
            </p:extLst>
          </p:nvPr>
        </p:nvGraphicFramePr>
        <p:xfrm>
          <a:off x="2887436" y="949527"/>
          <a:ext cx="3191078" cy="1372229"/>
        </p:xfrm>
        <a:graphic>
          <a:graphicData uri="http://schemas.openxmlformats.org/drawingml/2006/chart">
            <c:chart xmlns:c="http://schemas.openxmlformats.org/drawingml/2006/chart" xmlns:r="http://schemas.openxmlformats.org/officeDocument/2006/relationships" r:id="rId5"/>
          </a:graphicData>
        </a:graphic>
      </p:graphicFrame>
      <p:sp>
        <p:nvSpPr>
          <p:cNvPr id="3" name="Rectangle 2"/>
          <p:cNvSpPr/>
          <p:nvPr/>
        </p:nvSpPr>
        <p:spPr>
          <a:xfrm>
            <a:off x="292375" y="6012879"/>
            <a:ext cx="5749007" cy="507831"/>
          </a:xfrm>
          <a:prstGeom prst="rect">
            <a:avLst/>
          </a:prstGeom>
        </p:spPr>
        <p:txBody>
          <a:bodyPr wrap="square">
            <a:spAutoFit/>
          </a:bodyPr>
          <a:lstStyle/>
          <a:p>
            <a:pPr marL="285750" indent="-285750">
              <a:buFont typeface="Wingdings" pitchFamily="2" charset="2"/>
              <a:buChar char="§"/>
            </a:pPr>
            <a:r>
              <a:rPr lang="es-AR" sz="900" dirty="0" smtClean="0">
                <a:solidFill>
                  <a:schemeClr val="tx1">
                    <a:lumMod val="75000"/>
                    <a:lumOff val="25000"/>
                  </a:schemeClr>
                </a:solidFill>
                <a:latin typeface="Verdana" pitchFamily="34" charset="0"/>
                <a:ea typeface="Verdana" pitchFamily="34" charset="0"/>
                <a:cs typeface="Verdana" pitchFamily="34" charset="0"/>
              </a:rPr>
              <a:t>Diferencias estadísticas al 95% de confianza: </a:t>
            </a:r>
          </a:p>
          <a:p>
            <a:pPr lvl="2"/>
            <a:r>
              <a:rPr lang="es-AR" sz="900" dirty="0" smtClean="0">
                <a:solidFill>
                  <a:schemeClr val="tx1">
                    <a:lumMod val="75000"/>
                    <a:lumOff val="25000"/>
                  </a:schemeClr>
                </a:solidFill>
                <a:latin typeface="Verdana" pitchFamily="34" charset="0"/>
                <a:ea typeface="Verdana" pitchFamily="34" charset="0"/>
                <a:cs typeface="Verdana" pitchFamily="34" charset="0"/>
              </a:rPr>
              <a:t>-Verde: diferencia positive</a:t>
            </a:r>
          </a:p>
          <a:p>
            <a:pPr lvl="2"/>
            <a:r>
              <a:rPr lang="es-AR" sz="900" dirty="0" smtClean="0">
                <a:solidFill>
                  <a:schemeClr val="tx1">
                    <a:lumMod val="75000"/>
                    <a:lumOff val="25000"/>
                  </a:schemeClr>
                </a:solidFill>
                <a:latin typeface="Verdana" pitchFamily="34" charset="0"/>
                <a:ea typeface="Verdana" pitchFamily="34" charset="0"/>
                <a:cs typeface="Verdana" pitchFamily="34" charset="0"/>
              </a:rPr>
              <a:t>-Rojo: diferencia negativa.</a:t>
            </a:r>
            <a:endParaRPr lang="es-AR" sz="900" dirty="0">
              <a:solidFill>
                <a:schemeClr val="tx1">
                  <a:lumMod val="75000"/>
                  <a:lumOff val="25000"/>
                </a:schemeClr>
              </a:solidFill>
              <a:latin typeface="Verdana" pitchFamily="34" charset="0"/>
              <a:ea typeface="Verdana" pitchFamily="34" charset="0"/>
              <a:cs typeface="Verdana" pitchFamily="34" charset="0"/>
            </a:endParaRPr>
          </a:p>
        </p:txBody>
      </p:sp>
      <p:pic>
        <p:nvPicPr>
          <p:cNvPr id="13" name="Imagen 12"/>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23950" y="6660951"/>
            <a:ext cx="792088" cy="792088"/>
          </a:xfrm>
          <a:prstGeom prst="rect">
            <a:avLst/>
          </a:prstGeom>
        </p:spPr>
      </p:pic>
      <p:graphicFrame>
        <p:nvGraphicFramePr>
          <p:cNvPr id="15" name="9 Gráfico"/>
          <p:cNvGraphicFramePr/>
          <p:nvPr>
            <p:extLst>
              <p:ext uri="{D42A27DB-BD31-4B8C-83A1-F6EECF244321}">
                <p14:modId xmlns:p14="http://schemas.microsoft.com/office/powerpoint/2010/main" val="2343634440"/>
              </p:ext>
            </p:extLst>
          </p:nvPr>
        </p:nvGraphicFramePr>
        <p:xfrm>
          <a:off x="6285695" y="3546056"/>
          <a:ext cx="3191078" cy="1372229"/>
        </p:xfrm>
        <a:graphic>
          <a:graphicData uri="http://schemas.openxmlformats.org/drawingml/2006/chart">
            <c:chart xmlns:c="http://schemas.openxmlformats.org/drawingml/2006/chart" xmlns:r="http://schemas.openxmlformats.org/officeDocument/2006/relationships" r:id="rId7"/>
          </a:graphicData>
        </a:graphic>
      </p:graphicFrame>
      <p:graphicFrame>
        <p:nvGraphicFramePr>
          <p:cNvPr id="16" name="9 Gráfico"/>
          <p:cNvGraphicFramePr/>
          <p:nvPr>
            <p:extLst>
              <p:ext uri="{D42A27DB-BD31-4B8C-83A1-F6EECF244321}">
                <p14:modId xmlns:p14="http://schemas.microsoft.com/office/powerpoint/2010/main" val="650292234"/>
              </p:ext>
            </p:extLst>
          </p:nvPr>
        </p:nvGraphicFramePr>
        <p:xfrm>
          <a:off x="6363764" y="4899270"/>
          <a:ext cx="3191078" cy="1372229"/>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3432540396"/>
      </p:ext>
    </p:extLst>
  </p:cSld>
  <p:clrMapOvr>
    <a:masterClrMapping/>
  </p:clrMapOv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showMasterSp="0">
  <p:cSld>
    <p:bg>
      <p:bgPr>
        <a:solidFill>
          <a:schemeClr val="bg1">
            <a:lumMod val="50000"/>
          </a:schemeClr>
        </a:solidFill>
        <a:effectLst/>
      </p:bgPr>
    </p:bg>
    <p:spTree>
      <p:nvGrpSpPr>
        <p:cNvPr id="1" name=""/>
        <p:cNvGrpSpPr/>
        <p:nvPr/>
      </p:nvGrpSpPr>
      <p:grpSpPr>
        <a:xfrm>
          <a:off x="0" y="0"/>
          <a:ext cx="0" cy="0"/>
          <a:chOff x="0" y="0"/>
          <a:chExt cx="0" cy="0"/>
        </a:xfrm>
      </p:grpSpPr>
      <p:sp>
        <p:nvSpPr>
          <p:cNvPr id="6" name="Title 3"/>
          <p:cNvSpPr txBox="1">
            <a:spLocks/>
          </p:cNvSpPr>
          <p:nvPr/>
        </p:nvSpPr>
        <p:spPr>
          <a:xfrm>
            <a:off x="324739" y="2677562"/>
            <a:ext cx="9786342" cy="1670164"/>
          </a:xfrm>
          <a:prstGeom prst="rect">
            <a:avLst/>
          </a:prstGeom>
        </p:spPr>
        <p:txBody>
          <a:bodyPr vert="horz" lIns="0" tIns="40172" rIns="0" bIns="0" rtlCol="0" anchor="t">
            <a:noAutofit/>
          </a:bodyPr>
          <a:lstStyle>
            <a:lvl1pPr algn="l" defTabSz="914400" rtl="0" eaLnBrk="1" latinLnBrk="0" hangingPunct="1">
              <a:spcBef>
                <a:spcPct val="0"/>
              </a:spcBef>
              <a:buNone/>
              <a:defRPr sz="2000" kern="1200">
                <a:solidFill>
                  <a:schemeClr val="bg1"/>
                </a:solidFill>
                <a:latin typeface="+mj-lt"/>
                <a:ea typeface="+mj-ea"/>
                <a:cs typeface="+mj-cs"/>
              </a:defRPr>
            </a:lvl1pPr>
          </a:lstStyle>
          <a:p>
            <a:pPr algn="r"/>
            <a:r>
              <a:rPr lang="es-MX" sz="4100" b="0" dirty="0">
                <a:solidFill>
                  <a:prstClr val="white"/>
                </a:solidFill>
              </a:rPr>
              <a:t>El mercado argentino</a:t>
            </a:r>
          </a:p>
          <a:p>
            <a:pPr algn="r"/>
            <a:r>
              <a:rPr lang="es-MX" sz="3200" b="0" dirty="0">
                <a:solidFill>
                  <a:prstClr val="white"/>
                </a:solidFill>
              </a:rPr>
              <a:t>	</a:t>
            </a:r>
            <a:endParaRPr lang="es-MX" b="0" dirty="0">
              <a:solidFill>
                <a:prstClr val="white"/>
              </a:solidFill>
            </a:endParaRPr>
          </a:p>
        </p:txBody>
      </p:sp>
      <p:sp>
        <p:nvSpPr>
          <p:cNvPr id="9" name="Title 3"/>
          <p:cNvSpPr txBox="1">
            <a:spLocks/>
          </p:cNvSpPr>
          <p:nvPr/>
        </p:nvSpPr>
        <p:spPr>
          <a:xfrm>
            <a:off x="324739" y="1968657"/>
            <a:ext cx="9786342" cy="845433"/>
          </a:xfrm>
          <a:prstGeom prst="rect">
            <a:avLst/>
          </a:prstGeom>
        </p:spPr>
        <p:txBody>
          <a:bodyPr vert="horz" lIns="0" tIns="40172" rIns="0" bIns="0" rtlCol="0" anchor="t">
            <a:noAutofit/>
          </a:bodyPr>
          <a:lstStyle>
            <a:lvl1pPr algn="l" defTabSz="914400" rtl="0" eaLnBrk="1" latinLnBrk="0" hangingPunct="1">
              <a:spcBef>
                <a:spcPct val="0"/>
              </a:spcBef>
              <a:buNone/>
              <a:defRPr sz="2000" kern="1200">
                <a:solidFill>
                  <a:schemeClr val="bg1"/>
                </a:solidFill>
                <a:latin typeface="+mj-lt"/>
                <a:ea typeface="+mj-ea"/>
                <a:cs typeface="+mj-cs"/>
              </a:defRPr>
            </a:lvl1pPr>
          </a:lstStyle>
          <a:p>
            <a:endParaRPr lang="es-MX" b="0" dirty="0">
              <a:solidFill>
                <a:prstClr val="white"/>
              </a:solidFill>
            </a:endParaRPr>
          </a:p>
        </p:txBody>
      </p:sp>
    </p:spTree>
    <p:extLst>
      <p:ext uri="{BB962C8B-B14F-4D97-AF65-F5344CB8AC3E}">
        <p14:creationId xmlns:p14="http://schemas.microsoft.com/office/powerpoint/2010/main" val="773859948"/>
      </p:ext>
    </p:extLst>
  </p:cSld>
  <p:clrMapOvr>
    <a:masterClrMapping/>
  </p:clrMapOv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Rectangle 8"/>
          <p:cNvSpPr/>
          <p:nvPr/>
        </p:nvSpPr>
        <p:spPr>
          <a:xfrm>
            <a:off x="1176788" y="6660951"/>
            <a:ext cx="8064896" cy="79208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90729" tIns="45365" rIns="90729" bIns="45365" rtlCol="0" anchor="t"/>
          <a:lstStyle/>
          <a:p>
            <a:pPr defTabSz="1020614">
              <a:spcBef>
                <a:spcPct val="20000"/>
              </a:spcBef>
              <a:defRPr/>
            </a:pPr>
            <a:r>
              <a:rPr lang="es-ES" sz="900" b="0" dirty="0">
                <a:solidFill>
                  <a:srgbClr val="333333"/>
                </a:solidFill>
                <a:cs typeface="Arial" charset="0"/>
              </a:rPr>
              <a:t>P17: Podría informarnos facturación total de venta on-line incluyendo IVA en Argentina (estimado año calendario)</a:t>
            </a:r>
          </a:p>
          <a:p>
            <a:pPr defTabSz="1020614">
              <a:spcBef>
                <a:spcPct val="20000"/>
              </a:spcBef>
              <a:defRPr/>
            </a:pPr>
            <a:r>
              <a:rPr lang="es-ES" sz="900" b="0" dirty="0">
                <a:solidFill>
                  <a:srgbClr val="333333"/>
                </a:solidFill>
                <a:cs typeface="Arial" charset="0"/>
              </a:rPr>
              <a:t>Base: Total entrevistados.</a:t>
            </a:r>
            <a:endParaRPr lang="es-ES" sz="900" b="0" dirty="0">
              <a:solidFill>
                <a:prstClr val="white"/>
              </a:solidFill>
            </a:endParaRPr>
          </a:p>
        </p:txBody>
      </p:sp>
      <p:sp>
        <p:nvSpPr>
          <p:cNvPr id="39" name="1 Título"/>
          <p:cNvSpPr>
            <a:spLocks noGrp="1"/>
          </p:cNvSpPr>
          <p:nvPr>
            <p:ph type="title"/>
          </p:nvPr>
        </p:nvSpPr>
        <p:spPr/>
        <p:txBody>
          <a:bodyPr/>
          <a:lstStyle/>
          <a:p>
            <a:r>
              <a:rPr lang="es-AR" b="1" dirty="0" smtClean="0"/>
              <a:t>Facturación total del Comercio Electrónico en 2015</a:t>
            </a:r>
            <a:endParaRPr lang="es-AR" b="1" dirty="0"/>
          </a:p>
        </p:txBody>
      </p:sp>
      <p:sp>
        <p:nvSpPr>
          <p:cNvPr id="5" name="4 CuadroTexto"/>
          <p:cNvSpPr txBox="1"/>
          <p:nvPr/>
        </p:nvSpPr>
        <p:spPr>
          <a:xfrm>
            <a:off x="5274500" y="5688842"/>
            <a:ext cx="4896544" cy="645640"/>
          </a:xfrm>
          <a:prstGeom prst="rect">
            <a:avLst/>
          </a:prstGeom>
          <a:noFill/>
        </p:spPr>
        <p:txBody>
          <a:bodyPr wrap="square" lIns="90756" tIns="45378" rIns="90756" bIns="45378" rtlCol="0">
            <a:spAutoFit/>
          </a:bodyPr>
          <a:lstStyle>
            <a:defPPr>
              <a:defRPr lang="en-AU"/>
            </a:defPPr>
            <a:lvl1pPr algn="ctr">
              <a:defRPr sz="3200">
                <a:solidFill>
                  <a:schemeClr val="tx1">
                    <a:lumMod val="65000"/>
                    <a:lumOff val="35000"/>
                  </a:schemeClr>
                </a:solidFill>
                <a:latin typeface="+mn-lt"/>
              </a:defRPr>
            </a:lvl1pPr>
          </a:lstStyle>
          <a:p>
            <a:r>
              <a:rPr lang="es-AR" sz="1800" dirty="0">
                <a:solidFill>
                  <a:prstClr val="black">
                    <a:lumMod val="65000"/>
                    <a:lumOff val="35000"/>
                  </a:prstClr>
                </a:solidFill>
              </a:rPr>
              <a:t>La facturación en </a:t>
            </a:r>
            <a:r>
              <a:rPr lang="es-AR" sz="1800" dirty="0" smtClean="0">
                <a:solidFill>
                  <a:prstClr val="black">
                    <a:lumMod val="65000"/>
                    <a:lumOff val="35000"/>
                  </a:prstClr>
                </a:solidFill>
              </a:rPr>
              <a:t>2014 </a:t>
            </a:r>
            <a:r>
              <a:rPr lang="es-AR" sz="1800" dirty="0">
                <a:solidFill>
                  <a:prstClr val="black">
                    <a:lumMod val="65000"/>
                    <a:lumOff val="35000"/>
                  </a:prstClr>
                </a:solidFill>
              </a:rPr>
              <a:t>había alcanzado los $40.100 MM pesos</a:t>
            </a:r>
          </a:p>
        </p:txBody>
      </p:sp>
      <p:sp>
        <p:nvSpPr>
          <p:cNvPr id="30" name="Rectangle 8"/>
          <p:cNvSpPr/>
          <p:nvPr/>
        </p:nvSpPr>
        <p:spPr>
          <a:xfrm>
            <a:off x="263200" y="6336915"/>
            <a:ext cx="8064896" cy="39604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90729" tIns="45365" rIns="90729" bIns="45365" rtlCol="0" anchor="t"/>
          <a:lstStyle/>
          <a:p>
            <a:pPr defTabSz="1020614">
              <a:spcBef>
                <a:spcPct val="20000"/>
              </a:spcBef>
              <a:defRPr/>
            </a:pPr>
            <a:r>
              <a:rPr lang="es-ES" sz="900" b="0" dirty="0">
                <a:solidFill>
                  <a:srgbClr val="333333"/>
                </a:solidFill>
                <a:cs typeface="Arial" charset="0"/>
              </a:rPr>
              <a:t>Base: Total entrevistados (102).</a:t>
            </a:r>
            <a:endParaRPr lang="es-ES" sz="900" b="0" dirty="0">
              <a:solidFill>
                <a:prstClr val="white"/>
              </a:solidFill>
            </a:endParaRPr>
          </a:p>
        </p:txBody>
      </p:sp>
      <p:sp>
        <p:nvSpPr>
          <p:cNvPr id="24" name="23 CuadroTexto"/>
          <p:cNvSpPr txBox="1"/>
          <p:nvPr/>
        </p:nvSpPr>
        <p:spPr>
          <a:xfrm>
            <a:off x="4950937" y="3633139"/>
            <a:ext cx="5543670" cy="2123159"/>
          </a:xfrm>
          <a:prstGeom prst="rect">
            <a:avLst/>
          </a:prstGeom>
          <a:noFill/>
        </p:spPr>
        <p:txBody>
          <a:bodyPr wrap="square" lIns="90945" tIns="45473" rIns="90945" bIns="45473" rtlCol="0">
            <a:spAutoFit/>
          </a:bodyPr>
          <a:lstStyle/>
          <a:p>
            <a:pPr algn="ctr"/>
            <a:r>
              <a:rPr lang="es-AR" sz="4400" dirty="0" smtClean="0">
                <a:solidFill>
                  <a:prstClr val="black">
                    <a:lumMod val="65000"/>
                    <a:lumOff val="35000"/>
                  </a:prstClr>
                </a:solidFill>
                <a:latin typeface="+mn-lt"/>
              </a:rPr>
              <a:t>70.8% </a:t>
            </a:r>
            <a:endParaRPr lang="es-AR" sz="4400" dirty="0">
              <a:solidFill>
                <a:prstClr val="black">
                  <a:lumMod val="65000"/>
                  <a:lumOff val="35000"/>
                </a:prstClr>
              </a:solidFill>
              <a:latin typeface="+mn-lt"/>
            </a:endParaRPr>
          </a:p>
          <a:p>
            <a:pPr algn="ctr"/>
            <a:r>
              <a:rPr lang="es-AR" sz="4400" dirty="0">
                <a:solidFill>
                  <a:schemeClr val="bg1">
                    <a:lumMod val="65000"/>
                  </a:schemeClr>
                </a:solidFill>
                <a:latin typeface="+mn-lt"/>
              </a:rPr>
              <a:t>de crecimiento anual</a:t>
            </a:r>
          </a:p>
        </p:txBody>
      </p:sp>
      <p:sp>
        <p:nvSpPr>
          <p:cNvPr id="26" name="25 Triángulo isósceles"/>
          <p:cNvSpPr/>
          <p:nvPr/>
        </p:nvSpPr>
        <p:spPr>
          <a:xfrm>
            <a:off x="6300614" y="1499736"/>
            <a:ext cx="2484276" cy="1550552"/>
          </a:xfrm>
          <a:prstGeom prst="triangle">
            <a:avLst/>
          </a:prstGeom>
          <a:solidFill>
            <a:srgbClr val="33CC33"/>
          </a:solidFill>
          <a:ln>
            <a:noFill/>
          </a:ln>
        </p:spPr>
        <p:style>
          <a:lnRef idx="2">
            <a:schemeClr val="accent1">
              <a:shade val="50000"/>
            </a:schemeClr>
          </a:lnRef>
          <a:fillRef idx="1">
            <a:schemeClr val="accent1"/>
          </a:fillRef>
          <a:effectRef idx="0">
            <a:schemeClr val="accent1"/>
          </a:effectRef>
          <a:fontRef idx="minor">
            <a:schemeClr val="lt1"/>
          </a:fontRef>
        </p:style>
        <p:txBody>
          <a:bodyPr lIns="90945" tIns="45473" rIns="90945" bIns="45473" rtlCol="0" anchor="t"/>
          <a:lstStyle/>
          <a:p>
            <a:endParaRPr lang="es-AR" sz="1600" b="0" dirty="0">
              <a:solidFill>
                <a:prstClr val="white"/>
              </a:solidFill>
            </a:endParaRPr>
          </a:p>
        </p:txBody>
      </p:sp>
      <p:sp>
        <p:nvSpPr>
          <p:cNvPr id="27" name="26 CuadroTexto"/>
          <p:cNvSpPr txBox="1"/>
          <p:nvPr/>
        </p:nvSpPr>
        <p:spPr>
          <a:xfrm>
            <a:off x="59865" y="3633139"/>
            <a:ext cx="5160629" cy="2123159"/>
          </a:xfrm>
          <a:prstGeom prst="rect">
            <a:avLst/>
          </a:prstGeom>
          <a:noFill/>
        </p:spPr>
        <p:txBody>
          <a:bodyPr wrap="square" lIns="90945" tIns="45473" rIns="90945" bIns="45473" rtlCol="0">
            <a:spAutoFit/>
          </a:bodyPr>
          <a:lstStyle>
            <a:defPPr>
              <a:defRPr lang="en-AU"/>
            </a:defPPr>
            <a:lvl1pPr algn="ctr">
              <a:defRPr sz="3200">
                <a:solidFill>
                  <a:schemeClr val="tx1">
                    <a:lumMod val="65000"/>
                    <a:lumOff val="35000"/>
                  </a:schemeClr>
                </a:solidFill>
                <a:latin typeface="+mn-lt"/>
              </a:defRPr>
            </a:lvl1pPr>
          </a:lstStyle>
          <a:p>
            <a:r>
              <a:rPr lang="es-AR" sz="4400" dirty="0" smtClean="0">
                <a:solidFill>
                  <a:prstClr val="black">
                    <a:lumMod val="65000"/>
                    <a:lumOff val="35000"/>
                  </a:prstClr>
                </a:solidFill>
              </a:rPr>
              <a:t>$68.486</a:t>
            </a:r>
            <a:endParaRPr lang="es-AR" sz="4400" dirty="0">
              <a:solidFill>
                <a:prstClr val="black">
                  <a:lumMod val="65000"/>
                  <a:lumOff val="35000"/>
                </a:prstClr>
              </a:solidFill>
            </a:endParaRPr>
          </a:p>
          <a:p>
            <a:r>
              <a:rPr lang="es-AR" sz="4400" dirty="0">
                <a:solidFill>
                  <a:schemeClr val="bg1">
                    <a:lumMod val="65000"/>
                  </a:schemeClr>
                </a:solidFill>
              </a:rPr>
              <a:t>Millones de pesos</a:t>
            </a:r>
          </a:p>
        </p:txBody>
      </p:sp>
      <p:pic>
        <p:nvPicPr>
          <p:cNvPr id="28" name="Imagen 2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23950" y="6660951"/>
            <a:ext cx="792088" cy="792088"/>
          </a:xfrm>
          <a:prstGeom prst="rect">
            <a:avLst/>
          </a:prstGeom>
        </p:spPr>
      </p:pic>
      <p:grpSp>
        <p:nvGrpSpPr>
          <p:cNvPr id="35" name="Grupo 34"/>
          <p:cNvGrpSpPr/>
          <p:nvPr/>
        </p:nvGrpSpPr>
        <p:grpSpPr>
          <a:xfrm>
            <a:off x="1980134" y="1362199"/>
            <a:ext cx="1841501" cy="1846263"/>
            <a:chOff x="1265237" y="1273175"/>
            <a:chExt cx="1841501" cy="1846263"/>
          </a:xfrm>
        </p:grpSpPr>
        <p:sp>
          <p:nvSpPr>
            <p:cNvPr id="33" name="Freeform 10"/>
            <p:cNvSpPr>
              <a:spLocks noEditPoints="1"/>
            </p:cNvSpPr>
            <p:nvPr/>
          </p:nvSpPr>
          <p:spPr bwMode="auto">
            <a:xfrm>
              <a:off x="1265237" y="2185988"/>
              <a:ext cx="868363" cy="933450"/>
            </a:xfrm>
            <a:custGeom>
              <a:avLst/>
              <a:gdLst>
                <a:gd name="T0" fmla="*/ 194 w 230"/>
                <a:gd name="T1" fmla="*/ 16 h 247"/>
                <a:gd name="T2" fmla="*/ 114 w 230"/>
                <a:gd name="T3" fmla="*/ 0 h 247"/>
                <a:gd name="T4" fmla="*/ 36 w 230"/>
                <a:gd name="T5" fmla="*/ 16 h 247"/>
                <a:gd name="T6" fmla="*/ 0 w 230"/>
                <a:gd name="T7" fmla="*/ 60 h 247"/>
                <a:gd name="T8" fmla="*/ 0 w 230"/>
                <a:gd name="T9" fmla="*/ 188 h 247"/>
                <a:gd name="T10" fmla="*/ 0 w 230"/>
                <a:gd name="T11" fmla="*/ 188 h 247"/>
                <a:gd name="T12" fmla="*/ 36 w 230"/>
                <a:gd name="T13" fmla="*/ 232 h 247"/>
                <a:gd name="T14" fmla="*/ 114 w 230"/>
                <a:gd name="T15" fmla="*/ 247 h 247"/>
                <a:gd name="T16" fmla="*/ 194 w 230"/>
                <a:gd name="T17" fmla="*/ 232 h 247"/>
                <a:gd name="T18" fmla="*/ 230 w 230"/>
                <a:gd name="T19" fmla="*/ 188 h 247"/>
                <a:gd name="T20" fmla="*/ 230 w 230"/>
                <a:gd name="T21" fmla="*/ 188 h 247"/>
                <a:gd name="T22" fmla="*/ 230 w 230"/>
                <a:gd name="T23" fmla="*/ 60 h 247"/>
                <a:gd name="T24" fmla="*/ 194 w 230"/>
                <a:gd name="T25" fmla="*/ 16 h 247"/>
                <a:gd name="T26" fmla="*/ 17 w 230"/>
                <a:gd name="T27" fmla="*/ 135 h 247"/>
                <a:gd name="T28" fmla="*/ 36 w 230"/>
                <a:gd name="T29" fmla="*/ 147 h 247"/>
                <a:gd name="T30" fmla="*/ 114 w 230"/>
                <a:gd name="T31" fmla="*/ 163 h 247"/>
                <a:gd name="T32" fmla="*/ 194 w 230"/>
                <a:gd name="T33" fmla="*/ 147 h 247"/>
                <a:gd name="T34" fmla="*/ 213 w 230"/>
                <a:gd name="T35" fmla="*/ 135 h 247"/>
                <a:gd name="T36" fmla="*/ 213 w 230"/>
                <a:gd name="T37" fmla="*/ 147 h 247"/>
                <a:gd name="T38" fmla="*/ 213 w 230"/>
                <a:gd name="T39" fmla="*/ 147 h 247"/>
                <a:gd name="T40" fmla="*/ 186 w 230"/>
                <a:gd name="T41" fmla="*/ 174 h 247"/>
                <a:gd name="T42" fmla="*/ 114 w 230"/>
                <a:gd name="T43" fmla="*/ 188 h 247"/>
                <a:gd name="T44" fmla="*/ 43 w 230"/>
                <a:gd name="T45" fmla="*/ 174 h 247"/>
                <a:gd name="T46" fmla="*/ 17 w 230"/>
                <a:gd name="T47" fmla="*/ 147 h 247"/>
                <a:gd name="T48" fmla="*/ 17 w 230"/>
                <a:gd name="T49" fmla="*/ 147 h 247"/>
                <a:gd name="T50" fmla="*/ 17 w 230"/>
                <a:gd name="T51" fmla="*/ 135 h 247"/>
                <a:gd name="T52" fmla="*/ 36 w 230"/>
                <a:gd name="T53" fmla="*/ 104 h 247"/>
                <a:gd name="T54" fmla="*/ 114 w 230"/>
                <a:gd name="T55" fmla="*/ 119 h 247"/>
                <a:gd name="T56" fmla="*/ 194 w 230"/>
                <a:gd name="T57" fmla="*/ 104 h 247"/>
                <a:gd name="T58" fmla="*/ 213 w 230"/>
                <a:gd name="T59" fmla="*/ 92 h 247"/>
                <a:gd name="T60" fmla="*/ 213 w 230"/>
                <a:gd name="T61" fmla="*/ 104 h 247"/>
                <a:gd name="T62" fmla="*/ 213 w 230"/>
                <a:gd name="T63" fmla="*/ 104 h 247"/>
                <a:gd name="T64" fmla="*/ 186 w 230"/>
                <a:gd name="T65" fmla="*/ 132 h 247"/>
                <a:gd name="T66" fmla="*/ 114 w 230"/>
                <a:gd name="T67" fmla="*/ 146 h 247"/>
                <a:gd name="T68" fmla="*/ 43 w 230"/>
                <a:gd name="T69" fmla="*/ 132 h 247"/>
                <a:gd name="T70" fmla="*/ 17 w 230"/>
                <a:gd name="T71" fmla="*/ 104 h 247"/>
                <a:gd name="T72" fmla="*/ 17 w 230"/>
                <a:gd name="T73" fmla="*/ 104 h 247"/>
                <a:gd name="T74" fmla="*/ 17 w 230"/>
                <a:gd name="T75" fmla="*/ 92 h 247"/>
                <a:gd name="T76" fmla="*/ 36 w 230"/>
                <a:gd name="T77" fmla="*/ 104 h 247"/>
                <a:gd name="T78" fmla="*/ 213 w 230"/>
                <a:gd name="T79" fmla="*/ 188 h 247"/>
                <a:gd name="T80" fmla="*/ 186 w 230"/>
                <a:gd name="T81" fmla="*/ 216 h 247"/>
                <a:gd name="T82" fmla="*/ 114 w 230"/>
                <a:gd name="T83" fmla="*/ 230 h 247"/>
                <a:gd name="T84" fmla="*/ 43 w 230"/>
                <a:gd name="T85" fmla="*/ 216 h 247"/>
                <a:gd name="T86" fmla="*/ 17 w 230"/>
                <a:gd name="T87" fmla="*/ 188 h 247"/>
                <a:gd name="T88" fmla="*/ 17 w 230"/>
                <a:gd name="T89" fmla="*/ 188 h 247"/>
                <a:gd name="T90" fmla="*/ 17 w 230"/>
                <a:gd name="T91" fmla="*/ 178 h 247"/>
                <a:gd name="T92" fmla="*/ 36 w 230"/>
                <a:gd name="T93" fmla="*/ 189 h 247"/>
                <a:gd name="T94" fmla="*/ 114 w 230"/>
                <a:gd name="T95" fmla="*/ 205 h 247"/>
                <a:gd name="T96" fmla="*/ 194 w 230"/>
                <a:gd name="T97" fmla="*/ 189 h 247"/>
                <a:gd name="T98" fmla="*/ 213 w 230"/>
                <a:gd name="T99" fmla="*/ 178 h 247"/>
                <a:gd name="T100" fmla="*/ 213 w 230"/>
                <a:gd name="T101" fmla="*/ 188 h 2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230" h="247">
                  <a:moveTo>
                    <a:pt x="194" y="16"/>
                  </a:moveTo>
                  <a:cubicBezTo>
                    <a:pt x="172" y="6"/>
                    <a:pt x="144" y="0"/>
                    <a:pt x="114" y="0"/>
                  </a:cubicBezTo>
                  <a:cubicBezTo>
                    <a:pt x="85" y="0"/>
                    <a:pt x="57" y="6"/>
                    <a:pt x="36" y="16"/>
                  </a:cubicBezTo>
                  <a:cubicBezTo>
                    <a:pt x="13" y="27"/>
                    <a:pt x="0" y="43"/>
                    <a:pt x="0" y="60"/>
                  </a:cubicBezTo>
                  <a:cubicBezTo>
                    <a:pt x="0" y="188"/>
                    <a:pt x="0" y="188"/>
                    <a:pt x="0" y="188"/>
                  </a:cubicBezTo>
                  <a:cubicBezTo>
                    <a:pt x="0" y="188"/>
                    <a:pt x="0" y="188"/>
                    <a:pt x="0" y="188"/>
                  </a:cubicBezTo>
                  <a:cubicBezTo>
                    <a:pt x="0" y="205"/>
                    <a:pt x="13" y="220"/>
                    <a:pt x="36" y="232"/>
                  </a:cubicBezTo>
                  <a:cubicBezTo>
                    <a:pt x="57" y="241"/>
                    <a:pt x="85" y="247"/>
                    <a:pt x="114" y="247"/>
                  </a:cubicBezTo>
                  <a:cubicBezTo>
                    <a:pt x="144" y="247"/>
                    <a:pt x="172" y="241"/>
                    <a:pt x="194" y="232"/>
                  </a:cubicBezTo>
                  <a:cubicBezTo>
                    <a:pt x="216" y="220"/>
                    <a:pt x="229" y="205"/>
                    <a:pt x="230" y="188"/>
                  </a:cubicBezTo>
                  <a:cubicBezTo>
                    <a:pt x="230" y="188"/>
                    <a:pt x="230" y="188"/>
                    <a:pt x="230" y="188"/>
                  </a:cubicBezTo>
                  <a:cubicBezTo>
                    <a:pt x="230" y="60"/>
                    <a:pt x="230" y="60"/>
                    <a:pt x="230" y="60"/>
                  </a:cubicBezTo>
                  <a:cubicBezTo>
                    <a:pt x="230" y="43"/>
                    <a:pt x="217" y="27"/>
                    <a:pt x="194" y="16"/>
                  </a:cubicBezTo>
                  <a:moveTo>
                    <a:pt x="17" y="135"/>
                  </a:moveTo>
                  <a:cubicBezTo>
                    <a:pt x="23" y="140"/>
                    <a:pt x="29" y="143"/>
                    <a:pt x="36" y="147"/>
                  </a:cubicBezTo>
                  <a:cubicBezTo>
                    <a:pt x="57" y="157"/>
                    <a:pt x="85" y="163"/>
                    <a:pt x="114" y="163"/>
                  </a:cubicBezTo>
                  <a:cubicBezTo>
                    <a:pt x="144" y="163"/>
                    <a:pt x="172" y="157"/>
                    <a:pt x="194" y="147"/>
                  </a:cubicBezTo>
                  <a:cubicBezTo>
                    <a:pt x="201" y="143"/>
                    <a:pt x="207" y="140"/>
                    <a:pt x="213" y="135"/>
                  </a:cubicBezTo>
                  <a:cubicBezTo>
                    <a:pt x="213" y="147"/>
                    <a:pt x="213" y="147"/>
                    <a:pt x="213" y="147"/>
                  </a:cubicBezTo>
                  <a:cubicBezTo>
                    <a:pt x="213" y="147"/>
                    <a:pt x="213" y="147"/>
                    <a:pt x="213" y="147"/>
                  </a:cubicBezTo>
                  <a:cubicBezTo>
                    <a:pt x="212" y="156"/>
                    <a:pt x="203" y="167"/>
                    <a:pt x="186" y="174"/>
                  </a:cubicBezTo>
                  <a:cubicBezTo>
                    <a:pt x="168" y="183"/>
                    <a:pt x="142" y="188"/>
                    <a:pt x="114" y="188"/>
                  </a:cubicBezTo>
                  <a:cubicBezTo>
                    <a:pt x="87" y="188"/>
                    <a:pt x="62" y="183"/>
                    <a:pt x="43" y="174"/>
                  </a:cubicBezTo>
                  <a:cubicBezTo>
                    <a:pt x="27" y="167"/>
                    <a:pt x="17" y="156"/>
                    <a:pt x="17" y="147"/>
                  </a:cubicBezTo>
                  <a:cubicBezTo>
                    <a:pt x="17" y="147"/>
                    <a:pt x="17" y="147"/>
                    <a:pt x="17" y="147"/>
                  </a:cubicBezTo>
                  <a:lnTo>
                    <a:pt x="17" y="135"/>
                  </a:lnTo>
                  <a:close/>
                  <a:moveTo>
                    <a:pt x="36" y="104"/>
                  </a:moveTo>
                  <a:cubicBezTo>
                    <a:pt x="57" y="114"/>
                    <a:pt x="85" y="119"/>
                    <a:pt x="114" y="119"/>
                  </a:cubicBezTo>
                  <a:cubicBezTo>
                    <a:pt x="144" y="119"/>
                    <a:pt x="172" y="114"/>
                    <a:pt x="194" y="104"/>
                  </a:cubicBezTo>
                  <a:cubicBezTo>
                    <a:pt x="201" y="100"/>
                    <a:pt x="207" y="96"/>
                    <a:pt x="213" y="92"/>
                  </a:cubicBezTo>
                  <a:cubicBezTo>
                    <a:pt x="213" y="104"/>
                    <a:pt x="213" y="104"/>
                    <a:pt x="213" y="104"/>
                  </a:cubicBezTo>
                  <a:cubicBezTo>
                    <a:pt x="213" y="104"/>
                    <a:pt x="213" y="104"/>
                    <a:pt x="213" y="104"/>
                  </a:cubicBezTo>
                  <a:cubicBezTo>
                    <a:pt x="212" y="114"/>
                    <a:pt x="203" y="124"/>
                    <a:pt x="186" y="132"/>
                  </a:cubicBezTo>
                  <a:cubicBezTo>
                    <a:pt x="168" y="141"/>
                    <a:pt x="142" y="146"/>
                    <a:pt x="114" y="146"/>
                  </a:cubicBezTo>
                  <a:cubicBezTo>
                    <a:pt x="87" y="146"/>
                    <a:pt x="62" y="141"/>
                    <a:pt x="43" y="132"/>
                  </a:cubicBezTo>
                  <a:cubicBezTo>
                    <a:pt x="27" y="124"/>
                    <a:pt x="17" y="114"/>
                    <a:pt x="17" y="104"/>
                  </a:cubicBezTo>
                  <a:cubicBezTo>
                    <a:pt x="17" y="104"/>
                    <a:pt x="17" y="104"/>
                    <a:pt x="17" y="104"/>
                  </a:cubicBezTo>
                  <a:cubicBezTo>
                    <a:pt x="17" y="92"/>
                    <a:pt x="17" y="92"/>
                    <a:pt x="17" y="92"/>
                  </a:cubicBezTo>
                  <a:cubicBezTo>
                    <a:pt x="23" y="96"/>
                    <a:pt x="29" y="100"/>
                    <a:pt x="36" y="104"/>
                  </a:cubicBezTo>
                  <a:moveTo>
                    <a:pt x="213" y="188"/>
                  </a:moveTo>
                  <a:cubicBezTo>
                    <a:pt x="212" y="198"/>
                    <a:pt x="203" y="208"/>
                    <a:pt x="186" y="216"/>
                  </a:cubicBezTo>
                  <a:cubicBezTo>
                    <a:pt x="168" y="225"/>
                    <a:pt x="142" y="230"/>
                    <a:pt x="114" y="230"/>
                  </a:cubicBezTo>
                  <a:cubicBezTo>
                    <a:pt x="87" y="230"/>
                    <a:pt x="62" y="225"/>
                    <a:pt x="43" y="216"/>
                  </a:cubicBezTo>
                  <a:cubicBezTo>
                    <a:pt x="27" y="208"/>
                    <a:pt x="17" y="198"/>
                    <a:pt x="17" y="188"/>
                  </a:cubicBezTo>
                  <a:cubicBezTo>
                    <a:pt x="17" y="188"/>
                    <a:pt x="17" y="188"/>
                    <a:pt x="17" y="188"/>
                  </a:cubicBezTo>
                  <a:cubicBezTo>
                    <a:pt x="17" y="178"/>
                    <a:pt x="17" y="178"/>
                    <a:pt x="17" y="178"/>
                  </a:cubicBezTo>
                  <a:cubicBezTo>
                    <a:pt x="23" y="182"/>
                    <a:pt x="29" y="186"/>
                    <a:pt x="36" y="189"/>
                  </a:cubicBezTo>
                  <a:cubicBezTo>
                    <a:pt x="57" y="200"/>
                    <a:pt x="85" y="205"/>
                    <a:pt x="114" y="205"/>
                  </a:cubicBezTo>
                  <a:cubicBezTo>
                    <a:pt x="144" y="205"/>
                    <a:pt x="172" y="200"/>
                    <a:pt x="194" y="189"/>
                  </a:cubicBezTo>
                  <a:cubicBezTo>
                    <a:pt x="201" y="186"/>
                    <a:pt x="207" y="182"/>
                    <a:pt x="213" y="178"/>
                  </a:cubicBezTo>
                  <a:cubicBezTo>
                    <a:pt x="213" y="188"/>
                    <a:pt x="213" y="188"/>
                    <a:pt x="213" y="188"/>
                  </a:cubicBezTo>
                  <a:close/>
                </a:path>
              </a:pathLst>
            </a:custGeom>
            <a:solidFill>
              <a:srgbClr val="F69120"/>
            </a:solidFill>
            <a:ln w="9525">
              <a:noFill/>
              <a:round/>
              <a:headEnd/>
              <a:tailEnd/>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AR"/>
            </a:p>
          </p:txBody>
        </p:sp>
        <p:sp>
          <p:nvSpPr>
            <p:cNvPr id="34" name="Freeform 11"/>
            <p:cNvSpPr>
              <a:spLocks/>
            </p:cNvSpPr>
            <p:nvPr/>
          </p:nvSpPr>
          <p:spPr bwMode="auto">
            <a:xfrm>
              <a:off x="1300163" y="1273175"/>
              <a:ext cx="1806575" cy="1392238"/>
            </a:xfrm>
            <a:custGeom>
              <a:avLst/>
              <a:gdLst>
                <a:gd name="T0" fmla="*/ 479 w 479"/>
                <a:gd name="T1" fmla="*/ 191 h 369"/>
                <a:gd name="T2" fmla="*/ 367 w 479"/>
                <a:gd name="T3" fmla="*/ 0 h 369"/>
                <a:gd name="T4" fmla="*/ 0 w 479"/>
                <a:gd name="T5" fmla="*/ 214 h 369"/>
                <a:gd name="T6" fmla="*/ 17 w 479"/>
                <a:gd name="T7" fmla="*/ 244 h 369"/>
                <a:gd name="T8" fmla="*/ 20 w 479"/>
                <a:gd name="T9" fmla="*/ 243 h 369"/>
                <a:gd name="T10" fmla="*/ 33 w 479"/>
                <a:gd name="T11" fmla="*/ 237 h 369"/>
                <a:gd name="T12" fmla="*/ 24 w 479"/>
                <a:gd name="T13" fmla="*/ 221 h 369"/>
                <a:gd name="T14" fmla="*/ 361 w 479"/>
                <a:gd name="T15" fmla="*/ 24 h 369"/>
                <a:gd name="T16" fmla="*/ 456 w 479"/>
                <a:gd name="T17" fmla="*/ 185 h 369"/>
                <a:gd name="T18" fmla="*/ 238 w 479"/>
                <a:gd name="T19" fmla="*/ 312 h 369"/>
                <a:gd name="T20" fmla="*/ 238 w 479"/>
                <a:gd name="T21" fmla="*/ 331 h 369"/>
                <a:gd name="T22" fmla="*/ 420 w 479"/>
                <a:gd name="T23" fmla="*/ 225 h 369"/>
                <a:gd name="T24" fmla="*/ 446 w 479"/>
                <a:gd name="T25" fmla="*/ 285 h 369"/>
                <a:gd name="T26" fmla="*/ 238 w 479"/>
                <a:gd name="T27" fmla="*/ 351 h 369"/>
                <a:gd name="T28" fmla="*/ 238 w 479"/>
                <a:gd name="T29" fmla="*/ 369 h 369"/>
                <a:gd name="T30" fmla="*/ 469 w 479"/>
                <a:gd name="T31" fmla="*/ 294 h 369"/>
                <a:gd name="T32" fmla="*/ 434 w 479"/>
                <a:gd name="T33" fmla="*/ 216 h 369"/>
                <a:gd name="T34" fmla="*/ 479 w 479"/>
                <a:gd name="T35" fmla="*/ 191 h 3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79" h="369">
                  <a:moveTo>
                    <a:pt x="479" y="191"/>
                  </a:moveTo>
                  <a:cubicBezTo>
                    <a:pt x="367" y="0"/>
                    <a:pt x="367" y="0"/>
                    <a:pt x="367" y="0"/>
                  </a:cubicBezTo>
                  <a:cubicBezTo>
                    <a:pt x="0" y="214"/>
                    <a:pt x="0" y="214"/>
                    <a:pt x="0" y="214"/>
                  </a:cubicBezTo>
                  <a:cubicBezTo>
                    <a:pt x="17" y="244"/>
                    <a:pt x="17" y="244"/>
                    <a:pt x="17" y="244"/>
                  </a:cubicBezTo>
                  <a:cubicBezTo>
                    <a:pt x="18" y="243"/>
                    <a:pt x="19" y="243"/>
                    <a:pt x="20" y="243"/>
                  </a:cubicBezTo>
                  <a:cubicBezTo>
                    <a:pt x="24" y="240"/>
                    <a:pt x="28" y="239"/>
                    <a:pt x="33" y="237"/>
                  </a:cubicBezTo>
                  <a:cubicBezTo>
                    <a:pt x="24" y="221"/>
                    <a:pt x="24" y="221"/>
                    <a:pt x="24" y="221"/>
                  </a:cubicBezTo>
                  <a:cubicBezTo>
                    <a:pt x="361" y="24"/>
                    <a:pt x="361" y="24"/>
                    <a:pt x="361" y="24"/>
                  </a:cubicBezTo>
                  <a:cubicBezTo>
                    <a:pt x="456" y="185"/>
                    <a:pt x="456" y="185"/>
                    <a:pt x="456" y="185"/>
                  </a:cubicBezTo>
                  <a:cubicBezTo>
                    <a:pt x="238" y="312"/>
                    <a:pt x="238" y="312"/>
                    <a:pt x="238" y="312"/>
                  </a:cubicBezTo>
                  <a:cubicBezTo>
                    <a:pt x="238" y="331"/>
                    <a:pt x="238" y="331"/>
                    <a:pt x="238" y="331"/>
                  </a:cubicBezTo>
                  <a:cubicBezTo>
                    <a:pt x="420" y="225"/>
                    <a:pt x="420" y="225"/>
                    <a:pt x="420" y="225"/>
                  </a:cubicBezTo>
                  <a:cubicBezTo>
                    <a:pt x="446" y="285"/>
                    <a:pt x="446" y="285"/>
                    <a:pt x="446" y="285"/>
                  </a:cubicBezTo>
                  <a:cubicBezTo>
                    <a:pt x="238" y="351"/>
                    <a:pt x="238" y="351"/>
                    <a:pt x="238" y="351"/>
                  </a:cubicBezTo>
                  <a:cubicBezTo>
                    <a:pt x="238" y="369"/>
                    <a:pt x="238" y="369"/>
                    <a:pt x="238" y="369"/>
                  </a:cubicBezTo>
                  <a:cubicBezTo>
                    <a:pt x="469" y="294"/>
                    <a:pt x="469" y="294"/>
                    <a:pt x="469" y="294"/>
                  </a:cubicBezTo>
                  <a:cubicBezTo>
                    <a:pt x="434" y="216"/>
                    <a:pt x="434" y="216"/>
                    <a:pt x="434" y="216"/>
                  </a:cubicBezTo>
                  <a:lnTo>
                    <a:pt x="479" y="191"/>
                  </a:lnTo>
                  <a:close/>
                </a:path>
              </a:pathLst>
            </a:custGeom>
            <a:solidFill>
              <a:srgbClr val="4655A5"/>
            </a:solidFill>
            <a:ln w="9525">
              <a:noFill/>
              <a:round/>
              <a:headEnd/>
              <a:tailEnd/>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AR"/>
            </a:p>
          </p:txBody>
        </p:sp>
      </p:grpSp>
      <p:grpSp>
        <p:nvGrpSpPr>
          <p:cNvPr id="37" name="36 Grupo"/>
          <p:cNvGrpSpPr/>
          <p:nvPr/>
        </p:nvGrpSpPr>
        <p:grpSpPr>
          <a:xfrm rot="5400000">
            <a:off x="5157121" y="141210"/>
            <a:ext cx="1088498" cy="2679272"/>
            <a:chOff x="4640412" y="1872047"/>
            <a:chExt cx="623205" cy="2312278"/>
          </a:xfrm>
        </p:grpSpPr>
        <p:sp>
          <p:nvSpPr>
            <p:cNvPr id="38" name="Freeform 16"/>
            <p:cNvSpPr>
              <a:spLocks/>
            </p:cNvSpPr>
            <p:nvPr/>
          </p:nvSpPr>
          <p:spPr bwMode="auto">
            <a:xfrm>
              <a:off x="4640412" y="4114783"/>
              <a:ext cx="120361" cy="69542"/>
            </a:xfrm>
            <a:custGeom>
              <a:avLst/>
              <a:gdLst>
                <a:gd name="T0" fmla="*/ 90 w 90"/>
                <a:gd name="T1" fmla="*/ 52 h 52"/>
                <a:gd name="T2" fmla="*/ 45 w 90"/>
                <a:gd name="T3" fmla="*/ 0 h 52"/>
                <a:gd name="T4" fmla="*/ 0 w 90"/>
                <a:gd name="T5" fmla="*/ 52 h 52"/>
                <a:gd name="T6" fmla="*/ 90 w 90"/>
                <a:gd name="T7" fmla="*/ 52 h 52"/>
              </a:gdLst>
              <a:ahLst/>
              <a:cxnLst>
                <a:cxn ang="0">
                  <a:pos x="T0" y="T1"/>
                </a:cxn>
                <a:cxn ang="0">
                  <a:pos x="T2" y="T3"/>
                </a:cxn>
                <a:cxn ang="0">
                  <a:pos x="T4" y="T5"/>
                </a:cxn>
                <a:cxn ang="0">
                  <a:pos x="T6" y="T7"/>
                </a:cxn>
              </a:cxnLst>
              <a:rect l="0" t="0" r="r" b="b"/>
              <a:pathLst>
                <a:path w="90" h="52">
                  <a:moveTo>
                    <a:pt x="90" y="52"/>
                  </a:moveTo>
                  <a:lnTo>
                    <a:pt x="45" y="0"/>
                  </a:lnTo>
                  <a:lnTo>
                    <a:pt x="0" y="52"/>
                  </a:lnTo>
                  <a:lnTo>
                    <a:pt x="90" y="52"/>
                  </a:lnTo>
                  <a:close/>
                </a:path>
              </a:pathLst>
            </a:custGeom>
            <a:solidFill>
              <a:srgbClr val="42424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AR">
                <a:solidFill>
                  <a:srgbClr val="333333"/>
                </a:solidFill>
              </a:endParaRPr>
            </a:p>
          </p:txBody>
        </p:sp>
        <p:sp>
          <p:nvSpPr>
            <p:cNvPr id="40" name="Freeform 17"/>
            <p:cNvSpPr>
              <a:spLocks/>
            </p:cNvSpPr>
            <p:nvPr/>
          </p:nvSpPr>
          <p:spPr bwMode="auto">
            <a:xfrm>
              <a:off x="4640412" y="2832264"/>
              <a:ext cx="120361" cy="73555"/>
            </a:xfrm>
            <a:custGeom>
              <a:avLst/>
              <a:gdLst>
                <a:gd name="T0" fmla="*/ 90 w 90"/>
                <a:gd name="T1" fmla="*/ 55 h 55"/>
                <a:gd name="T2" fmla="*/ 45 w 90"/>
                <a:gd name="T3" fmla="*/ 0 h 55"/>
                <a:gd name="T4" fmla="*/ 0 w 90"/>
                <a:gd name="T5" fmla="*/ 55 h 55"/>
                <a:gd name="T6" fmla="*/ 90 w 90"/>
                <a:gd name="T7" fmla="*/ 55 h 55"/>
              </a:gdLst>
              <a:ahLst/>
              <a:cxnLst>
                <a:cxn ang="0">
                  <a:pos x="T0" y="T1"/>
                </a:cxn>
                <a:cxn ang="0">
                  <a:pos x="T2" y="T3"/>
                </a:cxn>
                <a:cxn ang="0">
                  <a:pos x="T4" y="T5"/>
                </a:cxn>
                <a:cxn ang="0">
                  <a:pos x="T6" y="T7"/>
                </a:cxn>
              </a:cxnLst>
              <a:rect l="0" t="0" r="r" b="b"/>
              <a:pathLst>
                <a:path w="90" h="55">
                  <a:moveTo>
                    <a:pt x="90" y="55"/>
                  </a:moveTo>
                  <a:lnTo>
                    <a:pt x="45" y="0"/>
                  </a:lnTo>
                  <a:lnTo>
                    <a:pt x="0" y="55"/>
                  </a:lnTo>
                  <a:lnTo>
                    <a:pt x="90" y="55"/>
                  </a:lnTo>
                  <a:close/>
                </a:path>
              </a:pathLst>
            </a:custGeom>
            <a:solidFill>
              <a:srgbClr val="42424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AR">
                <a:solidFill>
                  <a:srgbClr val="333333"/>
                </a:solidFill>
              </a:endParaRPr>
            </a:p>
          </p:txBody>
        </p:sp>
        <p:sp>
          <p:nvSpPr>
            <p:cNvPr id="42" name="Freeform 27"/>
            <p:cNvSpPr>
              <a:spLocks/>
            </p:cNvSpPr>
            <p:nvPr/>
          </p:nvSpPr>
          <p:spPr bwMode="auto">
            <a:xfrm>
              <a:off x="4688557" y="1920192"/>
              <a:ext cx="473422" cy="881314"/>
            </a:xfrm>
            <a:custGeom>
              <a:avLst/>
              <a:gdLst>
                <a:gd name="T0" fmla="*/ 8 w 150"/>
                <a:gd name="T1" fmla="*/ 279 h 279"/>
                <a:gd name="T2" fmla="*/ 8 w 150"/>
                <a:gd name="T3" fmla="*/ 28 h 279"/>
                <a:gd name="T4" fmla="*/ 28 w 150"/>
                <a:gd name="T5" fmla="*/ 8 h 279"/>
                <a:gd name="T6" fmla="*/ 150 w 150"/>
                <a:gd name="T7" fmla="*/ 8 h 279"/>
                <a:gd name="T8" fmla="*/ 150 w 150"/>
                <a:gd name="T9" fmla="*/ 0 h 279"/>
                <a:gd name="T10" fmla="*/ 28 w 150"/>
                <a:gd name="T11" fmla="*/ 0 h 279"/>
                <a:gd name="T12" fmla="*/ 0 w 150"/>
                <a:gd name="T13" fmla="*/ 28 h 279"/>
                <a:gd name="T14" fmla="*/ 0 w 150"/>
                <a:gd name="T15" fmla="*/ 279 h 279"/>
                <a:gd name="T16" fmla="*/ 8 w 150"/>
                <a:gd name="T17" fmla="*/ 279 h 2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0" h="279">
                  <a:moveTo>
                    <a:pt x="8" y="279"/>
                  </a:moveTo>
                  <a:cubicBezTo>
                    <a:pt x="8" y="28"/>
                    <a:pt x="8" y="28"/>
                    <a:pt x="8" y="28"/>
                  </a:cubicBezTo>
                  <a:cubicBezTo>
                    <a:pt x="8" y="17"/>
                    <a:pt x="17" y="8"/>
                    <a:pt x="28" y="8"/>
                  </a:cubicBezTo>
                  <a:cubicBezTo>
                    <a:pt x="150" y="8"/>
                    <a:pt x="150" y="8"/>
                    <a:pt x="150" y="8"/>
                  </a:cubicBezTo>
                  <a:cubicBezTo>
                    <a:pt x="150" y="0"/>
                    <a:pt x="150" y="0"/>
                    <a:pt x="150" y="0"/>
                  </a:cubicBezTo>
                  <a:cubicBezTo>
                    <a:pt x="28" y="0"/>
                    <a:pt x="28" y="0"/>
                    <a:pt x="28" y="0"/>
                  </a:cubicBezTo>
                  <a:cubicBezTo>
                    <a:pt x="13" y="0"/>
                    <a:pt x="0" y="13"/>
                    <a:pt x="0" y="28"/>
                  </a:cubicBezTo>
                  <a:cubicBezTo>
                    <a:pt x="0" y="279"/>
                    <a:pt x="0" y="279"/>
                    <a:pt x="0" y="279"/>
                  </a:cubicBezTo>
                  <a:lnTo>
                    <a:pt x="8" y="279"/>
                  </a:lnTo>
                  <a:close/>
                </a:path>
              </a:pathLst>
            </a:custGeom>
            <a:solidFill>
              <a:srgbClr val="42424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AR">
                <a:solidFill>
                  <a:srgbClr val="333333"/>
                </a:solidFill>
              </a:endParaRPr>
            </a:p>
          </p:txBody>
        </p:sp>
        <p:sp>
          <p:nvSpPr>
            <p:cNvPr id="43" name="Rectangle 28"/>
            <p:cNvSpPr>
              <a:spLocks noChangeArrowheads="1"/>
            </p:cNvSpPr>
            <p:nvPr/>
          </p:nvSpPr>
          <p:spPr bwMode="auto">
            <a:xfrm>
              <a:off x="4688557" y="2936578"/>
              <a:ext cx="25410" cy="1147446"/>
            </a:xfrm>
            <a:prstGeom prst="rect">
              <a:avLst/>
            </a:prstGeom>
            <a:solidFill>
              <a:srgbClr val="42424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AR">
                <a:solidFill>
                  <a:srgbClr val="333333"/>
                </a:solidFill>
              </a:endParaRPr>
            </a:p>
          </p:txBody>
        </p:sp>
        <p:sp>
          <p:nvSpPr>
            <p:cNvPr id="44" name="Freeform 29"/>
            <p:cNvSpPr>
              <a:spLocks/>
            </p:cNvSpPr>
            <p:nvPr/>
          </p:nvSpPr>
          <p:spPr bwMode="auto">
            <a:xfrm>
              <a:off x="5194075" y="1872047"/>
              <a:ext cx="69542" cy="120361"/>
            </a:xfrm>
            <a:custGeom>
              <a:avLst/>
              <a:gdLst>
                <a:gd name="T0" fmla="*/ 0 w 52"/>
                <a:gd name="T1" fmla="*/ 90 h 90"/>
                <a:gd name="T2" fmla="*/ 52 w 52"/>
                <a:gd name="T3" fmla="*/ 45 h 90"/>
                <a:gd name="T4" fmla="*/ 0 w 52"/>
                <a:gd name="T5" fmla="*/ 0 h 90"/>
                <a:gd name="T6" fmla="*/ 0 w 52"/>
                <a:gd name="T7" fmla="*/ 90 h 90"/>
              </a:gdLst>
              <a:ahLst/>
              <a:cxnLst>
                <a:cxn ang="0">
                  <a:pos x="T0" y="T1"/>
                </a:cxn>
                <a:cxn ang="0">
                  <a:pos x="T2" y="T3"/>
                </a:cxn>
                <a:cxn ang="0">
                  <a:pos x="T4" y="T5"/>
                </a:cxn>
                <a:cxn ang="0">
                  <a:pos x="T6" y="T7"/>
                </a:cxn>
              </a:cxnLst>
              <a:rect l="0" t="0" r="r" b="b"/>
              <a:pathLst>
                <a:path w="52" h="90">
                  <a:moveTo>
                    <a:pt x="0" y="90"/>
                  </a:moveTo>
                  <a:lnTo>
                    <a:pt x="52" y="45"/>
                  </a:lnTo>
                  <a:lnTo>
                    <a:pt x="0" y="0"/>
                  </a:lnTo>
                  <a:lnTo>
                    <a:pt x="0" y="90"/>
                  </a:lnTo>
                  <a:close/>
                </a:path>
              </a:pathLst>
            </a:custGeom>
            <a:solidFill>
              <a:srgbClr val="42424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AR">
                <a:solidFill>
                  <a:srgbClr val="333333"/>
                </a:solidFill>
              </a:endParaRPr>
            </a:p>
          </p:txBody>
        </p:sp>
      </p:grpSp>
      <p:sp>
        <p:nvSpPr>
          <p:cNvPr id="45" name="Freeform 26"/>
          <p:cNvSpPr>
            <a:spLocks/>
          </p:cNvSpPr>
          <p:nvPr/>
        </p:nvSpPr>
        <p:spPr bwMode="auto">
          <a:xfrm rot="5400000">
            <a:off x="3572905" y="1281805"/>
            <a:ext cx="1008008" cy="461087"/>
          </a:xfrm>
          <a:custGeom>
            <a:avLst/>
            <a:gdLst>
              <a:gd name="T0" fmla="*/ 288 w 292"/>
              <a:gd name="T1" fmla="*/ 120 h 128"/>
              <a:gd name="T2" fmla="*/ 28 w 292"/>
              <a:gd name="T3" fmla="*/ 120 h 128"/>
              <a:gd name="T4" fmla="*/ 8 w 292"/>
              <a:gd name="T5" fmla="*/ 100 h 128"/>
              <a:gd name="T6" fmla="*/ 8 w 292"/>
              <a:gd name="T7" fmla="*/ 0 h 128"/>
              <a:gd name="T8" fmla="*/ 0 w 292"/>
              <a:gd name="T9" fmla="*/ 0 h 128"/>
              <a:gd name="T10" fmla="*/ 0 w 292"/>
              <a:gd name="T11" fmla="*/ 100 h 128"/>
              <a:gd name="T12" fmla="*/ 28 w 292"/>
              <a:gd name="T13" fmla="*/ 128 h 128"/>
              <a:gd name="T14" fmla="*/ 288 w 292"/>
              <a:gd name="T15" fmla="*/ 128 h 128"/>
              <a:gd name="T16" fmla="*/ 292 w 292"/>
              <a:gd name="T17" fmla="*/ 124 h 128"/>
              <a:gd name="T18" fmla="*/ 288 w 292"/>
              <a:gd name="T19" fmla="*/ 120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92" h="128">
                <a:moveTo>
                  <a:pt x="288" y="120"/>
                </a:moveTo>
                <a:cubicBezTo>
                  <a:pt x="28" y="120"/>
                  <a:pt x="28" y="120"/>
                  <a:pt x="28" y="120"/>
                </a:cubicBezTo>
                <a:cubicBezTo>
                  <a:pt x="17" y="120"/>
                  <a:pt x="8" y="111"/>
                  <a:pt x="8" y="100"/>
                </a:cubicBezTo>
                <a:cubicBezTo>
                  <a:pt x="8" y="0"/>
                  <a:pt x="8" y="0"/>
                  <a:pt x="8" y="0"/>
                </a:cubicBezTo>
                <a:cubicBezTo>
                  <a:pt x="0" y="0"/>
                  <a:pt x="0" y="0"/>
                  <a:pt x="0" y="0"/>
                </a:cubicBezTo>
                <a:cubicBezTo>
                  <a:pt x="0" y="100"/>
                  <a:pt x="0" y="100"/>
                  <a:pt x="0" y="100"/>
                </a:cubicBezTo>
                <a:cubicBezTo>
                  <a:pt x="0" y="115"/>
                  <a:pt x="13" y="128"/>
                  <a:pt x="28" y="128"/>
                </a:cubicBezTo>
                <a:cubicBezTo>
                  <a:pt x="288" y="128"/>
                  <a:pt x="288" y="128"/>
                  <a:pt x="288" y="128"/>
                </a:cubicBezTo>
                <a:cubicBezTo>
                  <a:pt x="290" y="128"/>
                  <a:pt x="292" y="126"/>
                  <a:pt x="292" y="124"/>
                </a:cubicBezTo>
                <a:cubicBezTo>
                  <a:pt x="292" y="121"/>
                  <a:pt x="290" y="120"/>
                  <a:pt x="288" y="120"/>
                </a:cubicBezTo>
                <a:close/>
              </a:path>
            </a:pathLst>
          </a:custGeom>
          <a:solidFill>
            <a:srgbClr val="424242"/>
          </a:solidFill>
          <a:ln w="6350">
            <a:solidFill>
              <a:srgbClr val="000000"/>
            </a:solidFill>
            <a:round/>
            <a:headEnd/>
            <a:tailEnd/>
          </a:ln>
          <a:extLst/>
        </p:spPr>
        <p:txBody>
          <a:bodyPr vert="horz" wrap="square" lIns="91440" tIns="45720" rIns="91440" bIns="45720" numCol="1" anchor="t" anchorCtr="0" compatLnSpc="1">
            <a:prstTxWarp prst="textNoShape">
              <a:avLst/>
            </a:prstTxWarp>
          </a:bodyPr>
          <a:lstStyle/>
          <a:p>
            <a:endParaRPr lang="es-AR">
              <a:solidFill>
                <a:srgbClr val="333333"/>
              </a:solidFill>
            </a:endParaRPr>
          </a:p>
        </p:txBody>
      </p:sp>
    </p:spTree>
    <p:extLst>
      <p:ext uri="{BB962C8B-B14F-4D97-AF65-F5344CB8AC3E}">
        <p14:creationId xmlns:p14="http://schemas.microsoft.com/office/powerpoint/2010/main" val="74210209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AR" b="1" dirty="0" smtClean="0"/>
              <a:t>El Comercio Electrónico ha crecido en el último año y se espera un escenario favorable para 2016</a:t>
            </a:r>
            <a:endParaRPr lang="es-AR" b="1" dirty="0"/>
          </a:p>
        </p:txBody>
      </p:sp>
      <p:sp>
        <p:nvSpPr>
          <p:cNvPr id="9" name="8 CuadroTexto"/>
          <p:cNvSpPr txBox="1"/>
          <p:nvPr/>
        </p:nvSpPr>
        <p:spPr>
          <a:xfrm>
            <a:off x="3060258" y="2808873"/>
            <a:ext cx="5904652" cy="923330"/>
          </a:xfrm>
          <a:prstGeom prst="rect">
            <a:avLst/>
          </a:prstGeom>
          <a:noFill/>
        </p:spPr>
        <p:txBody>
          <a:bodyPr wrap="square" lIns="0" tIns="0" rIns="0" bIns="0">
            <a:spAutoFit/>
          </a:bodyPr>
          <a:lstStyle/>
          <a:p>
            <a:pPr algn="ctr" defTabSz="1020308">
              <a:defRPr/>
            </a:pPr>
            <a:r>
              <a:rPr lang="es-AR" sz="6000" dirty="0">
                <a:solidFill>
                  <a:prstClr val="black">
                    <a:lumMod val="65000"/>
                    <a:lumOff val="35000"/>
                  </a:prstClr>
                </a:solidFill>
                <a:latin typeface="+mn-lt"/>
                <a:cs typeface="Arial" panose="020B0604020202020204" pitchFamily="34" charset="0"/>
              </a:rPr>
              <a:t>64</a:t>
            </a:r>
            <a:r>
              <a:rPr lang="es-AR" sz="6000" dirty="0" smtClean="0">
                <a:solidFill>
                  <a:prstClr val="black">
                    <a:lumMod val="65000"/>
                    <a:lumOff val="35000"/>
                  </a:prstClr>
                </a:solidFill>
                <a:latin typeface="+mn-lt"/>
                <a:cs typeface="Arial" panose="020B0604020202020204" pitchFamily="34" charset="0"/>
              </a:rPr>
              <a:t>%</a:t>
            </a:r>
            <a:endParaRPr lang="es-AR" sz="6000" dirty="0">
              <a:solidFill>
                <a:prstClr val="black">
                  <a:lumMod val="65000"/>
                  <a:lumOff val="35000"/>
                </a:prstClr>
              </a:solidFill>
              <a:latin typeface="+mn-lt"/>
              <a:cs typeface="Arial" panose="020B0604020202020204" pitchFamily="34" charset="0"/>
            </a:endParaRPr>
          </a:p>
        </p:txBody>
      </p:sp>
      <p:sp>
        <p:nvSpPr>
          <p:cNvPr id="6" name="5 CuadroTexto"/>
          <p:cNvSpPr txBox="1"/>
          <p:nvPr/>
        </p:nvSpPr>
        <p:spPr>
          <a:xfrm>
            <a:off x="4295648" y="4797455"/>
            <a:ext cx="6240578" cy="738664"/>
          </a:xfrm>
          <a:prstGeom prst="rect">
            <a:avLst/>
          </a:prstGeom>
          <a:noFill/>
        </p:spPr>
        <p:txBody>
          <a:bodyPr wrap="square" lIns="0" tIns="0" rIns="0" bIns="0">
            <a:spAutoFit/>
          </a:bodyPr>
          <a:lstStyle/>
          <a:p>
            <a:pPr algn="ctr" defTabSz="1020308">
              <a:defRPr/>
            </a:pPr>
            <a:r>
              <a:rPr lang="es-AR" sz="1600" b="0" dirty="0">
                <a:solidFill>
                  <a:schemeClr val="tx1">
                    <a:lumMod val="50000"/>
                    <a:lumOff val="50000"/>
                  </a:schemeClr>
                </a:solidFill>
                <a:latin typeface="+mn-lt"/>
                <a:cs typeface="Arial" panose="020B0604020202020204" pitchFamily="34" charset="0"/>
              </a:rPr>
              <a:t>Las expectativas de </a:t>
            </a:r>
            <a:r>
              <a:rPr lang="es-AR" sz="1600" dirty="0">
                <a:solidFill>
                  <a:schemeClr val="tx1">
                    <a:lumMod val="50000"/>
                    <a:lumOff val="50000"/>
                  </a:schemeClr>
                </a:solidFill>
                <a:latin typeface="+mn-lt"/>
                <a:cs typeface="Arial" panose="020B0604020202020204" pitchFamily="34" charset="0"/>
              </a:rPr>
              <a:t>crecimiento</a:t>
            </a:r>
            <a:r>
              <a:rPr lang="es-AR" sz="1600" b="0" dirty="0">
                <a:solidFill>
                  <a:schemeClr val="tx1">
                    <a:lumMod val="50000"/>
                    <a:lumOff val="50000"/>
                  </a:schemeClr>
                </a:solidFill>
                <a:latin typeface="+mn-lt"/>
                <a:cs typeface="Arial" panose="020B0604020202020204" pitchFamily="34" charset="0"/>
              </a:rPr>
              <a:t> para </a:t>
            </a:r>
            <a:r>
              <a:rPr lang="es-AR" sz="1600" dirty="0" smtClean="0">
                <a:solidFill>
                  <a:schemeClr val="tx1">
                    <a:lumMod val="50000"/>
                    <a:lumOff val="50000"/>
                  </a:schemeClr>
                </a:solidFill>
                <a:latin typeface="+mn-lt"/>
                <a:cs typeface="Arial" panose="020B0604020202020204" pitchFamily="34" charset="0"/>
              </a:rPr>
              <a:t>2016</a:t>
            </a:r>
            <a:r>
              <a:rPr lang="es-AR" sz="1600" b="0" dirty="0" smtClean="0">
                <a:solidFill>
                  <a:schemeClr val="tx1">
                    <a:lumMod val="50000"/>
                    <a:lumOff val="50000"/>
                  </a:schemeClr>
                </a:solidFill>
                <a:latin typeface="+mn-lt"/>
                <a:cs typeface="Arial" panose="020B0604020202020204" pitchFamily="34" charset="0"/>
              </a:rPr>
              <a:t> </a:t>
            </a:r>
            <a:r>
              <a:rPr lang="es-AR" sz="1600" dirty="0">
                <a:solidFill>
                  <a:schemeClr val="tx1">
                    <a:lumMod val="50000"/>
                    <a:lumOff val="50000"/>
                  </a:schemeClr>
                </a:solidFill>
                <a:latin typeface="+mn-lt"/>
                <a:cs typeface="Arial" panose="020B0604020202020204" pitchFamily="34" charset="0"/>
              </a:rPr>
              <a:t>superan</a:t>
            </a:r>
            <a:r>
              <a:rPr lang="es-AR" sz="1600" b="0" dirty="0">
                <a:solidFill>
                  <a:schemeClr val="tx1">
                    <a:lumMod val="50000"/>
                    <a:lumOff val="50000"/>
                  </a:schemeClr>
                </a:solidFill>
                <a:latin typeface="+mn-lt"/>
                <a:cs typeface="Arial" panose="020B0604020202020204" pitchFamily="34" charset="0"/>
              </a:rPr>
              <a:t> incluso a las que existían para </a:t>
            </a:r>
            <a:r>
              <a:rPr lang="es-AR" sz="1600" dirty="0">
                <a:solidFill>
                  <a:schemeClr val="tx1">
                    <a:lumMod val="50000"/>
                    <a:lumOff val="50000"/>
                  </a:schemeClr>
                </a:solidFill>
                <a:latin typeface="+mn-lt"/>
                <a:cs typeface="Arial" panose="020B0604020202020204" pitchFamily="34" charset="0"/>
              </a:rPr>
              <a:t>2015</a:t>
            </a:r>
            <a:r>
              <a:rPr lang="es-AR" sz="1600" b="0" dirty="0">
                <a:solidFill>
                  <a:schemeClr val="tx1">
                    <a:lumMod val="50000"/>
                    <a:lumOff val="50000"/>
                  </a:schemeClr>
                </a:solidFill>
                <a:latin typeface="+mn-lt"/>
                <a:cs typeface="Arial" panose="020B0604020202020204" pitchFamily="34" charset="0"/>
              </a:rPr>
              <a:t>, donde el crecimiento estimado había sido del </a:t>
            </a:r>
            <a:r>
              <a:rPr lang="es-AR" sz="1600" dirty="0">
                <a:solidFill>
                  <a:schemeClr val="tx1">
                    <a:lumMod val="50000"/>
                    <a:lumOff val="50000"/>
                  </a:schemeClr>
                </a:solidFill>
                <a:latin typeface="+mn-lt"/>
                <a:cs typeface="Arial" panose="020B0604020202020204" pitchFamily="34" charset="0"/>
              </a:rPr>
              <a:t>58%.</a:t>
            </a:r>
            <a:r>
              <a:rPr lang="es-AR" sz="1600" b="0" dirty="0">
                <a:solidFill>
                  <a:schemeClr val="tx1">
                    <a:lumMod val="50000"/>
                    <a:lumOff val="50000"/>
                  </a:schemeClr>
                </a:solidFill>
                <a:latin typeface="+mn-lt"/>
                <a:cs typeface="Arial" panose="020B0604020202020204" pitchFamily="34" charset="0"/>
              </a:rPr>
              <a:t> </a:t>
            </a:r>
          </a:p>
        </p:txBody>
      </p:sp>
      <p:sp>
        <p:nvSpPr>
          <p:cNvPr id="7" name="Rectangle 8"/>
          <p:cNvSpPr/>
          <p:nvPr/>
        </p:nvSpPr>
        <p:spPr>
          <a:xfrm>
            <a:off x="1139816" y="6610079"/>
            <a:ext cx="8064896" cy="79208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90657" tIns="45329" rIns="90657" bIns="45329" rtlCol="0" anchor="t"/>
          <a:lstStyle/>
          <a:p>
            <a:pPr defTabSz="1019798">
              <a:spcBef>
                <a:spcPct val="20000"/>
              </a:spcBef>
              <a:defRPr/>
            </a:pPr>
            <a:r>
              <a:rPr lang="es-ES" sz="900" b="0" dirty="0">
                <a:solidFill>
                  <a:srgbClr val="333333"/>
                </a:solidFill>
                <a:cs typeface="Arial" charset="0"/>
              </a:rPr>
              <a:t>P18.¿Cuál sería el crecimiento estimado en </a:t>
            </a:r>
            <a:r>
              <a:rPr lang="es-ES" sz="900" b="0" dirty="0" smtClean="0">
                <a:solidFill>
                  <a:srgbClr val="333333"/>
                </a:solidFill>
                <a:cs typeface="Arial" charset="0"/>
              </a:rPr>
              <a:t>2016 </a:t>
            </a:r>
            <a:r>
              <a:rPr lang="es-ES" sz="900" b="0" dirty="0">
                <a:solidFill>
                  <a:srgbClr val="333333"/>
                </a:solidFill>
                <a:cs typeface="Arial" charset="0"/>
              </a:rPr>
              <a:t>en porcentaje respecto al 2015?.</a:t>
            </a:r>
            <a:endParaRPr lang="es-ES" sz="900" b="0" dirty="0">
              <a:solidFill>
                <a:prstClr val="white"/>
              </a:solidFill>
            </a:endParaRPr>
          </a:p>
        </p:txBody>
      </p:sp>
      <p:sp>
        <p:nvSpPr>
          <p:cNvPr id="10" name="Rectangle 8"/>
          <p:cNvSpPr/>
          <p:nvPr/>
        </p:nvSpPr>
        <p:spPr>
          <a:xfrm>
            <a:off x="263200" y="6336915"/>
            <a:ext cx="8064896" cy="39604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90657" tIns="45329" rIns="90657" bIns="45329" rtlCol="0" anchor="t"/>
          <a:lstStyle/>
          <a:p>
            <a:pPr defTabSz="1019798">
              <a:spcBef>
                <a:spcPct val="20000"/>
              </a:spcBef>
              <a:defRPr/>
            </a:pPr>
            <a:r>
              <a:rPr lang="es-ES" sz="900" b="0" dirty="0">
                <a:solidFill>
                  <a:srgbClr val="333333"/>
                </a:solidFill>
                <a:cs typeface="Arial" charset="0"/>
              </a:rPr>
              <a:t>Base: Total entrevistados (102).</a:t>
            </a:r>
            <a:endParaRPr lang="es-ES" sz="900" b="0" dirty="0">
              <a:solidFill>
                <a:prstClr val="white"/>
              </a:solidFill>
            </a:endParaRPr>
          </a:p>
        </p:txBody>
      </p:sp>
      <p:pic>
        <p:nvPicPr>
          <p:cNvPr id="8" name="7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53750" y="1627942"/>
            <a:ext cx="3169514" cy="3169513"/>
          </a:xfrm>
          <a:prstGeom prst="rect">
            <a:avLst/>
          </a:prstGeom>
        </p:spPr>
      </p:pic>
      <p:pic>
        <p:nvPicPr>
          <p:cNvPr id="11" name="Imagen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23950" y="6660951"/>
            <a:ext cx="792088" cy="792088"/>
          </a:xfrm>
          <a:prstGeom prst="rect">
            <a:avLst/>
          </a:prstGeom>
        </p:spPr>
      </p:pic>
      <p:sp>
        <p:nvSpPr>
          <p:cNvPr id="3" name="Rectángulo 2"/>
          <p:cNvSpPr/>
          <p:nvPr/>
        </p:nvSpPr>
        <p:spPr>
          <a:xfrm>
            <a:off x="7200714" y="2153377"/>
            <a:ext cx="3528392" cy="2246769"/>
          </a:xfrm>
          <a:prstGeom prst="rect">
            <a:avLst/>
          </a:prstGeom>
        </p:spPr>
        <p:txBody>
          <a:bodyPr wrap="square">
            <a:spAutoFit/>
          </a:bodyPr>
          <a:lstStyle/>
          <a:p>
            <a:pPr defTabSz="1020308">
              <a:defRPr/>
            </a:pPr>
            <a:r>
              <a:rPr lang="es-AR" sz="2800" dirty="0">
                <a:solidFill>
                  <a:schemeClr val="bg1">
                    <a:lumMod val="65000"/>
                  </a:schemeClr>
                </a:solidFill>
                <a:latin typeface="+mn-lt"/>
                <a:cs typeface="Arial" panose="020B0604020202020204" pitchFamily="34" charset="0"/>
              </a:rPr>
              <a:t>Es el</a:t>
            </a:r>
          </a:p>
          <a:p>
            <a:pPr defTabSz="1020308">
              <a:defRPr/>
            </a:pPr>
            <a:r>
              <a:rPr lang="es-AR" sz="2800" dirty="0">
                <a:solidFill>
                  <a:schemeClr val="bg1">
                    <a:lumMod val="65000"/>
                  </a:schemeClr>
                </a:solidFill>
                <a:latin typeface="+mn-lt"/>
                <a:cs typeface="Arial" panose="020B0604020202020204" pitchFamily="34" charset="0"/>
              </a:rPr>
              <a:t>c</a:t>
            </a:r>
            <a:r>
              <a:rPr lang="es-AR" sz="2800" dirty="0" smtClean="0">
                <a:solidFill>
                  <a:schemeClr val="bg1">
                    <a:lumMod val="65000"/>
                  </a:schemeClr>
                </a:solidFill>
                <a:latin typeface="+mn-lt"/>
                <a:cs typeface="Arial" panose="020B0604020202020204" pitchFamily="34" charset="0"/>
              </a:rPr>
              <a:t>recimiento </a:t>
            </a:r>
            <a:r>
              <a:rPr lang="es-AR" sz="2800" dirty="0">
                <a:solidFill>
                  <a:schemeClr val="bg1">
                    <a:lumMod val="65000"/>
                  </a:schemeClr>
                </a:solidFill>
                <a:latin typeface="+mn-lt"/>
                <a:cs typeface="Arial" panose="020B0604020202020204" pitchFamily="34" charset="0"/>
              </a:rPr>
              <a:t>estimado</a:t>
            </a:r>
          </a:p>
          <a:p>
            <a:pPr defTabSz="1020308">
              <a:defRPr/>
            </a:pPr>
            <a:r>
              <a:rPr lang="es-AR" sz="2800" dirty="0">
                <a:solidFill>
                  <a:schemeClr val="bg1">
                    <a:lumMod val="65000"/>
                  </a:schemeClr>
                </a:solidFill>
                <a:latin typeface="+mn-lt"/>
                <a:cs typeface="Arial" panose="020B0604020202020204" pitchFamily="34" charset="0"/>
              </a:rPr>
              <a:t>para el </a:t>
            </a:r>
          </a:p>
          <a:p>
            <a:pPr defTabSz="1020308">
              <a:defRPr/>
            </a:pPr>
            <a:r>
              <a:rPr lang="es-AR" sz="2800" dirty="0">
                <a:solidFill>
                  <a:schemeClr val="bg1">
                    <a:lumMod val="65000"/>
                  </a:schemeClr>
                </a:solidFill>
                <a:latin typeface="+mn-lt"/>
                <a:cs typeface="Arial" panose="020B0604020202020204" pitchFamily="34" charset="0"/>
              </a:rPr>
              <a:t>2016</a:t>
            </a:r>
          </a:p>
        </p:txBody>
      </p:sp>
      <p:cxnSp>
        <p:nvCxnSpPr>
          <p:cNvPr id="5" name="Conector recto 4"/>
          <p:cNvCxnSpPr/>
          <p:nvPr/>
        </p:nvCxnSpPr>
        <p:spPr>
          <a:xfrm>
            <a:off x="7092702" y="1908423"/>
            <a:ext cx="0" cy="2757269"/>
          </a:xfrm>
          <a:prstGeom prst="line">
            <a:avLst/>
          </a:prstGeom>
          <a:ln>
            <a:solidFill>
              <a:schemeClr val="bg1">
                <a:lumMod val="75000"/>
              </a:schemeClr>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8319401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6" name="Chart Placeholder 7"/>
          <p:cNvGraphicFramePr>
            <a:graphicFrameLocks/>
          </p:cNvGraphicFramePr>
          <p:nvPr>
            <p:extLst>
              <p:ext uri="{D42A27DB-BD31-4B8C-83A1-F6EECF244321}">
                <p14:modId xmlns:p14="http://schemas.microsoft.com/office/powerpoint/2010/main" val="1636717365"/>
              </p:ext>
            </p:extLst>
          </p:nvPr>
        </p:nvGraphicFramePr>
        <p:xfrm>
          <a:off x="244116" y="1123545"/>
          <a:ext cx="4272873" cy="3744418"/>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23" name="Chart Placeholder 7"/>
          <p:cNvGraphicFramePr>
            <a:graphicFrameLocks/>
          </p:cNvGraphicFramePr>
          <p:nvPr>
            <p:extLst>
              <p:ext uri="{D42A27DB-BD31-4B8C-83A1-F6EECF244321}">
                <p14:modId xmlns:p14="http://schemas.microsoft.com/office/powerpoint/2010/main" val="2514735654"/>
              </p:ext>
            </p:extLst>
          </p:nvPr>
        </p:nvGraphicFramePr>
        <p:xfrm>
          <a:off x="5652586" y="1123545"/>
          <a:ext cx="4272873" cy="3744418"/>
        </p:xfrm>
        <a:graphic>
          <a:graphicData uri="http://schemas.openxmlformats.org/drawingml/2006/chart">
            <c:chart xmlns:c="http://schemas.openxmlformats.org/drawingml/2006/chart" xmlns:r="http://schemas.openxmlformats.org/officeDocument/2006/relationships" r:id="rId3"/>
          </a:graphicData>
        </a:graphic>
      </p:graphicFrame>
      <p:sp>
        <p:nvSpPr>
          <p:cNvPr id="6" name="5 Título"/>
          <p:cNvSpPr>
            <a:spLocks noGrp="1"/>
          </p:cNvSpPr>
          <p:nvPr>
            <p:ph type="title"/>
          </p:nvPr>
        </p:nvSpPr>
        <p:spPr/>
        <p:txBody>
          <a:bodyPr/>
          <a:lstStyle/>
          <a:p>
            <a:r>
              <a:rPr lang="es-MX" b="1" dirty="0" smtClean="0"/>
              <a:t>Penetración </a:t>
            </a:r>
            <a:r>
              <a:rPr lang="es-MX" b="1" dirty="0"/>
              <a:t>de </a:t>
            </a:r>
            <a:r>
              <a:rPr lang="es-MX" b="1" dirty="0" smtClean="0"/>
              <a:t>Internet</a:t>
            </a:r>
            <a:endParaRPr lang="es-ES" b="1" dirty="0"/>
          </a:p>
        </p:txBody>
      </p:sp>
      <p:sp>
        <p:nvSpPr>
          <p:cNvPr id="61" name="Rectangle 4"/>
          <p:cNvSpPr>
            <a:spLocks noChangeArrowheads="1"/>
          </p:cNvSpPr>
          <p:nvPr/>
        </p:nvSpPr>
        <p:spPr bwMode="auto">
          <a:xfrm>
            <a:off x="1141588" y="6696638"/>
            <a:ext cx="6611838" cy="211053"/>
          </a:xfrm>
          <a:prstGeom prst="rect">
            <a:avLst/>
          </a:prstGeom>
          <a:noFill/>
          <a:ln w="9525">
            <a:noFill/>
            <a:miter lim="800000"/>
            <a:headEnd/>
            <a:tailEnd/>
          </a:ln>
        </p:spPr>
        <p:txBody>
          <a:bodyPr wrap="square" lIns="35728" tIns="35728" rIns="35728" bIns="35728">
            <a:spAutoFit/>
          </a:bodyPr>
          <a:lstStyle/>
          <a:p>
            <a:r>
              <a:rPr lang="es-AR" sz="900" b="0" dirty="0">
                <a:solidFill>
                  <a:prstClr val="black"/>
                </a:solidFill>
                <a:latin typeface="Verdana"/>
              </a:rPr>
              <a:t>(*)Fuente: Internet </a:t>
            </a:r>
            <a:r>
              <a:rPr lang="es-AR" sz="900" b="0" dirty="0" err="1">
                <a:solidFill>
                  <a:prstClr val="black"/>
                </a:solidFill>
                <a:latin typeface="Verdana"/>
              </a:rPr>
              <a:t>World</a:t>
            </a:r>
            <a:r>
              <a:rPr lang="es-AR" sz="900" b="0" dirty="0">
                <a:solidFill>
                  <a:prstClr val="black"/>
                </a:solidFill>
                <a:latin typeface="Verdana"/>
              </a:rPr>
              <a:t> </a:t>
            </a:r>
            <a:r>
              <a:rPr lang="es-AR" sz="900" b="0" dirty="0" err="1">
                <a:solidFill>
                  <a:prstClr val="black"/>
                </a:solidFill>
                <a:latin typeface="Verdana"/>
              </a:rPr>
              <a:t>Stat</a:t>
            </a:r>
            <a:r>
              <a:rPr lang="es-AR" sz="900" b="0" dirty="0">
                <a:solidFill>
                  <a:prstClr val="black"/>
                </a:solidFill>
                <a:latin typeface="Verdana"/>
              </a:rPr>
              <a:t>.</a:t>
            </a:r>
          </a:p>
        </p:txBody>
      </p:sp>
      <p:sp>
        <p:nvSpPr>
          <p:cNvPr id="18" name="Rectangle 68"/>
          <p:cNvSpPr/>
          <p:nvPr/>
        </p:nvSpPr>
        <p:spPr bwMode="auto">
          <a:xfrm>
            <a:off x="468052" y="1267600"/>
            <a:ext cx="4245037" cy="3809261"/>
          </a:xfrm>
          <a:prstGeom prst="rect">
            <a:avLst/>
          </a:prstGeom>
          <a:noFill/>
          <a:ln w="3175" cap="flat" cmpd="sng" algn="ctr">
            <a:noFill/>
            <a:prstDash val="solid"/>
            <a:round/>
            <a:headEnd type="none" w="med" len="med"/>
            <a:tailEnd type="none" w="med" len="med"/>
          </a:ln>
          <a:effectLst/>
        </p:spPr>
        <p:txBody>
          <a:bodyPr vert="horz" wrap="none" lIns="77958" tIns="38960" rIns="77958" bIns="38960" numCol="1" rtlCol="0" anchor="ctr" anchorCtr="0" compatLnSpc="1">
            <a:prstTxWarp prst="textNoShape">
              <a:avLst/>
            </a:prstTxWarp>
          </a:bodyPr>
          <a:lstStyle/>
          <a:p>
            <a:pPr algn="ctr" defTabSz="732231" eaLnBrk="0" hangingPunct="0">
              <a:spcBef>
                <a:spcPct val="50000"/>
              </a:spcBef>
            </a:pPr>
            <a:endParaRPr lang="en-GB" sz="500" i="1">
              <a:solidFill>
                <a:srgbClr val="000000"/>
              </a:solidFill>
            </a:endParaRPr>
          </a:p>
        </p:txBody>
      </p:sp>
      <p:sp>
        <p:nvSpPr>
          <p:cNvPr id="19" name="Rectangle 69"/>
          <p:cNvSpPr/>
          <p:nvPr/>
        </p:nvSpPr>
        <p:spPr bwMode="auto">
          <a:xfrm>
            <a:off x="1076707" y="1188346"/>
            <a:ext cx="2420172" cy="340604"/>
          </a:xfrm>
          <a:prstGeom prst="rect">
            <a:avLst/>
          </a:prstGeom>
          <a:noFill/>
          <a:ln w="6350" cap="flat" cmpd="sng" algn="ctr">
            <a:noFill/>
            <a:prstDash val="solid"/>
            <a:round/>
            <a:headEnd type="none" w="med" len="med"/>
            <a:tailEnd type="none" w="med" len="med"/>
          </a:ln>
          <a:effectLst/>
        </p:spPr>
        <p:txBody>
          <a:bodyPr vert="horz" wrap="square" lIns="0" tIns="0" rIns="0" bIns="0" numCol="1" rtlCol="0" anchor="b" anchorCtr="0" compatLnSpc="1">
            <a:prstTxWarp prst="textNoShape">
              <a:avLst/>
            </a:prstTxWarp>
          </a:bodyPr>
          <a:lstStyle/>
          <a:p>
            <a:pPr algn="ctr" defTabSz="732231" eaLnBrk="0" hangingPunct="0">
              <a:spcBef>
                <a:spcPct val="50000"/>
              </a:spcBef>
            </a:pPr>
            <a:r>
              <a:rPr lang="es-AR" sz="1400" dirty="0" smtClean="0">
                <a:solidFill>
                  <a:srgbClr val="000000"/>
                </a:solidFill>
                <a:latin typeface="+mn-lt"/>
              </a:rPr>
              <a:t>Acceso a Internet*</a:t>
            </a:r>
            <a:endParaRPr lang="es-AR" sz="1400" dirty="0">
              <a:solidFill>
                <a:srgbClr val="000000"/>
              </a:solidFill>
              <a:latin typeface="+mn-lt"/>
            </a:endParaRPr>
          </a:p>
        </p:txBody>
      </p:sp>
      <p:cxnSp>
        <p:nvCxnSpPr>
          <p:cNvPr id="20" name="Straight Connector 71"/>
          <p:cNvCxnSpPr/>
          <p:nvPr/>
        </p:nvCxnSpPr>
        <p:spPr bwMode="auto">
          <a:xfrm>
            <a:off x="1044032" y="1625781"/>
            <a:ext cx="2520280" cy="13937"/>
          </a:xfrm>
          <a:prstGeom prst="line">
            <a:avLst/>
          </a:prstGeom>
          <a:solidFill>
            <a:schemeClr val="accent1"/>
          </a:solidFill>
          <a:ln w="19050" cap="flat" cmpd="sng" algn="ctr">
            <a:solidFill>
              <a:schemeClr val="bg1">
                <a:lumMod val="75000"/>
              </a:schemeClr>
            </a:solidFill>
            <a:prstDash val="dash"/>
            <a:round/>
            <a:headEnd type="none" w="med" len="med"/>
            <a:tailEnd type="none" w="med" len="med"/>
          </a:ln>
          <a:effectLst/>
        </p:spPr>
      </p:cxnSp>
      <p:sp>
        <p:nvSpPr>
          <p:cNvPr id="22" name="47 Rectángulo redondeado"/>
          <p:cNvSpPr/>
          <p:nvPr/>
        </p:nvSpPr>
        <p:spPr>
          <a:xfrm>
            <a:off x="1235546" y="5004434"/>
            <a:ext cx="8324200" cy="919030"/>
          </a:xfrm>
          <a:prstGeom prst="roundRect">
            <a:avLst/>
          </a:prstGeom>
          <a:noFill/>
        </p:spPr>
        <p:txBody>
          <a:bodyPr wrap="square" lIns="90756" tIns="45378" rIns="90756" bIns="45378">
            <a:spAutoFit/>
          </a:bodyPr>
          <a:lstStyle/>
          <a:p>
            <a:r>
              <a:rPr lang="es-AR" sz="1600" b="0" dirty="0">
                <a:solidFill>
                  <a:prstClr val="black">
                    <a:lumMod val="65000"/>
                    <a:lumOff val="35000"/>
                  </a:prstClr>
                </a:solidFill>
                <a:latin typeface="Verdana"/>
              </a:rPr>
              <a:t>La penetración de uso de </a:t>
            </a:r>
            <a:r>
              <a:rPr lang="es-AR" sz="1600" dirty="0">
                <a:solidFill>
                  <a:prstClr val="black">
                    <a:lumMod val="65000"/>
                    <a:lumOff val="35000"/>
                  </a:prstClr>
                </a:solidFill>
                <a:latin typeface="Verdana"/>
              </a:rPr>
              <a:t>Internet</a:t>
            </a:r>
            <a:r>
              <a:rPr lang="es-AR" sz="1600" b="0" dirty="0">
                <a:solidFill>
                  <a:prstClr val="black">
                    <a:lumMod val="65000"/>
                    <a:lumOff val="35000"/>
                  </a:prstClr>
                </a:solidFill>
                <a:latin typeface="Verdana"/>
              </a:rPr>
              <a:t> en Argentina es </a:t>
            </a:r>
            <a:r>
              <a:rPr lang="es-AR" sz="1600" dirty="0">
                <a:solidFill>
                  <a:prstClr val="black">
                    <a:lumMod val="65000"/>
                    <a:lumOff val="35000"/>
                  </a:prstClr>
                </a:solidFill>
                <a:latin typeface="Verdana"/>
              </a:rPr>
              <a:t>muy elevada</a:t>
            </a:r>
            <a:r>
              <a:rPr lang="es-AR" sz="1600" b="0" dirty="0">
                <a:solidFill>
                  <a:prstClr val="black">
                    <a:lumMod val="65000"/>
                    <a:lumOff val="35000"/>
                  </a:prstClr>
                </a:solidFill>
                <a:latin typeface="Verdana"/>
              </a:rPr>
              <a:t>, no obstante, la conexión en el </a:t>
            </a:r>
            <a:r>
              <a:rPr lang="es-AR" sz="1600" dirty="0">
                <a:solidFill>
                  <a:prstClr val="black">
                    <a:lumMod val="65000"/>
                    <a:lumOff val="35000"/>
                  </a:prstClr>
                </a:solidFill>
                <a:latin typeface="Verdana"/>
              </a:rPr>
              <a:t>hogar</a:t>
            </a:r>
            <a:r>
              <a:rPr lang="es-AR" sz="1600" b="0" dirty="0">
                <a:solidFill>
                  <a:prstClr val="black">
                    <a:lumMod val="65000"/>
                    <a:lumOff val="35000"/>
                  </a:prstClr>
                </a:solidFill>
                <a:latin typeface="Verdana"/>
              </a:rPr>
              <a:t> es más </a:t>
            </a:r>
            <a:r>
              <a:rPr lang="es-AR" sz="1600" dirty="0">
                <a:solidFill>
                  <a:prstClr val="black">
                    <a:lumMod val="65000"/>
                    <a:lumOff val="35000"/>
                  </a:prstClr>
                </a:solidFill>
                <a:latin typeface="Verdana"/>
              </a:rPr>
              <a:t>limitada</a:t>
            </a:r>
            <a:r>
              <a:rPr lang="es-AR" sz="1600" b="0" dirty="0">
                <a:solidFill>
                  <a:prstClr val="black">
                    <a:lumMod val="65000"/>
                    <a:lumOff val="35000"/>
                  </a:prstClr>
                </a:solidFill>
                <a:latin typeface="Verdana"/>
              </a:rPr>
              <a:t> y alcanza a </a:t>
            </a:r>
            <a:r>
              <a:rPr lang="es-AR" sz="1600" dirty="0">
                <a:solidFill>
                  <a:prstClr val="black">
                    <a:lumMod val="65000"/>
                    <a:lumOff val="35000"/>
                  </a:prstClr>
                </a:solidFill>
                <a:latin typeface="Verdana"/>
              </a:rPr>
              <a:t>5 de cada 10 hogares</a:t>
            </a:r>
            <a:r>
              <a:rPr lang="es-AR" sz="1600" b="0" dirty="0">
                <a:solidFill>
                  <a:prstClr val="black">
                    <a:lumMod val="65000"/>
                    <a:lumOff val="35000"/>
                  </a:prstClr>
                </a:solidFill>
                <a:latin typeface="Verdana"/>
              </a:rPr>
              <a:t>, lo cuál da cuenta de la importancia de la conexión fuera del hogar.</a:t>
            </a:r>
            <a:endParaRPr lang="es-AR" sz="1000" b="0" dirty="0">
              <a:solidFill>
                <a:prstClr val="black">
                  <a:lumMod val="65000"/>
                  <a:lumOff val="35000"/>
                </a:prstClr>
              </a:solidFill>
              <a:latin typeface="Verdana"/>
            </a:endParaRPr>
          </a:p>
        </p:txBody>
      </p:sp>
      <p:sp>
        <p:nvSpPr>
          <p:cNvPr id="14" name="Rectangle 7"/>
          <p:cNvSpPr>
            <a:spLocks noChangeArrowheads="1"/>
          </p:cNvSpPr>
          <p:nvPr/>
        </p:nvSpPr>
        <p:spPr bwMode="auto">
          <a:xfrm>
            <a:off x="153194" y="6341398"/>
            <a:ext cx="6219428" cy="211045"/>
          </a:xfrm>
          <a:prstGeom prst="rect">
            <a:avLst/>
          </a:prstGeom>
          <a:noFill/>
          <a:ln w="9525">
            <a:noFill/>
            <a:miter lim="800000"/>
            <a:headEnd/>
            <a:tailEnd/>
          </a:ln>
        </p:spPr>
        <p:txBody>
          <a:bodyPr wrap="square" lIns="35724" tIns="35724" rIns="35724" bIns="35724">
            <a:spAutoFit/>
          </a:bodyPr>
          <a:lstStyle/>
          <a:p>
            <a:pPr marL="340270" indent="-340270">
              <a:spcBef>
                <a:spcPct val="20000"/>
              </a:spcBef>
            </a:pPr>
            <a:r>
              <a:rPr lang="es-ES" sz="900" b="0" dirty="0">
                <a:solidFill>
                  <a:prstClr val="black"/>
                </a:solidFill>
              </a:rPr>
              <a:t>Base: Total Población Nacional (1002 casos).</a:t>
            </a:r>
            <a:endParaRPr lang="es-ES_tradnl" sz="900" b="0" dirty="0">
              <a:solidFill>
                <a:prstClr val="black"/>
              </a:solidFill>
            </a:endParaRPr>
          </a:p>
        </p:txBody>
      </p:sp>
      <p:sp>
        <p:nvSpPr>
          <p:cNvPr id="13" name="Rectangle 69"/>
          <p:cNvSpPr/>
          <p:nvPr/>
        </p:nvSpPr>
        <p:spPr bwMode="auto">
          <a:xfrm>
            <a:off x="6471416" y="1188346"/>
            <a:ext cx="2420172" cy="340604"/>
          </a:xfrm>
          <a:prstGeom prst="rect">
            <a:avLst/>
          </a:prstGeom>
          <a:noFill/>
          <a:ln w="6350" cap="flat" cmpd="sng" algn="ctr">
            <a:noFill/>
            <a:prstDash val="solid"/>
            <a:round/>
            <a:headEnd type="none" w="med" len="med"/>
            <a:tailEnd type="none" w="med" len="med"/>
          </a:ln>
          <a:effectLst/>
        </p:spPr>
        <p:txBody>
          <a:bodyPr vert="horz" wrap="square" lIns="0" tIns="0" rIns="0" bIns="0" numCol="1" rtlCol="0" anchor="b" anchorCtr="0" compatLnSpc="1">
            <a:prstTxWarp prst="textNoShape">
              <a:avLst/>
            </a:prstTxWarp>
          </a:bodyPr>
          <a:lstStyle/>
          <a:p>
            <a:pPr algn="ctr" defTabSz="732231" eaLnBrk="0" hangingPunct="0">
              <a:spcBef>
                <a:spcPct val="50000"/>
              </a:spcBef>
            </a:pPr>
            <a:r>
              <a:rPr lang="es-AR" sz="1400" dirty="0">
                <a:solidFill>
                  <a:srgbClr val="000000"/>
                </a:solidFill>
                <a:latin typeface="+mn-lt"/>
              </a:rPr>
              <a:t>Conexión en el hogar</a:t>
            </a:r>
          </a:p>
        </p:txBody>
      </p:sp>
      <p:cxnSp>
        <p:nvCxnSpPr>
          <p:cNvPr id="15" name="Straight Connector 71"/>
          <p:cNvCxnSpPr/>
          <p:nvPr/>
        </p:nvCxnSpPr>
        <p:spPr bwMode="auto">
          <a:xfrm>
            <a:off x="6471423" y="1625781"/>
            <a:ext cx="2520280" cy="13937"/>
          </a:xfrm>
          <a:prstGeom prst="line">
            <a:avLst/>
          </a:prstGeom>
          <a:solidFill>
            <a:schemeClr val="accent1"/>
          </a:solidFill>
          <a:ln w="19050" cap="flat" cmpd="sng" algn="ctr">
            <a:solidFill>
              <a:schemeClr val="bg1">
                <a:lumMod val="75000"/>
              </a:schemeClr>
            </a:solidFill>
            <a:prstDash val="dash"/>
            <a:round/>
            <a:headEnd type="none" w="med" len="med"/>
            <a:tailEnd type="none" w="med" len="med"/>
          </a:ln>
          <a:effectLst/>
        </p:spPr>
      </p:cxnSp>
      <p:sp>
        <p:nvSpPr>
          <p:cNvPr id="17" name="Rectangle 69"/>
          <p:cNvSpPr/>
          <p:nvPr/>
        </p:nvSpPr>
        <p:spPr bwMode="auto">
          <a:xfrm>
            <a:off x="3492304" y="3924650"/>
            <a:ext cx="1189667" cy="340604"/>
          </a:xfrm>
          <a:prstGeom prst="rect">
            <a:avLst/>
          </a:prstGeom>
          <a:noFill/>
          <a:ln w="6350" cap="flat" cmpd="sng" algn="ctr">
            <a:noFill/>
            <a:prstDash val="solid"/>
            <a:round/>
            <a:headEnd type="none" w="med" len="med"/>
            <a:tailEnd type="none" w="med" len="med"/>
          </a:ln>
          <a:effectLst/>
        </p:spPr>
        <p:txBody>
          <a:bodyPr vert="horz" wrap="square" lIns="0" tIns="0" rIns="0" bIns="0" numCol="1" rtlCol="0" anchor="b" anchorCtr="0" compatLnSpc="1">
            <a:prstTxWarp prst="textNoShape">
              <a:avLst/>
            </a:prstTxWarp>
          </a:bodyPr>
          <a:lstStyle/>
          <a:p>
            <a:pPr defTabSz="732231" eaLnBrk="0" hangingPunct="0">
              <a:spcBef>
                <a:spcPct val="50000"/>
              </a:spcBef>
            </a:pPr>
            <a:r>
              <a:rPr lang="es-AR" sz="1000" dirty="0">
                <a:solidFill>
                  <a:schemeClr val="accent5"/>
                </a:solidFill>
                <a:latin typeface="+mn-lt"/>
              </a:rPr>
              <a:t>75% en </a:t>
            </a:r>
            <a:r>
              <a:rPr lang="es-AR" sz="1000" dirty="0" smtClean="0">
                <a:solidFill>
                  <a:schemeClr val="accent5"/>
                </a:solidFill>
                <a:latin typeface="+mn-lt"/>
              </a:rPr>
              <a:t>2014*</a:t>
            </a:r>
            <a:endParaRPr lang="es-AR" sz="1000" dirty="0">
              <a:solidFill>
                <a:schemeClr val="accent5"/>
              </a:solidFill>
              <a:latin typeface="+mn-lt"/>
            </a:endParaRPr>
          </a:p>
        </p:txBody>
      </p:sp>
      <p:sp>
        <p:nvSpPr>
          <p:cNvPr id="25" name="Rectangle 69"/>
          <p:cNvSpPr/>
          <p:nvPr/>
        </p:nvSpPr>
        <p:spPr bwMode="auto">
          <a:xfrm>
            <a:off x="8964913" y="3924650"/>
            <a:ext cx="1189667" cy="340604"/>
          </a:xfrm>
          <a:prstGeom prst="rect">
            <a:avLst/>
          </a:prstGeom>
          <a:noFill/>
          <a:ln w="6350" cap="flat" cmpd="sng" algn="ctr">
            <a:noFill/>
            <a:prstDash val="solid"/>
            <a:round/>
            <a:headEnd type="none" w="med" len="med"/>
            <a:tailEnd type="none" w="med" len="med"/>
          </a:ln>
          <a:effectLst/>
        </p:spPr>
        <p:txBody>
          <a:bodyPr vert="horz" wrap="square" lIns="0" tIns="0" rIns="0" bIns="0" numCol="1" rtlCol="0" anchor="b" anchorCtr="0" compatLnSpc="1">
            <a:prstTxWarp prst="textNoShape">
              <a:avLst/>
            </a:prstTxWarp>
          </a:bodyPr>
          <a:lstStyle/>
          <a:p>
            <a:pPr defTabSz="732231" eaLnBrk="0" hangingPunct="0">
              <a:spcBef>
                <a:spcPct val="50000"/>
              </a:spcBef>
            </a:pPr>
            <a:r>
              <a:rPr lang="es-AR" sz="1000" dirty="0">
                <a:solidFill>
                  <a:schemeClr val="accent5"/>
                </a:solidFill>
                <a:latin typeface="+mn-lt"/>
              </a:rPr>
              <a:t>54% en </a:t>
            </a:r>
            <a:r>
              <a:rPr lang="es-AR" sz="1000" dirty="0" smtClean="0">
                <a:solidFill>
                  <a:schemeClr val="accent5"/>
                </a:solidFill>
                <a:latin typeface="+mn-lt"/>
              </a:rPr>
              <a:t>2014*</a:t>
            </a:r>
            <a:endParaRPr lang="es-AR" sz="1000" dirty="0">
              <a:solidFill>
                <a:schemeClr val="accent5"/>
              </a:solidFill>
              <a:latin typeface="+mn-lt"/>
            </a:endParaRPr>
          </a:p>
        </p:txBody>
      </p:sp>
      <p:pic>
        <p:nvPicPr>
          <p:cNvPr id="2" name="Picture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489716" y="85487"/>
            <a:ext cx="871486" cy="871486"/>
          </a:xfrm>
          <a:prstGeom prst="rect">
            <a:avLst/>
          </a:prstGeom>
        </p:spPr>
      </p:pic>
      <p:pic>
        <p:nvPicPr>
          <p:cNvPr id="21" name="Imagen 20"/>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23950" y="6660951"/>
            <a:ext cx="792088" cy="792088"/>
          </a:xfrm>
          <a:prstGeom prst="rect">
            <a:avLst/>
          </a:prstGeom>
        </p:spPr>
      </p:pic>
    </p:spTree>
    <p:extLst>
      <p:ext uri="{BB962C8B-B14F-4D97-AF65-F5344CB8AC3E}">
        <p14:creationId xmlns:p14="http://schemas.microsoft.com/office/powerpoint/2010/main" val="32194399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Content Placeholder 33"/>
          <p:cNvSpPr>
            <a:spLocks noGrp="1"/>
          </p:cNvSpPr>
          <p:nvPr>
            <p:ph sz="quarter" idx="11"/>
          </p:nvPr>
        </p:nvSpPr>
        <p:spPr/>
        <p:txBody>
          <a:bodyPr/>
          <a:lstStyle/>
          <a:p>
            <a:r>
              <a:rPr lang="es-ES" b="1" noProof="0" dirty="0" smtClean="0">
                <a:latin typeface="+mj-lt"/>
              </a:rPr>
              <a:t>Posesión de </a:t>
            </a:r>
          </a:p>
          <a:p>
            <a:r>
              <a:rPr lang="es-ES" b="1" noProof="0" dirty="0" smtClean="0">
                <a:latin typeface="+mj-lt"/>
              </a:rPr>
              <a:t>Dispositivos </a:t>
            </a:r>
            <a:r>
              <a:rPr lang="es-ES" sz="1100" b="1" dirty="0">
                <a:latin typeface="+mj-lt"/>
              </a:rPr>
              <a:t>%</a:t>
            </a:r>
          </a:p>
          <a:p>
            <a:endParaRPr lang="es-ES" noProof="0" dirty="0" smtClean="0">
              <a:latin typeface="+mj-lt"/>
            </a:endParaRPr>
          </a:p>
          <a:p>
            <a:endParaRPr lang="es-ES" noProof="0" dirty="0">
              <a:latin typeface="+mj-lt"/>
            </a:endParaRPr>
          </a:p>
        </p:txBody>
      </p:sp>
      <p:sp>
        <p:nvSpPr>
          <p:cNvPr id="9" name="Rectangle 25"/>
          <p:cNvSpPr>
            <a:spLocks noChangeArrowheads="1"/>
          </p:cNvSpPr>
          <p:nvPr/>
        </p:nvSpPr>
        <p:spPr bwMode="auto">
          <a:xfrm>
            <a:off x="539982" y="4955271"/>
            <a:ext cx="2323419"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defRPr/>
            </a:pPr>
            <a:r>
              <a:rPr lang="es-ES" sz="1400" dirty="0">
                <a:solidFill>
                  <a:srgbClr val="7A2280"/>
                </a:solidFill>
                <a:latin typeface="Verdana"/>
              </a:rPr>
              <a:t>LATAM:</a:t>
            </a:r>
          </a:p>
          <a:p>
            <a:pPr>
              <a:defRPr/>
            </a:pPr>
            <a:r>
              <a:rPr lang="es-ES" sz="1400" dirty="0">
                <a:solidFill>
                  <a:srgbClr val="7A2280"/>
                </a:solidFill>
                <a:latin typeface="Verdana"/>
              </a:rPr>
              <a:t>Número promedio de dispositivos que poseen*</a:t>
            </a:r>
          </a:p>
        </p:txBody>
      </p:sp>
      <p:pic>
        <p:nvPicPr>
          <p:cNvPr id="10" name="Picture 20"/>
          <p:cNvPicPr>
            <a:picLocks noChangeAspect="1"/>
          </p:cNvPicPr>
          <p:nvPr/>
        </p:nvPicPr>
        <p:blipFill>
          <a:blip r:embed="rId17" cstate="email">
            <a:extLst>
              <a:ext uri="{28A0092B-C50C-407E-A947-70E740481C1C}">
                <a14:useLocalDpi xmlns:a14="http://schemas.microsoft.com/office/drawing/2010/main"/>
              </a:ext>
            </a:extLst>
          </a:blip>
          <a:stretch>
            <a:fillRect/>
          </a:stretch>
        </p:blipFill>
        <p:spPr bwMode="auto">
          <a:xfrm>
            <a:off x="9252949" y="4005041"/>
            <a:ext cx="450757" cy="353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22"/>
          <p:cNvPicPr>
            <a:picLocks noChangeAspect="1"/>
          </p:cNvPicPr>
          <p:nvPr/>
        </p:nvPicPr>
        <p:blipFill>
          <a:blip r:embed="rId18" cstate="email">
            <a:extLst>
              <a:ext uri="{28A0092B-C50C-407E-A947-70E740481C1C}">
                <a14:useLocalDpi xmlns:a14="http://schemas.microsoft.com/office/drawing/2010/main"/>
              </a:ext>
            </a:extLst>
          </a:blip>
          <a:stretch>
            <a:fillRect/>
          </a:stretch>
        </p:blipFill>
        <p:spPr bwMode="auto">
          <a:xfrm>
            <a:off x="6457510" y="4082002"/>
            <a:ext cx="278201" cy="4414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889"/>
          <p:cNvPicPr>
            <a:picLocks noChangeAspect="1"/>
          </p:cNvPicPr>
          <p:nvPr/>
        </p:nvPicPr>
        <p:blipFill>
          <a:blip r:embed="rId19" cstate="email">
            <a:extLst>
              <a:ext uri="{28A0092B-C50C-407E-A947-70E740481C1C}">
                <a14:useLocalDpi xmlns:a14="http://schemas.microsoft.com/office/drawing/2010/main"/>
              </a:ext>
            </a:extLst>
          </a:blip>
          <a:stretch>
            <a:fillRect/>
          </a:stretch>
        </p:blipFill>
        <p:spPr bwMode="auto">
          <a:xfrm>
            <a:off x="5078334" y="4130884"/>
            <a:ext cx="167642" cy="394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890"/>
          <p:cNvPicPr>
            <a:picLocks noChangeAspect="1"/>
          </p:cNvPicPr>
          <p:nvPr/>
        </p:nvPicPr>
        <p:blipFill>
          <a:blip r:embed="rId20" cstate="email">
            <a:extLst>
              <a:ext uri="{28A0092B-C50C-407E-A947-70E740481C1C}">
                <a14:useLocalDpi xmlns:a14="http://schemas.microsoft.com/office/drawing/2010/main"/>
              </a:ext>
            </a:extLst>
          </a:blip>
          <a:stretch>
            <a:fillRect/>
          </a:stretch>
        </p:blipFill>
        <p:spPr bwMode="auto">
          <a:xfrm>
            <a:off x="7794745" y="4082004"/>
            <a:ext cx="442680" cy="3157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894"/>
          <p:cNvPicPr>
            <a:picLocks noChangeAspect="1"/>
          </p:cNvPicPr>
          <p:nvPr/>
        </p:nvPicPr>
        <p:blipFill>
          <a:blip r:embed="rId21" cstate="email">
            <a:extLst>
              <a:ext uri="{28A0092B-C50C-407E-A947-70E740481C1C}">
                <a14:useLocalDpi xmlns:a14="http://schemas.microsoft.com/office/drawing/2010/main"/>
              </a:ext>
            </a:extLst>
          </a:blip>
          <a:stretch>
            <a:fillRect/>
          </a:stretch>
        </p:blipFill>
        <p:spPr bwMode="auto">
          <a:xfrm>
            <a:off x="3636319" y="4046999"/>
            <a:ext cx="151160" cy="4688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Rectangle 16"/>
          <p:cNvSpPr/>
          <p:nvPr/>
        </p:nvSpPr>
        <p:spPr>
          <a:xfrm>
            <a:off x="539977" y="2949720"/>
            <a:ext cx="2323422" cy="861774"/>
          </a:xfrm>
          <a:prstGeom prst="rect">
            <a:avLst/>
          </a:prstGeom>
        </p:spPr>
        <p:txBody>
          <a:bodyPr wrap="square" lIns="0" tIns="0" rIns="0" bIns="0">
            <a:spAutoFit/>
          </a:bodyPr>
          <a:lstStyle/>
          <a:p>
            <a:pPr>
              <a:defRPr/>
            </a:pPr>
            <a:r>
              <a:rPr lang="es-ES" sz="1400" dirty="0">
                <a:solidFill>
                  <a:srgbClr val="131C6B"/>
                </a:solidFill>
                <a:latin typeface="Verdana"/>
              </a:rPr>
              <a:t>Argentina:</a:t>
            </a:r>
          </a:p>
          <a:p>
            <a:pPr>
              <a:defRPr/>
            </a:pPr>
            <a:r>
              <a:rPr lang="es-ES" sz="1400" dirty="0">
                <a:solidFill>
                  <a:srgbClr val="131C6B"/>
                </a:solidFill>
                <a:latin typeface="Verdana"/>
              </a:rPr>
              <a:t>Número promedio de dispositivos que poseen* </a:t>
            </a:r>
          </a:p>
        </p:txBody>
      </p:sp>
      <p:sp>
        <p:nvSpPr>
          <p:cNvPr id="18" name="Rectangle 24"/>
          <p:cNvSpPr>
            <a:spLocks noChangeArrowheads="1"/>
          </p:cNvSpPr>
          <p:nvPr/>
        </p:nvSpPr>
        <p:spPr bwMode="auto">
          <a:xfrm>
            <a:off x="539978" y="5817046"/>
            <a:ext cx="823944"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r">
              <a:defRPr/>
            </a:pPr>
            <a:r>
              <a:rPr lang="es-ES" sz="3600" dirty="0">
                <a:solidFill>
                  <a:srgbClr val="7A2280"/>
                </a:solidFill>
                <a:latin typeface="Verdana"/>
              </a:rPr>
              <a:t>2.9</a:t>
            </a:r>
          </a:p>
        </p:txBody>
      </p:sp>
      <p:graphicFrame>
        <p:nvGraphicFramePr>
          <p:cNvPr id="20" name="Chart 4"/>
          <p:cNvGraphicFramePr>
            <a:graphicFrameLocks/>
          </p:cNvGraphicFramePr>
          <p:nvPr>
            <p:custDataLst>
              <p:tags r:id="rId1"/>
            </p:custDataLst>
            <p:extLst/>
          </p:nvPr>
        </p:nvGraphicFramePr>
        <p:xfrm>
          <a:off x="2974816" y="4567058"/>
          <a:ext cx="7142222" cy="1877929"/>
        </p:xfrm>
        <a:graphic>
          <a:graphicData uri="http://schemas.openxmlformats.org/drawingml/2006/chart">
            <c:chart xmlns:c="http://schemas.openxmlformats.org/drawingml/2006/chart" xmlns:r="http://schemas.openxmlformats.org/officeDocument/2006/relationships" r:id="rId22"/>
          </a:graphicData>
        </a:graphic>
      </p:graphicFrame>
      <p:sp>
        <p:nvSpPr>
          <p:cNvPr id="22" name="Rectangle 21"/>
          <p:cNvSpPr/>
          <p:nvPr>
            <p:custDataLst>
              <p:tags r:id="rId2"/>
            </p:custDataLst>
          </p:nvPr>
        </p:nvSpPr>
        <p:spPr>
          <a:xfrm>
            <a:off x="2782066" y="4537910"/>
            <a:ext cx="1802916" cy="24345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t"/>
          <a:lstStyle/>
          <a:p>
            <a:pPr algn="ctr">
              <a:defRPr/>
            </a:pPr>
            <a:r>
              <a:rPr lang="es-ES" sz="1100" dirty="0">
                <a:solidFill>
                  <a:srgbClr val="333333"/>
                </a:solidFill>
              </a:rPr>
              <a:t>Móvil con funciones tradicionales</a:t>
            </a:r>
          </a:p>
        </p:txBody>
      </p:sp>
      <p:sp>
        <p:nvSpPr>
          <p:cNvPr id="24" name="Rectangle 23"/>
          <p:cNvSpPr/>
          <p:nvPr>
            <p:custDataLst>
              <p:tags r:id="rId3"/>
            </p:custDataLst>
          </p:nvPr>
        </p:nvSpPr>
        <p:spPr>
          <a:xfrm>
            <a:off x="4585042" y="4576581"/>
            <a:ext cx="1283587" cy="19007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t"/>
          <a:lstStyle/>
          <a:p>
            <a:pPr algn="ctr">
              <a:defRPr/>
            </a:pPr>
            <a:r>
              <a:rPr lang="es-ES" sz="1100" dirty="0">
                <a:solidFill>
                  <a:srgbClr val="333333"/>
                </a:solidFill>
              </a:rPr>
              <a:t>Smartphone</a:t>
            </a:r>
          </a:p>
        </p:txBody>
      </p:sp>
      <p:sp>
        <p:nvSpPr>
          <p:cNvPr id="25" name="Rectangle 24"/>
          <p:cNvSpPr/>
          <p:nvPr>
            <p:custDataLst>
              <p:tags r:id="rId4"/>
            </p:custDataLst>
          </p:nvPr>
        </p:nvSpPr>
        <p:spPr>
          <a:xfrm>
            <a:off x="6300619" y="4576581"/>
            <a:ext cx="563649" cy="19007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t"/>
          <a:lstStyle/>
          <a:p>
            <a:pPr algn="ctr">
              <a:defRPr/>
            </a:pPr>
            <a:r>
              <a:rPr lang="es-ES" sz="1100" dirty="0">
                <a:solidFill>
                  <a:srgbClr val="333333"/>
                </a:solidFill>
              </a:rPr>
              <a:t>tablet</a:t>
            </a:r>
          </a:p>
        </p:txBody>
      </p:sp>
      <p:sp>
        <p:nvSpPr>
          <p:cNvPr id="26" name="Rectangle 25"/>
          <p:cNvSpPr/>
          <p:nvPr>
            <p:custDataLst>
              <p:tags r:id="rId5"/>
            </p:custDataLst>
          </p:nvPr>
        </p:nvSpPr>
        <p:spPr>
          <a:xfrm>
            <a:off x="7648214" y="4466408"/>
            <a:ext cx="794602" cy="19007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t"/>
          <a:lstStyle/>
          <a:p>
            <a:pPr algn="ctr">
              <a:defRPr/>
            </a:pPr>
            <a:r>
              <a:rPr lang="es-ES" sz="1100" dirty="0">
                <a:solidFill>
                  <a:srgbClr val="333333"/>
                </a:solidFill>
              </a:rPr>
              <a:t>Laptop</a:t>
            </a:r>
          </a:p>
        </p:txBody>
      </p:sp>
      <p:sp>
        <p:nvSpPr>
          <p:cNvPr id="27" name="Rectangle 26"/>
          <p:cNvSpPr/>
          <p:nvPr>
            <p:custDataLst>
              <p:tags r:id="rId6"/>
            </p:custDataLst>
          </p:nvPr>
        </p:nvSpPr>
        <p:spPr>
          <a:xfrm>
            <a:off x="8947385" y="4430081"/>
            <a:ext cx="1169654" cy="24345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t"/>
          <a:lstStyle/>
          <a:p>
            <a:pPr algn="ctr">
              <a:defRPr/>
            </a:pPr>
            <a:r>
              <a:rPr lang="es-ES" sz="1100" dirty="0">
                <a:solidFill>
                  <a:srgbClr val="333333"/>
                </a:solidFill>
              </a:rPr>
              <a:t>Computadora de escritorio</a:t>
            </a:r>
          </a:p>
        </p:txBody>
      </p:sp>
      <p:sp>
        <p:nvSpPr>
          <p:cNvPr id="35" name="TextBox 34"/>
          <p:cNvSpPr txBox="1"/>
          <p:nvPr>
            <p:custDataLst>
              <p:tags r:id="rId7"/>
            </p:custDataLst>
          </p:nvPr>
        </p:nvSpPr>
        <p:spPr>
          <a:xfrm>
            <a:off x="941771" y="6818882"/>
            <a:ext cx="7832802" cy="416457"/>
          </a:xfrm>
          <a:prstGeom prst="rect">
            <a:avLst/>
          </a:prstGeom>
          <a:noFill/>
        </p:spPr>
        <p:txBody>
          <a:bodyPr vert="horz" wrap="none" lIns="0" tIns="0" rIns="0" bIns="0" rtlCol="0" anchor="ctr">
            <a:noAutofit/>
          </a:bodyPr>
          <a:lstStyle/>
          <a:p>
            <a:pPr>
              <a:defRPr/>
            </a:pPr>
            <a:r>
              <a:rPr lang="es-ES" sz="1000" b="0" dirty="0">
                <a:solidFill>
                  <a:srgbClr val="333333"/>
                </a:solidFill>
                <a:latin typeface="Verdana"/>
              </a:rPr>
              <a:t>B1. Posesión de dispositivos | B2. Intención de compra de dispositivos</a:t>
            </a:r>
          </a:p>
          <a:p>
            <a:pPr>
              <a:defRPr/>
            </a:pPr>
            <a:r>
              <a:rPr lang="es-ES" sz="1000" b="0" dirty="0">
                <a:solidFill>
                  <a:srgbClr val="333333"/>
                </a:solidFill>
                <a:latin typeface="Verdana"/>
              </a:rPr>
              <a:t>Base: Argentina (1146) | LATAM (3723)</a:t>
            </a:r>
          </a:p>
          <a:p>
            <a:pPr>
              <a:defRPr/>
            </a:pPr>
            <a:r>
              <a:rPr lang="es-ES" sz="1000" b="0" dirty="0">
                <a:solidFill>
                  <a:srgbClr val="333333"/>
                </a:solidFill>
                <a:latin typeface="Verdana"/>
              </a:rPr>
              <a:t>*Los dispositivos que se poseen incluyen: móvil con funciones tradicionales, Smartphone, tablet, laptop, </a:t>
            </a:r>
          </a:p>
          <a:p>
            <a:pPr>
              <a:defRPr/>
            </a:pPr>
            <a:r>
              <a:rPr lang="es-ES" sz="1000" b="0" dirty="0">
                <a:solidFill>
                  <a:srgbClr val="333333"/>
                </a:solidFill>
                <a:latin typeface="Verdana"/>
              </a:rPr>
              <a:t>computadora de escritorio y consola de </a:t>
            </a:r>
            <a:r>
              <a:rPr lang="es-ES" sz="1000" b="0" dirty="0" smtClean="0">
                <a:solidFill>
                  <a:srgbClr val="333333"/>
                </a:solidFill>
                <a:latin typeface="Verdana"/>
              </a:rPr>
              <a:t>juegos. En 2014 el dato mostrado </a:t>
            </a:r>
            <a:r>
              <a:rPr lang="es-ES" sz="1000" b="0" dirty="0" err="1" smtClean="0">
                <a:solidFill>
                  <a:srgbClr val="333333"/>
                </a:solidFill>
                <a:latin typeface="Verdana"/>
              </a:rPr>
              <a:t>incluído</a:t>
            </a:r>
            <a:r>
              <a:rPr lang="es-ES" sz="1000" b="0" dirty="0" smtClean="0">
                <a:solidFill>
                  <a:srgbClr val="333333"/>
                </a:solidFill>
                <a:latin typeface="Verdana"/>
              </a:rPr>
              <a:t> contenía también: </a:t>
            </a:r>
            <a:r>
              <a:rPr lang="en-AU" sz="800" b="0" dirty="0" smtClean="0">
                <a:solidFill>
                  <a:srgbClr val="333333"/>
                </a:solidFill>
                <a:latin typeface="Verdana"/>
              </a:rPr>
              <a:t>smart </a:t>
            </a:r>
            <a:r>
              <a:rPr lang="en-AU" sz="800" b="0" dirty="0">
                <a:solidFill>
                  <a:srgbClr val="333333"/>
                </a:solidFill>
                <a:latin typeface="Verdana"/>
              </a:rPr>
              <a:t>TV</a:t>
            </a:r>
            <a:r>
              <a:rPr lang="en-AU" sz="800" b="0" dirty="0" smtClean="0">
                <a:solidFill>
                  <a:srgbClr val="333333"/>
                </a:solidFill>
                <a:latin typeface="Verdana"/>
              </a:rPr>
              <a:t>,</a:t>
            </a:r>
          </a:p>
          <a:p>
            <a:pPr>
              <a:defRPr/>
            </a:pPr>
            <a:r>
              <a:rPr lang="en-AU" sz="800" b="0" dirty="0" smtClean="0">
                <a:solidFill>
                  <a:srgbClr val="333333"/>
                </a:solidFill>
                <a:latin typeface="Verdana"/>
              </a:rPr>
              <a:t> </a:t>
            </a:r>
            <a:r>
              <a:rPr lang="en-AU" sz="1000" b="0" dirty="0">
                <a:solidFill>
                  <a:srgbClr val="333333"/>
                </a:solidFill>
                <a:latin typeface="Verdana"/>
              </a:rPr>
              <a:t>flat panel TV and fixed line telephone</a:t>
            </a:r>
          </a:p>
        </p:txBody>
      </p:sp>
      <p:graphicFrame>
        <p:nvGraphicFramePr>
          <p:cNvPr id="29" name="Chart 5"/>
          <p:cNvGraphicFramePr>
            <a:graphicFrameLocks/>
          </p:cNvGraphicFramePr>
          <p:nvPr>
            <p:custDataLst>
              <p:tags r:id="rId8"/>
            </p:custDataLst>
            <p:extLst/>
          </p:nvPr>
        </p:nvGraphicFramePr>
        <p:xfrm>
          <a:off x="2978039" y="2080699"/>
          <a:ext cx="7139000" cy="2111480"/>
        </p:xfrm>
        <a:graphic>
          <a:graphicData uri="http://schemas.openxmlformats.org/drawingml/2006/chart">
            <c:chart xmlns:c="http://schemas.openxmlformats.org/drawingml/2006/chart" xmlns:r="http://schemas.openxmlformats.org/officeDocument/2006/relationships" r:id="rId23"/>
          </a:graphicData>
        </a:graphic>
      </p:graphicFrame>
      <p:sp>
        <p:nvSpPr>
          <p:cNvPr id="33" name="Rectangle 32"/>
          <p:cNvSpPr/>
          <p:nvPr/>
        </p:nvSpPr>
        <p:spPr bwMode="ltGray">
          <a:xfrm>
            <a:off x="4156502" y="6255222"/>
            <a:ext cx="117461" cy="151225"/>
          </a:xfrm>
          <a:prstGeom prst="rect">
            <a:avLst/>
          </a:prstGeom>
          <a:solidFill>
            <a:schemeClr val="tx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0945" tIns="45473" rIns="90945" bIns="45473" numCol="1" spcCol="0" rtlCol="0" fromWordArt="0" anchor="t" anchorCtr="0" forceAA="0" compatLnSpc="1">
            <a:prstTxWarp prst="textNoShape">
              <a:avLst/>
            </a:prstTxWarp>
            <a:noAutofit/>
          </a:bodyPr>
          <a:lstStyle/>
          <a:p>
            <a:endParaRPr lang="es-ES" sz="1400" dirty="0">
              <a:solidFill>
                <a:prstClr val="white"/>
              </a:solidFill>
            </a:endParaRPr>
          </a:p>
        </p:txBody>
      </p:sp>
      <p:sp>
        <p:nvSpPr>
          <p:cNvPr id="38" name="TextBox 37"/>
          <p:cNvSpPr txBox="1"/>
          <p:nvPr/>
        </p:nvSpPr>
        <p:spPr>
          <a:xfrm>
            <a:off x="4315136" y="6255220"/>
            <a:ext cx="1141730" cy="144296"/>
          </a:xfrm>
          <a:prstGeom prst="rect">
            <a:avLst/>
          </a:prstGeom>
          <a:noFill/>
        </p:spPr>
        <p:txBody>
          <a:bodyPr wrap="square" lIns="0" tIns="0" rIns="0" bIns="0" rtlCol="0" anchor="ctr">
            <a:noAutofit/>
          </a:bodyPr>
          <a:lstStyle/>
          <a:p>
            <a:r>
              <a:rPr lang="es-ES" sz="1100" dirty="0">
                <a:solidFill>
                  <a:srgbClr val="333333"/>
                </a:solidFill>
                <a:latin typeface="Verdana"/>
              </a:rPr>
              <a:t>Posesión</a:t>
            </a:r>
          </a:p>
        </p:txBody>
      </p:sp>
      <p:sp>
        <p:nvSpPr>
          <p:cNvPr id="28" name="Rectangle 24"/>
          <p:cNvSpPr>
            <a:spLocks noChangeArrowheads="1"/>
          </p:cNvSpPr>
          <p:nvPr/>
        </p:nvSpPr>
        <p:spPr bwMode="auto">
          <a:xfrm>
            <a:off x="540021" y="3876089"/>
            <a:ext cx="2242089" cy="8002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defRPr/>
            </a:pPr>
            <a:r>
              <a:rPr lang="es-ES" sz="3600" dirty="0">
                <a:solidFill>
                  <a:srgbClr val="131C6B"/>
                </a:solidFill>
                <a:latin typeface="Verdana"/>
              </a:rPr>
              <a:t>3.1</a:t>
            </a:r>
          </a:p>
          <a:p>
            <a:pPr>
              <a:defRPr/>
            </a:pPr>
            <a:r>
              <a:rPr lang="es-ES" sz="1600" dirty="0">
                <a:solidFill>
                  <a:srgbClr val="131C6B"/>
                </a:solidFill>
                <a:latin typeface="Verdana"/>
              </a:rPr>
              <a:t>Vs. 2.1 en </a:t>
            </a:r>
            <a:r>
              <a:rPr lang="es-ES" sz="1600" dirty="0" smtClean="0">
                <a:solidFill>
                  <a:srgbClr val="131C6B"/>
                </a:solidFill>
                <a:latin typeface="Verdana"/>
              </a:rPr>
              <a:t>2014</a:t>
            </a:r>
            <a:endParaRPr lang="es-ES" sz="1600" dirty="0">
              <a:solidFill>
                <a:srgbClr val="131C6B"/>
              </a:solidFill>
              <a:latin typeface="Verdana"/>
            </a:endParaRPr>
          </a:p>
        </p:txBody>
      </p:sp>
      <p:sp>
        <p:nvSpPr>
          <p:cNvPr id="3" name="2 Marcador de número de diapositiva"/>
          <p:cNvSpPr>
            <a:spLocks noGrp="1"/>
          </p:cNvSpPr>
          <p:nvPr>
            <p:ph type="sldNum" sz="quarter" idx="4294967295"/>
          </p:nvPr>
        </p:nvSpPr>
        <p:spPr>
          <a:xfrm>
            <a:off x="9533981" y="6972324"/>
            <a:ext cx="577163" cy="277842"/>
          </a:xfrm>
          <a:prstGeom prst="rect">
            <a:avLst/>
          </a:prstGeom>
        </p:spPr>
        <p:txBody>
          <a:bodyPr lIns="90945" tIns="45473" rIns="90945" bIns="45473"/>
          <a:lstStyle/>
          <a:p>
            <a:fld id="{9784CBA3-D598-4B1F-BAA3-EE14B5154290}" type="slidenum">
              <a:rPr lang="es-ES" smtClean="0"/>
              <a:pPr/>
              <a:t>11</a:t>
            </a:fld>
            <a:endParaRPr lang="es-ES" dirty="0"/>
          </a:p>
        </p:txBody>
      </p:sp>
      <p:sp>
        <p:nvSpPr>
          <p:cNvPr id="31" name="Title 3"/>
          <p:cNvSpPr>
            <a:spLocks noGrp="1"/>
          </p:cNvSpPr>
          <p:nvPr>
            <p:ph type="title"/>
            <p:custDataLst>
              <p:tags r:id="rId9"/>
            </p:custDataLst>
          </p:nvPr>
        </p:nvSpPr>
        <p:spPr>
          <a:xfrm>
            <a:off x="-36090" y="-107801"/>
            <a:ext cx="9788524" cy="679326"/>
          </a:xfrm>
        </p:spPr>
        <p:txBody>
          <a:bodyPr/>
          <a:lstStyle/>
          <a:p>
            <a:pPr eaLnBrk="1" hangingPunct="1"/>
            <a:r>
              <a:rPr lang="es-AR" b="1" dirty="0" smtClean="0"/>
              <a:t>¿Cómo se compone el espectro tecnológico de los argentinos que tienen acceso a internet?</a:t>
            </a:r>
          </a:p>
        </p:txBody>
      </p:sp>
      <p:sp>
        <p:nvSpPr>
          <p:cNvPr id="6" name="5 Elipse"/>
          <p:cNvSpPr/>
          <p:nvPr/>
        </p:nvSpPr>
        <p:spPr>
          <a:xfrm>
            <a:off x="8820894" y="2348913"/>
            <a:ext cx="1152128" cy="1031755"/>
          </a:xfrm>
          <a:prstGeom prst="ellipse">
            <a:avLst/>
          </a:prstGeom>
          <a:no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lIns="90945" tIns="45473" rIns="90945" bIns="45473" spcCol="0" rtlCol="0" anchor="t"/>
          <a:lstStyle/>
          <a:p>
            <a:endParaRPr lang="es-ES" sz="1600" b="0" dirty="0">
              <a:solidFill>
                <a:prstClr val="white"/>
              </a:solidFill>
            </a:endParaRPr>
          </a:p>
        </p:txBody>
      </p:sp>
      <p:sp>
        <p:nvSpPr>
          <p:cNvPr id="8" name="7 Llamada ovalada"/>
          <p:cNvSpPr/>
          <p:nvPr/>
        </p:nvSpPr>
        <p:spPr>
          <a:xfrm>
            <a:off x="5096824" y="2348856"/>
            <a:ext cx="1278784" cy="515877"/>
          </a:xfrm>
          <a:prstGeom prst="wedgeEllipseCallout">
            <a:avLst>
              <a:gd name="adj1" fmla="val -58414"/>
              <a:gd name="adj2" fmla="val 73532"/>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lIns="90945" tIns="45473" rIns="90945" bIns="45473" spcCol="0" rtlCol="0" anchor="t"/>
          <a:lstStyle/>
          <a:p>
            <a:endParaRPr lang="es-ES" sz="1600" b="0" dirty="0">
              <a:solidFill>
                <a:prstClr val="white"/>
              </a:solidFill>
            </a:endParaRPr>
          </a:p>
        </p:txBody>
      </p:sp>
      <p:sp>
        <p:nvSpPr>
          <p:cNvPr id="43" name="Title 3"/>
          <p:cNvSpPr txBox="1">
            <a:spLocks/>
          </p:cNvSpPr>
          <p:nvPr>
            <p:custDataLst>
              <p:tags r:id="rId10"/>
            </p:custDataLst>
          </p:nvPr>
        </p:nvSpPr>
        <p:spPr>
          <a:xfrm>
            <a:off x="4860454" y="2257609"/>
            <a:ext cx="1781728" cy="507529"/>
          </a:xfrm>
          <a:prstGeom prst="rect">
            <a:avLst/>
          </a:prstGeom>
          <a:noFill/>
        </p:spPr>
        <p:txBody>
          <a:bodyPr vert="horz" lIns="309422" tIns="250045" rIns="309422" bIns="0" rtlCol="0" anchor="t">
            <a:noAutofit/>
          </a:bodyPr>
          <a:lstStyle>
            <a:lvl1pPr algn="l" defTabSz="1026340" rtl="0" eaLnBrk="1" latinLnBrk="0" hangingPunct="1">
              <a:spcBef>
                <a:spcPct val="0"/>
              </a:spcBef>
              <a:buNone/>
              <a:defRPr lang="en-AU" sz="2000" kern="1200" dirty="0">
                <a:solidFill>
                  <a:srgbClr val="333333"/>
                </a:solidFill>
                <a:latin typeface="+mj-lt"/>
                <a:ea typeface="+mj-ea"/>
                <a:cs typeface="+mj-cs"/>
              </a:defRPr>
            </a:lvl1pPr>
          </a:lstStyle>
          <a:p>
            <a:pPr algn="ctr"/>
            <a:r>
              <a:rPr lang="es-AR" sz="1200" smtClean="0">
                <a:solidFill>
                  <a:prstClr val="white"/>
                </a:solidFill>
              </a:rPr>
              <a:t>2014: </a:t>
            </a:r>
            <a:r>
              <a:rPr lang="es-AR" sz="1200">
                <a:solidFill>
                  <a:prstClr val="white"/>
                </a:solidFill>
              </a:rPr>
              <a:t>45%</a:t>
            </a:r>
          </a:p>
        </p:txBody>
      </p:sp>
      <p:sp>
        <p:nvSpPr>
          <p:cNvPr id="44" name="43 Llamada ovalada"/>
          <p:cNvSpPr/>
          <p:nvPr/>
        </p:nvSpPr>
        <p:spPr>
          <a:xfrm>
            <a:off x="2652753" y="2533441"/>
            <a:ext cx="1278784" cy="515877"/>
          </a:xfrm>
          <a:prstGeom prst="wedgeEllipseCallout">
            <a:avLst>
              <a:gd name="adj1" fmla="val 27886"/>
              <a:gd name="adj2" fmla="val 76588"/>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lIns="90945" tIns="45473" rIns="90945" bIns="45473" spcCol="0" rtlCol="0" anchor="t"/>
          <a:lstStyle/>
          <a:p>
            <a:endParaRPr lang="es-ES" sz="1600" b="0" dirty="0">
              <a:solidFill>
                <a:prstClr val="white"/>
              </a:solidFill>
            </a:endParaRPr>
          </a:p>
        </p:txBody>
      </p:sp>
      <p:sp>
        <p:nvSpPr>
          <p:cNvPr id="45" name="Title 3"/>
          <p:cNvSpPr txBox="1">
            <a:spLocks/>
          </p:cNvSpPr>
          <p:nvPr>
            <p:custDataLst>
              <p:tags r:id="rId11"/>
            </p:custDataLst>
          </p:nvPr>
        </p:nvSpPr>
        <p:spPr>
          <a:xfrm>
            <a:off x="2416382" y="2442194"/>
            <a:ext cx="1781728" cy="507529"/>
          </a:xfrm>
          <a:prstGeom prst="rect">
            <a:avLst/>
          </a:prstGeom>
          <a:noFill/>
        </p:spPr>
        <p:txBody>
          <a:bodyPr vert="horz" lIns="309422" tIns="250045" rIns="309422" bIns="0" rtlCol="0" anchor="t">
            <a:noAutofit/>
          </a:bodyPr>
          <a:lstStyle>
            <a:lvl1pPr algn="l" defTabSz="1026340" rtl="0" eaLnBrk="1" latinLnBrk="0" hangingPunct="1">
              <a:spcBef>
                <a:spcPct val="0"/>
              </a:spcBef>
              <a:buNone/>
              <a:defRPr lang="en-AU" sz="2000" kern="1200" dirty="0">
                <a:solidFill>
                  <a:srgbClr val="333333"/>
                </a:solidFill>
                <a:latin typeface="+mj-lt"/>
                <a:ea typeface="+mj-ea"/>
                <a:cs typeface="+mj-cs"/>
              </a:defRPr>
            </a:lvl1pPr>
          </a:lstStyle>
          <a:p>
            <a:pPr algn="ctr"/>
            <a:r>
              <a:rPr lang="es-AR" sz="1200" smtClean="0">
                <a:solidFill>
                  <a:prstClr val="white"/>
                </a:solidFill>
              </a:rPr>
              <a:t>2014: </a:t>
            </a:r>
            <a:r>
              <a:rPr lang="es-AR" sz="1200">
                <a:solidFill>
                  <a:prstClr val="white"/>
                </a:solidFill>
              </a:rPr>
              <a:t>50%</a:t>
            </a:r>
          </a:p>
        </p:txBody>
      </p:sp>
      <p:sp>
        <p:nvSpPr>
          <p:cNvPr id="46" name="45 Llamada ovalada"/>
          <p:cNvSpPr/>
          <p:nvPr/>
        </p:nvSpPr>
        <p:spPr>
          <a:xfrm>
            <a:off x="6417015" y="2702179"/>
            <a:ext cx="1278784" cy="515877"/>
          </a:xfrm>
          <a:prstGeom prst="wedgeEllipseCallout">
            <a:avLst>
              <a:gd name="adj1" fmla="val -36223"/>
              <a:gd name="adj2" fmla="val 85756"/>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lIns="90945" tIns="45473" rIns="90945" bIns="45473" spcCol="0" rtlCol="0" anchor="t"/>
          <a:lstStyle/>
          <a:p>
            <a:endParaRPr lang="es-ES" sz="1600" b="0" dirty="0">
              <a:solidFill>
                <a:prstClr val="white"/>
              </a:solidFill>
            </a:endParaRPr>
          </a:p>
        </p:txBody>
      </p:sp>
      <p:sp>
        <p:nvSpPr>
          <p:cNvPr id="47" name="Title 3"/>
          <p:cNvSpPr txBox="1">
            <a:spLocks/>
          </p:cNvSpPr>
          <p:nvPr>
            <p:custDataLst>
              <p:tags r:id="rId12"/>
            </p:custDataLst>
          </p:nvPr>
        </p:nvSpPr>
        <p:spPr>
          <a:xfrm>
            <a:off x="6180645" y="2610932"/>
            <a:ext cx="1781728" cy="507529"/>
          </a:xfrm>
          <a:prstGeom prst="rect">
            <a:avLst/>
          </a:prstGeom>
          <a:noFill/>
        </p:spPr>
        <p:txBody>
          <a:bodyPr vert="horz" lIns="309422" tIns="250045" rIns="309422" bIns="0" rtlCol="0" anchor="t">
            <a:noAutofit/>
          </a:bodyPr>
          <a:lstStyle>
            <a:lvl1pPr algn="l" defTabSz="1026340" rtl="0" eaLnBrk="1" latinLnBrk="0" hangingPunct="1">
              <a:spcBef>
                <a:spcPct val="0"/>
              </a:spcBef>
              <a:buNone/>
              <a:defRPr lang="en-AU" sz="2000" kern="1200" dirty="0">
                <a:solidFill>
                  <a:srgbClr val="333333"/>
                </a:solidFill>
                <a:latin typeface="+mj-lt"/>
                <a:ea typeface="+mj-ea"/>
                <a:cs typeface="+mj-cs"/>
              </a:defRPr>
            </a:lvl1pPr>
          </a:lstStyle>
          <a:p>
            <a:pPr algn="ctr"/>
            <a:r>
              <a:rPr lang="es-AR" sz="1200" smtClean="0">
                <a:solidFill>
                  <a:prstClr val="white"/>
                </a:solidFill>
              </a:rPr>
              <a:t>2014: </a:t>
            </a:r>
            <a:r>
              <a:rPr lang="es-AR" sz="1200">
                <a:solidFill>
                  <a:prstClr val="white"/>
                </a:solidFill>
              </a:rPr>
              <a:t>16%</a:t>
            </a:r>
          </a:p>
        </p:txBody>
      </p:sp>
      <p:sp>
        <p:nvSpPr>
          <p:cNvPr id="48" name="47 Llamada ovalada"/>
          <p:cNvSpPr/>
          <p:nvPr/>
        </p:nvSpPr>
        <p:spPr>
          <a:xfrm>
            <a:off x="7788323" y="2165400"/>
            <a:ext cx="1278784" cy="515877"/>
          </a:xfrm>
          <a:prstGeom prst="wedgeEllipseCallout">
            <a:avLst>
              <a:gd name="adj1" fmla="val -43620"/>
              <a:gd name="adj2" fmla="val 152989"/>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lIns="90945" tIns="45473" rIns="90945" bIns="45473" spcCol="0" rtlCol="0" anchor="t"/>
          <a:lstStyle/>
          <a:p>
            <a:endParaRPr lang="es-ES" sz="1600" b="0" dirty="0">
              <a:solidFill>
                <a:prstClr val="white"/>
              </a:solidFill>
            </a:endParaRPr>
          </a:p>
        </p:txBody>
      </p:sp>
      <p:sp>
        <p:nvSpPr>
          <p:cNvPr id="49" name="Title 3"/>
          <p:cNvSpPr txBox="1">
            <a:spLocks/>
          </p:cNvSpPr>
          <p:nvPr>
            <p:custDataLst>
              <p:tags r:id="rId13"/>
            </p:custDataLst>
          </p:nvPr>
        </p:nvSpPr>
        <p:spPr>
          <a:xfrm>
            <a:off x="7551953" y="2074153"/>
            <a:ext cx="1781728" cy="507529"/>
          </a:xfrm>
          <a:prstGeom prst="rect">
            <a:avLst/>
          </a:prstGeom>
          <a:noFill/>
        </p:spPr>
        <p:txBody>
          <a:bodyPr vert="horz" lIns="309422" tIns="250045" rIns="309422" bIns="0" rtlCol="0" anchor="t">
            <a:noAutofit/>
          </a:bodyPr>
          <a:lstStyle>
            <a:lvl1pPr algn="l" defTabSz="1026340" rtl="0" eaLnBrk="1" latinLnBrk="0" hangingPunct="1">
              <a:spcBef>
                <a:spcPct val="0"/>
              </a:spcBef>
              <a:buNone/>
              <a:defRPr lang="en-AU" sz="2000" kern="1200" dirty="0">
                <a:solidFill>
                  <a:srgbClr val="333333"/>
                </a:solidFill>
                <a:latin typeface="+mj-lt"/>
                <a:ea typeface="+mj-ea"/>
                <a:cs typeface="+mj-cs"/>
              </a:defRPr>
            </a:lvl1pPr>
          </a:lstStyle>
          <a:p>
            <a:pPr algn="ctr"/>
            <a:r>
              <a:rPr lang="es-AR" sz="1200" smtClean="0">
                <a:solidFill>
                  <a:prstClr val="white"/>
                </a:solidFill>
              </a:rPr>
              <a:t>2014: </a:t>
            </a:r>
            <a:r>
              <a:rPr lang="es-AR" sz="1200">
                <a:solidFill>
                  <a:prstClr val="white"/>
                </a:solidFill>
              </a:rPr>
              <a:t>41%</a:t>
            </a:r>
          </a:p>
        </p:txBody>
      </p:sp>
      <p:sp>
        <p:nvSpPr>
          <p:cNvPr id="50" name="49 Llamada ovalada"/>
          <p:cNvSpPr/>
          <p:nvPr/>
        </p:nvSpPr>
        <p:spPr>
          <a:xfrm>
            <a:off x="9064311" y="2090913"/>
            <a:ext cx="1278784" cy="515877"/>
          </a:xfrm>
          <a:prstGeom prst="wedgeEllipseCallout">
            <a:avLst>
              <a:gd name="adj1" fmla="val -22662"/>
              <a:gd name="adj2" fmla="val 122429"/>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lIns="90945" tIns="45473" rIns="90945" bIns="45473" spcCol="0" rtlCol="0" anchor="t"/>
          <a:lstStyle/>
          <a:p>
            <a:endParaRPr lang="es-ES" sz="1600" b="0" dirty="0">
              <a:solidFill>
                <a:prstClr val="white"/>
              </a:solidFill>
            </a:endParaRPr>
          </a:p>
        </p:txBody>
      </p:sp>
      <p:sp>
        <p:nvSpPr>
          <p:cNvPr id="51" name="Title 3"/>
          <p:cNvSpPr txBox="1">
            <a:spLocks/>
          </p:cNvSpPr>
          <p:nvPr>
            <p:custDataLst>
              <p:tags r:id="rId14"/>
            </p:custDataLst>
          </p:nvPr>
        </p:nvSpPr>
        <p:spPr>
          <a:xfrm>
            <a:off x="8827940" y="1999666"/>
            <a:ext cx="1781728" cy="507529"/>
          </a:xfrm>
          <a:prstGeom prst="rect">
            <a:avLst/>
          </a:prstGeom>
          <a:noFill/>
        </p:spPr>
        <p:txBody>
          <a:bodyPr vert="horz" lIns="309422" tIns="250045" rIns="309422" bIns="0" rtlCol="0" anchor="t">
            <a:noAutofit/>
          </a:bodyPr>
          <a:lstStyle>
            <a:lvl1pPr algn="l" defTabSz="1026340" rtl="0" eaLnBrk="1" latinLnBrk="0" hangingPunct="1">
              <a:spcBef>
                <a:spcPct val="0"/>
              </a:spcBef>
              <a:buNone/>
              <a:defRPr lang="en-AU" sz="2000" kern="1200" dirty="0">
                <a:solidFill>
                  <a:srgbClr val="333333"/>
                </a:solidFill>
                <a:latin typeface="+mj-lt"/>
                <a:ea typeface="+mj-ea"/>
                <a:cs typeface="+mj-cs"/>
              </a:defRPr>
            </a:lvl1pPr>
          </a:lstStyle>
          <a:p>
            <a:pPr algn="ctr"/>
            <a:r>
              <a:rPr lang="es-AR" sz="1200" smtClean="0">
                <a:solidFill>
                  <a:prstClr val="white"/>
                </a:solidFill>
              </a:rPr>
              <a:t>2014: </a:t>
            </a:r>
            <a:r>
              <a:rPr lang="es-AR" sz="1200">
                <a:solidFill>
                  <a:prstClr val="white"/>
                </a:solidFill>
              </a:rPr>
              <a:t>60%</a:t>
            </a:r>
          </a:p>
        </p:txBody>
      </p:sp>
      <p:sp>
        <p:nvSpPr>
          <p:cNvPr id="41" name="40 Elipse"/>
          <p:cNvSpPr/>
          <p:nvPr/>
        </p:nvSpPr>
        <p:spPr>
          <a:xfrm>
            <a:off x="4516180" y="2444282"/>
            <a:ext cx="1152128" cy="1031755"/>
          </a:xfrm>
          <a:prstGeom prst="ellipse">
            <a:avLst/>
          </a:prstGeom>
          <a:no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lIns="90945" tIns="45473" rIns="90945" bIns="45473" spcCol="0" rtlCol="0" anchor="t"/>
          <a:lstStyle/>
          <a:p>
            <a:endParaRPr lang="es-ES" sz="1600" b="0" dirty="0">
              <a:solidFill>
                <a:prstClr val="white"/>
              </a:solidFill>
            </a:endParaRPr>
          </a:p>
        </p:txBody>
      </p:sp>
      <p:cxnSp>
        <p:nvCxnSpPr>
          <p:cNvPr id="5" name="4 Conector recto de flecha"/>
          <p:cNvCxnSpPr/>
          <p:nvPr/>
        </p:nvCxnSpPr>
        <p:spPr>
          <a:xfrm flipV="1">
            <a:off x="5332978" y="2949720"/>
            <a:ext cx="0" cy="268336"/>
          </a:xfrm>
          <a:prstGeom prst="straightConnector1">
            <a:avLst/>
          </a:prstGeom>
          <a:ln>
            <a:solidFill>
              <a:srgbClr val="00B050"/>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52" name="51 Conector recto de flecha"/>
          <p:cNvCxnSpPr/>
          <p:nvPr/>
        </p:nvCxnSpPr>
        <p:spPr>
          <a:xfrm flipV="1">
            <a:off x="6739899" y="3440287"/>
            <a:ext cx="0" cy="268336"/>
          </a:xfrm>
          <a:prstGeom prst="straightConnector1">
            <a:avLst/>
          </a:prstGeom>
          <a:ln>
            <a:solidFill>
              <a:srgbClr val="00B050"/>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53" name="52 Conector recto de flecha"/>
          <p:cNvCxnSpPr/>
          <p:nvPr/>
        </p:nvCxnSpPr>
        <p:spPr>
          <a:xfrm flipV="1">
            <a:off x="8157056" y="3245043"/>
            <a:ext cx="0" cy="268336"/>
          </a:xfrm>
          <a:prstGeom prst="straightConnector1">
            <a:avLst/>
          </a:prstGeom>
          <a:ln>
            <a:solidFill>
              <a:srgbClr val="00B050"/>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54" name="53 Conector recto de flecha"/>
          <p:cNvCxnSpPr/>
          <p:nvPr/>
        </p:nvCxnSpPr>
        <p:spPr>
          <a:xfrm flipV="1">
            <a:off x="9637692" y="2988543"/>
            <a:ext cx="0" cy="268336"/>
          </a:xfrm>
          <a:prstGeom prst="straightConnector1">
            <a:avLst/>
          </a:prstGeom>
          <a:ln>
            <a:solidFill>
              <a:srgbClr val="00B050"/>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55" name="54 Conector recto de flecha"/>
          <p:cNvCxnSpPr/>
          <p:nvPr/>
        </p:nvCxnSpPr>
        <p:spPr>
          <a:xfrm flipV="1">
            <a:off x="3889201" y="3513380"/>
            <a:ext cx="0" cy="268336"/>
          </a:xfrm>
          <a:prstGeom prst="straightConnector1">
            <a:avLst/>
          </a:prstGeom>
          <a:ln>
            <a:solidFill>
              <a:srgbClr val="FF0000"/>
            </a:solidFill>
            <a:headEnd type="triangle" w="med" len="med"/>
            <a:tailEnd type="none" w="med" len="med"/>
          </a:ln>
        </p:spPr>
        <p:style>
          <a:lnRef idx="1">
            <a:schemeClr val="accent1"/>
          </a:lnRef>
          <a:fillRef idx="0">
            <a:schemeClr val="accent1"/>
          </a:fillRef>
          <a:effectRef idx="0">
            <a:schemeClr val="accent1"/>
          </a:effectRef>
          <a:fontRef idx="minor">
            <a:schemeClr val="tx1"/>
          </a:fontRef>
        </p:style>
      </p:cxnSp>
      <p:sp>
        <p:nvSpPr>
          <p:cNvPr id="57" name="13 CuadroTexto"/>
          <p:cNvSpPr txBox="1"/>
          <p:nvPr/>
        </p:nvSpPr>
        <p:spPr>
          <a:xfrm>
            <a:off x="2782069" y="919075"/>
            <a:ext cx="7658921" cy="1077218"/>
          </a:xfrm>
          <a:prstGeom prst="rect">
            <a:avLst/>
          </a:prstGeom>
          <a:solidFill>
            <a:schemeClr val="bg1">
              <a:lumMod val="85000"/>
            </a:schemeClr>
          </a:solidFill>
          <a:ln>
            <a:solidFill>
              <a:schemeClr val="bg1">
                <a:lumMod val="50000"/>
              </a:schemeClr>
            </a:solidFill>
            <a:prstDash val="dash"/>
          </a:ln>
        </p:spPr>
        <p:txBody>
          <a:bodyPr wrap="square" lIns="90945" tIns="45473" rIns="90945" bIns="45473" rtlCol="0">
            <a:spAutoFit/>
          </a:bodyPr>
          <a:lstStyle/>
          <a:p>
            <a:pPr algn="l"/>
            <a:r>
              <a:rPr lang="es-ES" sz="1600" b="0" dirty="0">
                <a:latin typeface="+mn-lt"/>
              </a:rPr>
              <a:t>Los argentinos destacan por su elevada posesión de PC de escritorio.</a:t>
            </a:r>
          </a:p>
          <a:p>
            <a:pPr algn="l"/>
            <a:r>
              <a:rPr lang="es-ES" sz="1600" b="0" dirty="0">
                <a:latin typeface="+mn-lt"/>
              </a:rPr>
              <a:t>Respecto del año anterior se observa un notable crecimiento en la posesión de todos los dispositivos, especialmente Smartphone. </a:t>
            </a:r>
            <a:r>
              <a:rPr lang="es-ES" sz="1600" b="0" dirty="0" smtClean="0">
                <a:latin typeface="+mn-lt"/>
              </a:rPr>
              <a:t>El </a:t>
            </a:r>
            <a:r>
              <a:rPr lang="es-ES" sz="1600" b="0" dirty="0">
                <a:latin typeface="+mn-lt"/>
              </a:rPr>
              <a:t>teléfono móvil tradicional se encuentra en </a:t>
            </a:r>
            <a:r>
              <a:rPr lang="es-ES" sz="1600" b="0" dirty="0" smtClean="0">
                <a:latin typeface="+mn-lt"/>
              </a:rPr>
              <a:t>retroceso</a:t>
            </a:r>
            <a:r>
              <a:rPr lang="es-ES" sz="1600" b="0" dirty="0">
                <a:latin typeface="+mn-lt"/>
              </a:rPr>
              <a:t>. </a:t>
            </a:r>
          </a:p>
        </p:txBody>
      </p:sp>
      <p:pic>
        <p:nvPicPr>
          <p:cNvPr id="58" name="Imagen 55"/>
          <p:cNvPicPr>
            <a:picLocks noChangeAspect="1"/>
          </p:cNvPicPr>
          <p:nvPr/>
        </p:nvPicPr>
        <p:blipFill>
          <a:blip r:embed="rId24" cstate="print">
            <a:extLst>
              <a:ext uri="{28A0092B-C50C-407E-A947-70E740481C1C}">
                <a14:useLocalDpi xmlns:a14="http://schemas.microsoft.com/office/drawing/2010/main" val="0"/>
              </a:ext>
            </a:extLst>
          </a:blip>
          <a:stretch>
            <a:fillRect/>
          </a:stretch>
        </p:blipFill>
        <p:spPr>
          <a:xfrm>
            <a:off x="323950" y="6660951"/>
            <a:ext cx="792088" cy="792088"/>
          </a:xfrm>
          <a:prstGeom prst="rect">
            <a:avLst/>
          </a:prstGeom>
        </p:spPr>
      </p:pic>
    </p:spTree>
    <p:extLst>
      <p:ext uri="{BB962C8B-B14F-4D97-AF65-F5344CB8AC3E}">
        <p14:creationId xmlns:p14="http://schemas.microsoft.com/office/powerpoint/2010/main" val="76986694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1"/>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0"/>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49"/>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48"/>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47"/>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46"/>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43"/>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8"/>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45"/>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4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43" grpId="0"/>
      <p:bldP spid="44" grpId="0" animBg="1"/>
      <p:bldP spid="45" grpId="0"/>
      <p:bldP spid="46" grpId="0" animBg="1"/>
      <p:bldP spid="47" grpId="0"/>
      <p:bldP spid="48" grpId="0" animBg="1"/>
      <p:bldP spid="49" grpId="0"/>
      <p:bldP spid="50" grpId="0" animBg="1"/>
      <p:bldP spid="51"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5 Título"/>
          <p:cNvSpPr>
            <a:spLocks noGrp="1"/>
          </p:cNvSpPr>
          <p:nvPr>
            <p:ph type="title"/>
          </p:nvPr>
        </p:nvSpPr>
        <p:spPr/>
        <p:txBody>
          <a:bodyPr/>
          <a:lstStyle/>
          <a:p>
            <a:r>
              <a:rPr lang="es-MX" b="1" dirty="0" smtClean="0"/>
              <a:t>En un contexto de alta penetración de uso de internet, la penetración de la compra online es elevada.</a:t>
            </a:r>
            <a:endParaRPr lang="es-ES" sz="1600" dirty="0"/>
          </a:p>
        </p:txBody>
      </p:sp>
      <p:sp>
        <p:nvSpPr>
          <p:cNvPr id="4" name="3 CuadroTexto"/>
          <p:cNvSpPr txBox="1"/>
          <p:nvPr/>
        </p:nvSpPr>
        <p:spPr>
          <a:xfrm>
            <a:off x="1780664" y="4269333"/>
            <a:ext cx="7040230" cy="830306"/>
          </a:xfrm>
          <a:prstGeom prst="rect">
            <a:avLst/>
          </a:prstGeom>
          <a:noFill/>
        </p:spPr>
        <p:txBody>
          <a:bodyPr wrap="square" lIns="90756" tIns="45378" rIns="90756" bIns="45378" rtlCol="0">
            <a:spAutoFit/>
          </a:bodyPr>
          <a:lstStyle/>
          <a:p>
            <a:pPr algn="ctr"/>
            <a:r>
              <a:rPr lang="es-AR" sz="2400" dirty="0" smtClean="0">
                <a:solidFill>
                  <a:schemeClr val="accent6"/>
                </a:solidFill>
                <a:latin typeface="Verdana"/>
              </a:rPr>
              <a:t>8</a:t>
            </a:r>
            <a:r>
              <a:rPr lang="es-AR" sz="2400" b="0" dirty="0" smtClean="0">
                <a:solidFill>
                  <a:prstClr val="black">
                    <a:lumMod val="65000"/>
                    <a:lumOff val="35000"/>
                  </a:prstClr>
                </a:solidFill>
                <a:latin typeface="Verdana"/>
              </a:rPr>
              <a:t> </a:t>
            </a:r>
            <a:r>
              <a:rPr lang="es-AR" sz="2400" b="0" dirty="0">
                <a:solidFill>
                  <a:prstClr val="black">
                    <a:lumMod val="65000"/>
                    <a:lumOff val="35000"/>
                  </a:prstClr>
                </a:solidFill>
                <a:latin typeface="Verdana"/>
              </a:rPr>
              <a:t>de cada </a:t>
            </a:r>
            <a:r>
              <a:rPr lang="es-AR" sz="2400" dirty="0">
                <a:solidFill>
                  <a:schemeClr val="accent6"/>
                </a:solidFill>
                <a:latin typeface="Verdana"/>
              </a:rPr>
              <a:t>10</a:t>
            </a:r>
            <a:r>
              <a:rPr lang="es-AR" sz="2400" b="0" dirty="0">
                <a:solidFill>
                  <a:prstClr val="black">
                    <a:lumMod val="65000"/>
                    <a:lumOff val="35000"/>
                  </a:prstClr>
                </a:solidFill>
                <a:latin typeface="Verdana"/>
              </a:rPr>
              <a:t> usuarios de Internet</a:t>
            </a:r>
          </a:p>
          <a:p>
            <a:pPr algn="ctr"/>
            <a:r>
              <a:rPr lang="es-AR" sz="2400" b="0" dirty="0">
                <a:solidFill>
                  <a:prstClr val="black">
                    <a:lumMod val="65000"/>
                    <a:lumOff val="35000"/>
                  </a:prstClr>
                </a:solidFill>
                <a:latin typeface="Verdana"/>
              </a:rPr>
              <a:t>realizaron alguna compra online alguna vez</a:t>
            </a:r>
          </a:p>
        </p:txBody>
      </p:sp>
      <p:sp>
        <p:nvSpPr>
          <p:cNvPr id="7" name="6 Triángulo isósceles"/>
          <p:cNvSpPr/>
          <p:nvPr/>
        </p:nvSpPr>
        <p:spPr>
          <a:xfrm rot="10800000" flipH="1">
            <a:off x="5006702" y="5294228"/>
            <a:ext cx="429436" cy="249673"/>
          </a:xfrm>
          <a:prstGeom prst="triangl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0756" tIns="45378" rIns="90756" bIns="45378" rtlCol="0" anchor="t"/>
          <a:lstStyle/>
          <a:p>
            <a:endParaRPr lang="es-AR" sz="1600" b="0" dirty="0">
              <a:solidFill>
                <a:prstClr val="white"/>
              </a:solidFill>
            </a:endParaRPr>
          </a:p>
        </p:txBody>
      </p:sp>
      <p:sp>
        <p:nvSpPr>
          <p:cNvPr id="18" name="17 CuadroTexto"/>
          <p:cNvSpPr txBox="1"/>
          <p:nvPr/>
        </p:nvSpPr>
        <p:spPr>
          <a:xfrm>
            <a:off x="3745255" y="5740119"/>
            <a:ext cx="2952328" cy="645640"/>
          </a:xfrm>
          <a:prstGeom prst="rect">
            <a:avLst/>
          </a:prstGeom>
          <a:noFill/>
        </p:spPr>
        <p:txBody>
          <a:bodyPr wrap="square" lIns="90756" tIns="45378" rIns="90756" bIns="45378" rtlCol="0">
            <a:spAutoFit/>
          </a:bodyPr>
          <a:lstStyle/>
          <a:p>
            <a:pPr algn="ctr"/>
            <a:r>
              <a:rPr lang="es-AR" dirty="0" smtClean="0">
                <a:solidFill>
                  <a:prstClr val="black">
                    <a:lumMod val="65000"/>
                    <a:lumOff val="35000"/>
                  </a:prstClr>
                </a:solidFill>
                <a:latin typeface="Verdana"/>
              </a:rPr>
              <a:t>5 de cada 10 </a:t>
            </a:r>
          </a:p>
          <a:p>
            <a:pPr algn="ctr"/>
            <a:r>
              <a:rPr lang="es-AR" b="0" dirty="0" smtClean="0">
                <a:solidFill>
                  <a:prstClr val="black">
                    <a:lumMod val="65000"/>
                    <a:lumOff val="35000"/>
                  </a:prstClr>
                </a:solidFill>
                <a:latin typeface="Verdana"/>
              </a:rPr>
              <a:t>hasta 2014</a:t>
            </a:r>
          </a:p>
        </p:txBody>
      </p:sp>
      <p:sp>
        <p:nvSpPr>
          <p:cNvPr id="15" name="Rectangle 7"/>
          <p:cNvSpPr>
            <a:spLocks noChangeArrowheads="1"/>
          </p:cNvSpPr>
          <p:nvPr/>
        </p:nvSpPr>
        <p:spPr bwMode="auto">
          <a:xfrm>
            <a:off x="1044030" y="6804967"/>
            <a:ext cx="6219428" cy="376845"/>
          </a:xfrm>
          <a:prstGeom prst="rect">
            <a:avLst/>
          </a:prstGeom>
          <a:noFill/>
          <a:ln w="9525">
            <a:noFill/>
            <a:miter lim="800000"/>
            <a:headEnd/>
            <a:tailEnd/>
          </a:ln>
        </p:spPr>
        <p:txBody>
          <a:bodyPr wrap="square" lIns="35724" tIns="35724" rIns="35724" bIns="35724">
            <a:spAutoFit/>
          </a:bodyPr>
          <a:lstStyle/>
          <a:p>
            <a:pPr marL="340270" indent="-340270">
              <a:spcBef>
                <a:spcPct val="20000"/>
              </a:spcBef>
            </a:pPr>
            <a:r>
              <a:rPr lang="es-ES" sz="900" b="0" dirty="0">
                <a:solidFill>
                  <a:prstClr val="black"/>
                </a:solidFill>
                <a:latin typeface="+mn-lt"/>
              </a:rPr>
              <a:t>Base: Total Población Nacional </a:t>
            </a:r>
            <a:r>
              <a:rPr lang="es-ES" sz="900" b="0" dirty="0" smtClean="0">
                <a:solidFill>
                  <a:prstClr val="black"/>
                </a:solidFill>
                <a:latin typeface="+mn-lt"/>
              </a:rPr>
              <a:t>(2014: 1023 </a:t>
            </a:r>
            <a:r>
              <a:rPr lang="es-ES" sz="900" b="0" dirty="0">
                <a:solidFill>
                  <a:prstClr val="black"/>
                </a:solidFill>
                <a:latin typeface="+mn-lt"/>
              </a:rPr>
              <a:t>casos/ </a:t>
            </a:r>
            <a:r>
              <a:rPr lang="es-ES" sz="900" b="0" dirty="0" smtClean="0">
                <a:solidFill>
                  <a:prstClr val="black"/>
                </a:solidFill>
                <a:latin typeface="+mn-lt"/>
              </a:rPr>
              <a:t>2016: 1001 </a:t>
            </a:r>
            <a:r>
              <a:rPr lang="es-ES" sz="900" b="0" dirty="0">
                <a:solidFill>
                  <a:prstClr val="black"/>
                </a:solidFill>
                <a:latin typeface="+mn-lt"/>
              </a:rPr>
              <a:t>casos</a:t>
            </a:r>
            <a:r>
              <a:rPr lang="es-ES" sz="900" b="0" dirty="0" smtClean="0">
                <a:solidFill>
                  <a:prstClr val="black"/>
                </a:solidFill>
                <a:latin typeface="+mn-lt"/>
              </a:rPr>
              <a:t>).</a:t>
            </a:r>
          </a:p>
          <a:p>
            <a:pPr marL="340270" indent="-340270">
              <a:spcBef>
                <a:spcPct val="20000"/>
              </a:spcBef>
            </a:pPr>
            <a:r>
              <a:rPr lang="es-ES" sz="900" b="0" dirty="0" smtClean="0">
                <a:solidFill>
                  <a:prstClr val="black"/>
                </a:solidFill>
                <a:latin typeface="+mn-lt"/>
              </a:rPr>
              <a:t>Fuente </a:t>
            </a:r>
            <a:r>
              <a:rPr lang="es-ES" sz="900" b="0" dirty="0" err="1" smtClean="0">
                <a:solidFill>
                  <a:prstClr val="black"/>
                </a:solidFill>
                <a:latin typeface="+mn-lt"/>
              </a:rPr>
              <a:t>omnibus</a:t>
            </a:r>
            <a:endParaRPr lang="es-ES_tradnl" sz="900" b="0" dirty="0">
              <a:solidFill>
                <a:prstClr val="black"/>
              </a:solidFill>
              <a:latin typeface="+mn-lt"/>
            </a:endParaRPr>
          </a:p>
        </p:txBody>
      </p:sp>
      <p:grpSp>
        <p:nvGrpSpPr>
          <p:cNvPr id="10" name="Group 9"/>
          <p:cNvGrpSpPr/>
          <p:nvPr/>
        </p:nvGrpSpPr>
        <p:grpSpPr>
          <a:xfrm flipH="1">
            <a:off x="1332062" y="2542216"/>
            <a:ext cx="640565" cy="1540260"/>
            <a:chOff x="1273175" y="1273175"/>
            <a:chExt cx="839788" cy="2019300"/>
          </a:xfrm>
          <a:solidFill>
            <a:schemeClr val="accent6"/>
          </a:solidFill>
        </p:grpSpPr>
        <p:sp>
          <p:nvSpPr>
            <p:cNvPr id="11" name="Line 5"/>
            <p:cNvSpPr>
              <a:spLocks noChangeShapeType="1"/>
            </p:cNvSpPr>
            <p:nvPr/>
          </p:nvSpPr>
          <p:spPr bwMode="auto">
            <a:xfrm>
              <a:off x="1452563" y="1914525"/>
              <a:ext cx="0" cy="0"/>
            </a:xfrm>
            <a:prstGeom prst="line">
              <a:avLst/>
            </a:prstGeom>
            <a:grpFill/>
            <a:ln w="9525">
              <a:noFill/>
              <a:round/>
              <a:headEnd/>
              <a:tailEnd/>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2" name="Line 6"/>
            <p:cNvSpPr>
              <a:spLocks noChangeShapeType="1"/>
            </p:cNvSpPr>
            <p:nvPr/>
          </p:nvSpPr>
          <p:spPr bwMode="auto">
            <a:xfrm>
              <a:off x="1452563" y="1914525"/>
              <a:ext cx="0" cy="0"/>
            </a:xfrm>
            <a:prstGeom prst="line">
              <a:avLst/>
            </a:prstGeom>
            <a:grpFill/>
            <a:ln w="63500" cap="rnd">
              <a:noFill/>
              <a:prstDash val="solid"/>
              <a:miter lim="800000"/>
              <a:headEnd/>
              <a:tailEnd/>
            </a:ln>
            <a:extLst>
              <a:ext uri="{91240B29-F687-4F45-9708-019B960494DF}">
                <a14:hiddenLine xmlns:a14="http://schemas.microsoft.com/office/drawing/2010/main" w="63500" cap="rnd">
                  <a:solidFill>
                    <a:prstClr val="black"/>
                  </a:solidFill>
                  <a:prstDash val="solid"/>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3" name="Freeform 7"/>
            <p:cNvSpPr>
              <a:spLocks noEditPoints="1"/>
            </p:cNvSpPr>
            <p:nvPr/>
          </p:nvSpPr>
          <p:spPr bwMode="auto">
            <a:xfrm>
              <a:off x="1273175" y="1273175"/>
              <a:ext cx="839788" cy="2019300"/>
            </a:xfrm>
            <a:custGeom>
              <a:avLst/>
              <a:gdLst>
                <a:gd name="T0" fmla="*/ 153 w 221"/>
                <a:gd name="T1" fmla="*/ 42 h 535"/>
                <a:gd name="T2" fmla="*/ 110 w 221"/>
                <a:gd name="T3" fmla="*/ 84 h 535"/>
                <a:gd name="T4" fmla="*/ 68 w 221"/>
                <a:gd name="T5" fmla="*/ 42 h 535"/>
                <a:gd name="T6" fmla="*/ 110 w 221"/>
                <a:gd name="T7" fmla="*/ 0 h 535"/>
                <a:gd name="T8" fmla="*/ 153 w 221"/>
                <a:gd name="T9" fmla="*/ 42 h 535"/>
                <a:gd name="T10" fmla="*/ 221 w 221"/>
                <a:gd name="T11" fmla="*/ 306 h 535"/>
                <a:gd name="T12" fmla="*/ 187 w 221"/>
                <a:gd name="T13" fmla="*/ 306 h 535"/>
                <a:gd name="T14" fmla="*/ 187 w 221"/>
                <a:gd name="T15" fmla="*/ 161 h 535"/>
                <a:gd name="T16" fmla="*/ 170 w 221"/>
                <a:gd name="T17" fmla="*/ 161 h 535"/>
                <a:gd name="T18" fmla="*/ 170 w 221"/>
                <a:gd name="T19" fmla="*/ 535 h 535"/>
                <a:gd name="T20" fmla="*/ 119 w 221"/>
                <a:gd name="T21" fmla="*/ 535 h 535"/>
                <a:gd name="T22" fmla="*/ 119 w 221"/>
                <a:gd name="T23" fmla="*/ 297 h 535"/>
                <a:gd name="T24" fmla="*/ 102 w 221"/>
                <a:gd name="T25" fmla="*/ 297 h 535"/>
                <a:gd name="T26" fmla="*/ 102 w 221"/>
                <a:gd name="T27" fmla="*/ 535 h 535"/>
                <a:gd name="T28" fmla="*/ 51 w 221"/>
                <a:gd name="T29" fmla="*/ 535 h 535"/>
                <a:gd name="T30" fmla="*/ 51 w 221"/>
                <a:gd name="T31" fmla="*/ 161 h 535"/>
                <a:gd name="T32" fmla="*/ 34 w 221"/>
                <a:gd name="T33" fmla="*/ 161 h 535"/>
                <a:gd name="T34" fmla="*/ 34 w 221"/>
                <a:gd name="T35" fmla="*/ 306 h 535"/>
                <a:gd name="T36" fmla="*/ 0 w 221"/>
                <a:gd name="T37" fmla="*/ 306 h 535"/>
                <a:gd name="T38" fmla="*/ 0 w 221"/>
                <a:gd name="T39" fmla="*/ 152 h 535"/>
                <a:gd name="T40" fmla="*/ 51 w 221"/>
                <a:gd name="T41" fmla="*/ 102 h 535"/>
                <a:gd name="T42" fmla="*/ 170 w 221"/>
                <a:gd name="T43" fmla="*/ 102 h 535"/>
                <a:gd name="T44" fmla="*/ 221 w 221"/>
                <a:gd name="T45" fmla="*/ 153 h 535"/>
                <a:gd name="T46" fmla="*/ 221 w 221"/>
                <a:gd name="T47" fmla="*/ 306 h 535"/>
                <a:gd name="T48" fmla="*/ 204 w 221"/>
                <a:gd name="T49" fmla="*/ 136 h 535"/>
                <a:gd name="T50" fmla="*/ 204 w 221"/>
                <a:gd name="T51" fmla="*/ 136 h 535"/>
                <a:gd name="T52" fmla="*/ 204 w 221"/>
                <a:gd name="T53" fmla="*/ 136 h 5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221" h="535">
                  <a:moveTo>
                    <a:pt x="153" y="42"/>
                  </a:moveTo>
                  <a:cubicBezTo>
                    <a:pt x="153" y="65"/>
                    <a:pt x="134" y="84"/>
                    <a:pt x="110" y="84"/>
                  </a:cubicBezTo>
                  <a:cubicBezTo>
                    <a:pt x="87" y="84"/>
                    <a:pt x="68" y="65"/>
                    <a:pt x="68" y="42"/>
                  </a:cubicBezTo>
                  <a:cubicBezTo>
                    <a:pt x="68" y="19"/>
                    <a:pt x="87" y="0"/>
                    <a:pt x="110" y="0"/>
                  </a:cubicBezTo>
                  <a:cubicBezTo>
                    <a:pt x="134" y="0"/>
                    <a:pt x="153" y="19"/>
                    <a:pt x="153" y="42"/>
                  </a:cubicBezTo>
                  <a:close/>
                  <a:moveTo>
                    <a:pt x="221" y="306"/>
                  </a:moveTo>
                  <a:cubicBezTo>
                    <a:pt x="187" y="306"/>
                    <a:pt x="187" y="306"/>
                    <a:pt x="187" y="306"/>
                  </a:cubicBezTo>
                  <a:cubicBezTo>
                    <a:pt x="187" y="161"/>
                    <a:pt x="187" y="161"/>
                    <a:pt x="187" y="161"/>
                  </a:cubicBezTo>
                  <a:cubicBezTo>
                    <a:pt x="170" y="161"/>
                    <a:pt x="170" y="161"/>
                    <a:pt x="170" y="161"/>
                  </a:cubicBezTo>
                  <a:cubicBezTo>
                    <a:pt x="170" y="535"/>
                    <a:pt x="170" y="535"/>
                    <a:pt x="170" y="535"/>
                  </a:cubicBezTo>
                  <a:cubicBezTo>
                    <a:pt x="119" y="535"/>
                    <a:pt x="119" y="535"/>
                    <a:pt x="119" y="535"/>
                  </a:cubicBezTo>
                  <a:cubicBezTo>
                    <a:pt x="119" y="297"/>
                    <a:pt x="119" y="297"/>
                    <a:pt x="119" y="297"/>
                  </a:cubicBezTo>
                  <a:cubicBezTo>
                    <a:pt x="102" y="297"/>
                    <a:pt x="102" y="297"/>
                    <a:pt x="102" y="297"/>
                  </a:cubicBezTo>
                  <a:cubicBezTo>
                    <a:pt x="102" y="535"/>
                    <a:pt x="102" y="535"/>
                    <a:pt x="102" y="535"/>
                  </a:cubicBezTo>
                  <a:cubicBezTo>
                    <a:pt x="51" y="535"/>
                    <a:pt x="51" y="535"/>
                    <a:pt x="51" y="535"/>
                  </a:cubicBezTo>
                  <a:cubicBezTo>
                    <a:pt x="51" y="161"/>
                    <a:pt x="51" y="161"/>
                    <a:pt x="51" y="161"/>
                  </a:cubicBezTo>
                  <a:cubicBezTo>
                    <a:pt x="34" y="161"/>
                    <a:pt x="34" y="161"/>
                    <a:pt x="34" y="161"/>
                  </a:cubicBezTo>
                  <a:cubicBezTo>
                    <a:pt x="34" y="306"/>
                    <a:pt x="34" y="306"/>
                    <a:pt x="34" y="306"/>
                  </a:cubicBezTo>
                  <a:cubicBezTo>
                    <a:pt x="0" y="306"/>
                    <a:pt x="0" y="306"/>
                    <a:pt x="0" y="306"/>
                  </a:cubicBezTo>
                  <a:cubicBezTo>
                    <a:pt x="0" y="306"/>
                    <a:pt x="0" y="153"/>
                    <a:pt x="0" y="152"/>
                  </a:cubicBezTo>
                  <a:cubicBezTo>
                    <a:pt x="0" y="124"/>
                    <a:pt x="23" y="102"/>
                    <a:pt x="51" y="102"/>
                  </a:cubicBezTo>
                  <a:cubicBezTo>
                    <a:pt x="51" y="102"/>
                    <a:pt x="170" y="102"/>
                    <a:pt x="170" y="102"/>
                  </a:cubicBezTo>
                  <a:cubicBezTo>
                    <a:pt x="198" y="102"/>
                    <a:pt x="221" y="124"/>
                    <a:pt x="221" y="153"/>
                  </a:cubicBezTo>
                  <a:lnTo>
                    <a:pt x="221" y="306"/>
                  </a:lnTo>
                  <a:close/>
                  <a:moveTo>
                    <a:pt x="204" y="136"/>
                  </a:moveTo>
                  <a:cubicBezTo>
                    <a:pt x="204" y="136"/>
                    <a:pt x="204" y="136"/>
                    <a:pt x="204" y="136"/>
                  </a:cubicBezTo>
                  <a:cubicBezTo>
                    <a:pt x="204" y="136"/>
                    <a:pt x="204" y="136"/>
                    <a:pt x="204" y="136"/>
                  </a:cubicBezTo>
                  <a:close/>
                </a:path>
              </a:pathLst>
            </a:custGeom>
            <a:grpFill/>
            <a:ln w="9525">
              <a:noFill/>
              <a:round/>
              <a:headEnd/>
              <a:tailEnd/>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 name="Line 8"/>
            <p:cNvSpPr>
              <a:spLocks noChangeShapeType="1"/>
            </p:cNvSpPr>
            <p:nvPr/>
          </p:nvSpPr>
          <p:spPr bwMode="auto">
            <a:xfrm>
              <a:off x="1273175" y="1895475"/>
              <a:ext cx="0" cy="0"/>
            </a:xfrm>
            <a:prstGeom prst="line">
              <a:avLst/>
            </a:prstGeom>
            <a:grpFill/>
            <a:ln w="9525">
              <a:noFill/>
              <a:round/>
              <a:headEnd/>
              <a:tailEnd/>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6" name="Line 9"/>
            <p:cNvSpPr>
              <a:spLocks noChangeShapeType="1"/>
            </p:cNvSpPr>
            <p:nvPr/>
          </p:nvSpPr>
          <p:spPr bwMode="auto">
            <a:xfrm>
              <a:off x="1273175" y="1895475"/>
              <a:ext cx="0" cy="0"/>
            </a:xfrm>
            <a:prstGeom prst="line">
              <a:avLst/>
            </a:prstGeom>
            <a:grpFill/>
            <a:ln w="9525">
              <a:noFill/>
              <a:round/>
              <a:headEnd/>
              <a:tailEnd/>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nvGrpSpPr>
          <p:cNvPr id="17" name="Group 16"/>
          <p:cNvGrpSpPr/>
          <p:nvPr/>
        </p:nvGrpSpPr>
        <p:grpSpPr>
          <a:xfrm flipH="1">
            <a:off x="2017506" y="2533321"/>
            <a:ext cx="802652" cy="1541423"/>
            <a:chOff x="1270000" y="1266825"/>
            <a:chExt cx="998538" cy="1927225"/>
          </a:xfrm>
          <a:solidFill>
            <a:schemeClr val="accent6"/>
          </a:solidFill>
        </p:grpSpPr>
        <p:sp>
          <p:nvSpPr>
            <p:cNvPr id="19" name="Freeform 13"/>
            <p:cNvSpPr>
              <a:spLocks/>
            </p:cNvSpPr>
            <p:nvPr/>
          </p:nvSpPr>
          <p:spPr bwMode="auto">
            <a:xfrm>
              <a:off x="1528763" y="1843088"/>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grpFill/>
            <a:ln w="9525">
              <a:noFill/>
              <a:round/>
              <a:headEnd/>
              <a:tailEnd/>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0" name="Line 14"/>
            <p:cNvSpPr>
              <a:spLocks noChangeShapeType="1"/>
            </p:cNvSpPr>
            <p:nvPr/>
          </p:nvSpPr>
          <p:spPr bwMode="auto">
            <a:xfrm>
              <a:off x="1528763" y="1843088"/>
              <a:ext cx="0" cy="0"/>
            </a:xfrm>
            <a:prstGeom prst="line">
              <a:avLst/>
            </a:prstGeom>
            <a:grpFill/>
            <a:ln w="65088" cap="rnd">
              <a:noFill/>
              <a:prstDash val="solid"/>
              <a:miter lim="800000"/>
              <a:headEnd/>
              <a:tailEnd/>
            </a:ln>
            <a:extLst>
              <a:ext uri="{91240B29-F687-4F45-9708-019B960494DF}">
                <a14:hiddenLine xmlns:a14="http://schemas.microsoft.com/office/drawing/2010/main" w="65088" cap="rnd">
                  <a:solidFill>
                    <a:prstClr val="black"/>
                  </a:solidFill>
                  <a:prstDash val="solid"/>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1" name="Freeform 15"/>
            <p:cNvSpPr>
              <a:spLocks/>
            </p:cNvSpPr>
            <p:nvPr/>
          </p:nvSpPr>
          <p:spPr bwMode="auto">
            <a:xfrm>
              <a:off x="1346200" y="1831975"/>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grpFill/>
            <a:ln w="9525">
              <a:noFill/>
              <a:round/>
              <a:headEnd/>
              <a:tailEnd/>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2" name="Oval 16"/>
            <p:cNvSpPr>
              <a:spLocks noChangeArrowheads="1"/>
            </p:cNvSpPr>
            <p:nvPr/>
          </p:nvSpPr>
          <p:spPr bwMode="auto">
            <a:xfrm>
              <a:off x="1608138" y="1266825"/>
              <a:ext cx="317500" cy="323850"/>
            </a:xfrm>
            <a:prstGeom prst="ellipse">
              <a:avLst/>
            </a:prstGeom>
            <a:grpFill/>
            <a:ln w="9525">
              <a:noFill/>
              <a:round/>
              <a:headEnd/>
              <a:tailEnd/>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3" name="Freeform 17"/>
            <p:cNvSpPr>
              <a:spLocks/>
            </p:cNvSpPr>
            <p:nvPr/>
          </p:nvSpPr>
          <p:spPr bwMode="auto">
            <a:xfrm>
              <a:off x="1270000" y="1654175"/>
              <a:ext cx="998538" cy="1539875"/>
            </a:xfrm>
            <a:custGeom>
              <a:avLst/>
              <a:gdLst>
                <a:gd name="T0" fmla="*/ 230 w 263"/>
                <a:gd name="T1" fmla="*/ 195 h 408"/>
                <a:gd name="T2" fmla="*/ 187 w 263"/>
                <a:gd name="T3" fmla="*/ 50 h 408"/>
                <a:gd name="T4" fmla="*/ 170 w 263"/>
                <a:gd name="T5" fmla="*/ 50 h 408"/>
                <a:gd name="T6" fmla="*/ 227 w 263"/>
                <a:gd name="T7" fmla="*/ 247 h 408"/>
                <a:gd name="T8" fmla="*/ 173 w 263"/>
                <a:gd name="T9" fmla="*/ 247 h 408"/>
                <a:gd name="T10" fmla="*/ 173 w 263"/>
                <a:gd name="T11" fmla="*/ 408 h 408"/>
                <a:gd name="T12" fmla="*/ 139 w 263"/>
                <a:gd name="T13" fmla="*/ 408 h 408"/>
                <a:gd name="T14" fmla="*/ 139 w 263"/>
                <a:gd name="T15" fmla="*/ 247 h 408"/>
                <a:gd name="T16" fmla="*/ 123 w 263"/>
                <a:gd name="T17" fmla="*/ 247 h 408"/>
                <a:gd name="T18" fmla="*/ 123 w 263"/>
                <a:gd name="T19" fmla="*/ 408 h 408"/>
                <a:gd name="T20" fmla="*/ 89 w 263"/>
                <a:gd name="T21" fmla="*/ 408 h 408"/>
                <a:gd name="T22" fmla="*/ 89 w 263"/>
                <a:gd name="T23" fmla="*/ 247 h 408"/>
                <a:gd name="T24" fmla="*/ 34 w 263"/>
                <a:gd name="T25" fmla="*/ 247 h 408"/>
                <a:gd name="T26" fmla="*/ 93 w 263"/>
                <a:gd name="T27" fmla="*/ 50 h 408"/>
                <a:gd name="T28" fmla="*/ 77 w 263"/>
                <a:gd name="T29" fmla="*/ 50 h 408"/>
                <a:gd name="T30" fmla="*/ 34 w 263"/>
                <a:gd name="T31" fmla="*/ 195 h 408"/>
                <a:gd name="T32" fmla="*/ 0 w 263"/>
                <a:gd name="T33" fmla="*/ 195 h 408"/>
                <a:gd name="T34" fmla="*/ 48 w 263"/>
                <a:gd name="T35" fmla="*/ 33 h 408"/>
                <a:gd name="T36" fmla="*/ 92 w 263"/>
                <a:gd name="T37" fmla="*/ 0 h 408"/>
                <a:gd name="T38" fmla="*/ 170 w 263"/>
                <a:gd name="T39" fmla="*/ 0 h 408"/>
                <a:gd name="T40" fmla="*/ 216 w 263"/>
                <a:gd name="T41" fmla="*/ 34 h 408"/>
                <a:gd name="T42" fmla="*/ 263 w 263"/>
                <a:gd name="T43" fmla="*/ 195 h 408"/>
                <a:gd name="T44" fmla="*/ 230 w 263"/>
                <a:gd name="T45" fmla="*/ 195 h 4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63" h="408">
                  <a:moveTo>
                    <a:pt x="230" y="195"/>
                  </a:moveTo>
                  <a:cubicBezTo>
                    <a:pt x="187" y="50"/>
                    <a:pt x="187" y="50"/>
                    <a:pt x="187" y="50"/>
                  </a:cubicBezTo>
                  <a:cubicBezTo>
                    <a:pt x="170" y="50"/>
                    <a:pt x="170" y="50"/>
                    <a:pt x="170" y="50"/>
                  </a:cubicBezTo>
                  <a:cubicBezTo>
                    <a:pt x="227" y="247"/>
                    <a:pt x="227" y="247"/>
                    <a:pt x="227" y="247"/>
                  </a:cubicBezTo>
                  <a:cubicBezTo>
                    <a:pt x="173" y="247"/>
                    <a:pt x="173" y="247"/>
                    <a:pt x="173" y="247"/>
                  </a:cubicBezTo>
                  <a:cubicBezTo>
                    <a:pt x="173" y="408"/>
                    <a:pt x="173" y="408"/>
                    <a:pt x="173" y="408"/>
                  </a:cubicBezTo>
                  <a:cubicBezTo>
                    <a:pt x="139" y="408"/>
                    <a:pt x="139" y="408"/>
                    <a:pt x="139" y="408"/>
                  </a:cubicBezTo>
                  <a:cubicBezTo>
                    <a:pt x="139" y="247"/>
                    <a:pt x="139" y="247"/>
                    <a:pt x="139" y="247"/>
                  </a:cubicBezTo>
                  <a:cubicBezTo>
                    <a:pt x="123" y="247"/>
                    <a:pt x="123" y="247"/>
                    <a:pt x="123" y="247"/>
                  </a:cubicBezTo>
                  <a:cubicBezTo>
                    <a:pt x="123" y="408"/>
                    <a:pt x="123" y="408"/>
                    <a:pt x="123" y="408"/>
                  </a:cubicBezTo>
                  <a:cubicBezTo>
                    <a:pt x="89" y="408"/>
                    <a:pt x="89" y="408"/>
                    <a:pt x="89" y="408"/>
                  </a:cubicBezTo>
                  <a:cubicBezTo>
                    <a:pt x="89" y="247"/>
                    <a:pt x="89" y="247"/>
                    <a:pt x="89" y="247"/>
                  </a:cubicBezTo>
                  <a:cubicBezTo>
                    <a:pt x="34" y="247"/>
                    <a:pt x="34" y="247"/>
                    <a:pt x="34" y="247"/>
                  </a:cubicBezTo>
                  <a:cubicBezTo>
                    <a:pt x="93" y="50"/>
                    <a:pt x="93" y="50"/>
                    <a:pt x="93" y="50"/>
                  </a:cubicBezTo>
                  <a:cubicBezTo>
                    <a:pt x="77" y="50"/>
                    <a:pt x="77" y="50"/>
                    <a:pt x="77" y="50"/>
                  </a:cubicBezTo>
                  <a:cubicBezTo>
                    <a:pt x="34" y="195"/>
                    <a:pt x="34" y="195"/>
                    <a:pt x="34" y="195"/>
                  </a:cubicBezTo>
                  <a:cubicBezTo>
                    <a:pt x="0" y="195"/>
                    <a:pt x="0" y="195"/>
                    <a:pt x="0" y="195"/>
                  </a:cubicBezTo>
                  <a:cubicBezTo>
                    <a:pt x="48" y="33"/>
                    <a:pt x="48" y="33"/>
                    <a:pt x="48" y="33"/>
                  </a:cubicBezTo>
                  <a:cubicBezTo>
                    <a:pt x="48" y="33"/>
                    <a:pt x="58" y="0"/>
                    <a:pt x="92" y="0"/>
                  </a:cubicBezTo>
                  <a:cubicBezTo>
                    <a:pt x="170" y="0"/>
                    <a:pt x="170" y="0"/>
                    <a:pt x="170" y="0"/>
                  </a:cubicBezTo>
                  <a:cubicBezTo>
                    <a:pt x="205" y="0"/>
                    <a:pt x="214" y="30"/>
                    <a:pt x="216" y="34"/>
                  </a:cubicBezTo>
                  <a:cubicBezTo>
                    <a:pt x="217" y="38"/>
                    <a:pt x="263" y="195"/>
                    <a:pt x="263" y="195"/>
                  </a:cubicBezTo>
                  <a:lnTo>
                    <a:pt x="230" y="195"/>
                  </a:lnTo>
                  <a:close/>
                </a:path>
              </a:pathLst>
            </a:custGeom>
            <a:grpFill/>
            <a:ln w="9525">
              <a:noFill/>
              <a:round/>
              <a:headEnd/>
              <a:tailEnd/>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nvGrpSpPr>
          <p:cNvPr id="24" name="Group 23"/>
          <p:cNvGrpSpPr/>
          <p:nvPr/>
        </p:nvGrpSpPr>
        <p:grpSpPr>
          <a:xfrm flipH="1">
            <a:off x="2865037" y="2542216"/>
            <a:ext cx="640565" cy="1540260"/>
            <a:chOff x="1273175" y="1273175"/>
            <a:chExt cx="839788" cy="2019300"/>
          </a:xfrm>
          <a:solidFill>
            <a:schemeClr val="accent6"/>
          </a:solidFill>
        </p:grpSpPr>
        <p:sp>
          <p:nvSpPr>
            <p:cNvPr id="25" name="Line 5"/>
            <p:cNvSpPr>
              <a:spLocks noChangeShapeType="1"/>
            </p:cNvSpPr>
            <p:nvPr/>
          </p:nvSpPr>
          <p:spPr bwMode="auto">
            <a:xfrm>
              <a:off x="1452563" y="1914525"/>
              <a:ext cx="0" cy="0"/>
            </a:xfrm>
            <a:prstGeom prst="line">
              <a:avLst/>
            </a:prstGeom>
            <a:grpFill/>
            <a:ln w="9525">
              <a:noFill/>
              <a:round/>
              <a:headEnd/>
              <a:tailEnd/>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6" name="Line 6"/>
            <p:cNvSpPr>
              <a:spLocks noChangeShapeType="1"/>
            </p:cNvSpPr>
            <p:nvPr/>
          </p:nvSpPr>
          <p:spPr bwMode="auto">
            <a:xfrm>
              <a:off x="1452563" y="1914525"/>
              <a:ext cx="0" cy="0"/>
            </a:xfrm>
            <a:prstGeom prst="line">
              <a:avLst/>
            </a:prstGeom>
            <a:grpFill/>
            <a:ln w="63500" cap="rnd">
              <a:noFill/>
              <a:prstDash val="solid"/>
              <a:miter lim="800000"/>
              <a:headEnd/>
              <a:tailEnd/>
            </a:ln>
            <a:extLst>
              <a:ext uri="{91240B29-F687-4F45-9708-019B960494DF}">
                <a14:hiddenLine xmlns:a14="http://schemas.microsoft.com/office/drawing/2010/main" w="63500" cap="rnd">
                  <a:solidFill>
                    <a:prstClr val="black"/>
                  </a:solidFill>
                  <a:prstDash val="solid"/>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7" name="Freeform 7"/>
            <p:cNvSpPr>
              <a:spLocks noEditPoints="1"/>
            </p:cNvSpPr>
            <p:nvPr/>
          </p:nvSpPr>
          <p:spPr bwMode="auto">
            <a:xfrm>
              <a:off x="1273175" y="1273175"/>
              <a:ext cx="839788" cy="2019300"/>
            </a:xfrm>
            <a:custGeom>
              <a:avLst/>
              <a:gdLst>
                <a:gd name="T0" fmla="*/ 153 w 221"/>
                <a:gd name="T1" fmla="*/ 42 h 535"/>
                <a:gd name="T2" fmla="*/ 110 w 221"/>
                <a:gd name="T3" fmla="*/ 84 h 535"/>
                <a:gd name="T4" fmla="*/ 68 w 221"/>
                <a:gd name="T5" fmla="*/ 42 h 535"/>
                <a:gd name="T6" fmla="*/ 110 w 221"/>
                <a:gd name="T7" fmla="*/ 0 h 535"/>
                <a:gd name="T8" fmla="*/ 153 w 221"/>
                <a:gd name="T9" fmla="*/ 42 h 535"/>
                <a:gd name="T10" fmla="*/ 221 w 221"/>
                <a:gd name="T11" fmla="*/ 306 h 535"/>
                <a:gd name="T12" fmla="*/ 187 w 221"/>
                <a:gd name="T13" fmla="*/ 306 h 535"/>
                <a:gd name="T14" fmla="*/ 187 w 221"/>
                <a:gd name="T15" fmla="*/ 161 h 535"/>
                <a:gd name="T16" fmla="*/ 170 w 221"/>
                <a:gd name="T17" fmla="*/ 161 h 535"/>
                <a:gd name="T18" fmla="*/ 170 w 221"/>
                <a:gd name="T19" fmla="*/ 535 h 535"/>
                <a:gd name="T20" fmla="*/ 119 w 221"/>
                <a:gd name="T21" fmla="*/ 535 h 535"/>
                <a:gd name="T22" fmla="*/ 119 w 221"/>
                <a:gd name="T23" fmla="*/ 297 h 535"/>
                <a:gd name="T24" fmla="*/ 102 w 221"/>
                <a:gd name="T25" fmla="*/ 297 h 535"/>
                <a:gd name="T26" fmla="*/ 102 w 221"/>
                <a:gd name="T27" fmla="*/ 535 h 535"/>
                <a:gd name="T28" fmla="*/ 51 w 221"/>
                <a:gd name="T29" fmla="*/ 535 h 535"/>
                <a:gd name="T30" fmla="*/ 51 w 221"/>
                <a:gd name="T31" fmla="*/ 161 h 535"/>
                <a:gd name="T32" fmla="*/ 34 w 221"/>
                <a:gd name="T33" fmla="*/ 161 h 535"/>
                <a:gd name="T34" fmla="*/ 34 w 221"/>
                <a:gd name="T35" fmla="*/ 306 h 535"/>
                <a:gd name="T36" fmla="*/ 0 w 221"/>
                <a:gd name="T37" fmla="*/ 306 h 535"/>
                <a:gd name="T38" fmla="*/ 0 w 221"/>
                <a:gd name="T39" fmla="*/ 152 h 535"/>
                <a:gd name="T40" fmla="*/ 51 w 221"/>
                <a:gd name="T41" fmla="*/ 102 h 535"/>
                <a:gd name="T42" fmla="*/ 170 w 221"/>
                <a:gd name="T43" fmla="*/ 102 h 535"/>
                <a:gd name="T44" fmla="*/ 221 w 221"/>
                <a:gd name="T45" fmla="*/ 153 h 535"/>
                <a:gd name="T46" fmla="*/ 221 w 221"/>
                <a:gd name="T47" fmla="*/ 306 h 535"/>
                <a:gd name="T48" fmla="*/ 204 w 221"/>
                <a:gd name="T49" fmla="*/ 136 h 535"/>
                <a:gd name="T50" fmla="*/ 204 w 221"/>
                <a:gd name="T51" fmla="*/ 136 h 535"/>
                <a:gd name="T52" fmla="*/ 204 w 221"/>
                <a:gd name="T53" fmla="*/ 136 h 5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221" h="535">
                  <a:moveTo>
                    <a:pt x="153" y="42"/>
                  </a:moveTo>
                  <a:cubicBezTo>
                    <a:pt x="153" y="65"/>
                    <a:pt x="134" y="84"/>
                    <a:pt x="110" y="84"/>
                  </a:cubicBezTo>
                  <a:cubicBezTo>
                    <a:pt x="87" y="84"/>
                    <a:pt x="68" y="65"/>
                    <a:pt x="68" y="42"/>
                  </a:cubicBezTo>
                  <a:cubicBezTo>
                    <a:pt x="68" y="19"/>
                    <a:pt x="87" y="0"/>
                    <a:pt x="110" y="0"/>
                  </a:cubicBezTo>
                  <a:cubicBezTo>
                    <a:pt x="134" y="0"/>
                    <a:pt x="153" y="19"/>
                    <a:pt x="153" y="42"/>
                  </a:cubicBezTo>
                  <a:close/>
                  <a:moveTo>
                    <a:pt x="221" y="306"/>
                  </a:moveTo>
                  <a:cubicBezTo>
                    <a:pt x="187" y="306"/>
                    <a:pt x="187" y="306"/>
                    <a:pt x="187" y="306"/>
                  </a:cubicBezTo>
                  <a:cubicBezTo>
                    <a:pt x="187" y="161"/>
                    <a:pt x="187" y="161"/>
                    <a:pt x="187" y="161"/>
                  </a:cubicBezTo>
                  <a:cubicBezTo>
                    <a:pt x="170" y="161"/>
                    <a:pt x="170" y="161"/>
                    <a:pt x="170" y="161"/>
                  </a:cubicBezTo>
                  <a:cubicBezTo>
                    <a:pt x="170" y="535"/>
                    <a:pt x="170" y="535"/>
                    <a:pt x="170" y="535"/>
                  </a:cubicBezTo>
                  <a:cubicBezTo>
                    <a:pt x="119" y="535"/>
                    <a:pt x="119" y="535"/>
                    <a:pt x="119" y="535"/>
                  </a:cubicBezTo>
                  <a:cubicBezTo>
                    <a:pt x="119" y="297"/>
                    <a:pt x="119" y="297"/>
                    <a:pt x="119" y="297"/>
                  </a:cubicBezTo>
                  <a:cubicBezTo>
                    <a:pt x="102" y="297"/>
                    <a:pt x="102" y="297"/>
                    <a:pt x="102" y="297"/>
                  </a:cubicBezTo>
                  <a:cubicBezTo>
                    <a:pt x="102" y="535"/>
                    <a:pt x="102" y="535"/>
                    <a:pt x="102" y="535"/>
                  </a:cubicBezTo>
                  <a:cubicBezTo>
                    <a:pt x="51" y="535"/>
                    <a:pt x="51" y="535"/>
                    <a:pt x="51" y="535"/>
                  </a:cubicBezTo>
                  <a:cubicBezTo>
                    <a:pt x="51" y="161"/>
                    <a:pt x="51" y="161"/>
                    <a:pt x="51" y="161"/>
                  </a:cubicBezTo>
                  <a:cubicBezTo>
                    <a:pt x="34" y="161"/>
                    <a:pt x="34" y="161"/>
                    <a:pt x="34" y="161"/>
                  </a:cubicBezTo>
                  <a:cubicBezTo>
                    <a:pt x="34" y="306"/>
                    <a:pt x="34" y="306"/>
                    <a:pt x="34" y="306"/>
                  </a:cubicBezTo>
                  <a:cubicBezTo>
                    <a:pt x="0" y="306"/>
                    <a:pt x="0" y="306"/>
                    <a:pt x="0" y="306"/>
                  </a:cubicBezTo>
                  <a:cubicBezTo>
                    <a:pt x="0" y="306"/>
                    <a:pt x="0" y="153"/>
                    <a:pt x="0" y="152"/>
                  </a:cubicBezTo>
                  <a:cubicBezTo>
                    <a:pt x="0" y="124"/>
                    <a:pt x="23" y="102"/>
                    <a:pt x="51" y="102"/>
                  </a:cubicBezTo>
                  <a:cubicBezTo>
                    <a:pt x="51" y="102"/>
                    <a:pt x="170" y="102"/>
                    <a:pt x="170" y="102"/>
                  </a:cubicBezTo>
                  <a:cubicBezTo>
                    <a:pt x="198" y="102"/>
                    <a:pt x="221" y="124"/>
                    <a:pt x="221" y="153"/>
                  </a:cubicBezTo>
                  <a:lnTo>
                    <a:pt x="221" y="306"/>
                  </a:lnTo>
                  <a:close/>
                  <a:moveTo>
                    <a:pt x="204" y="136"/>
                  </a:moveTo>
                  <a:cubicBezTo>
                    <a:pt x="204" y="136"/>
                    <a:pt x="204" y="136"/>
                    <a:pt x="204" y="136"/>
                  </a:cubicBezTo>
                  <a:cubicBezTo>
                    <a:pt x="204" y="136"/>
                    <a:pt x="204" y="136"/>
                    <a:pt x="204" y="136"/>
                  </a:cubicBezTo>
                  <a:close/>
                </a:path>
              </a:pathLst>
            </a:custGeom>
            <a:grpFill/>
            <a:ln w="9525">
              <a:noFill/>
              <a:round/>
              <a:headEnd/>
              <a:tailEnd/>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8" name="Line 8"/>
            <p:cNvSpPr>
              <a:spLocks noChangeShapeType="1"/>
            </p:cNvSpPr>
            <p:nvPr/>
          </p:nvSpPr>
          <p:spPr bwMode="auto">
            <a:xfrm>
              <a:off x="1273175" y="1895475"/>
              <a:ext cx="0" cy="0"/>
            </a:xfrm>
            <a:prstGeom prst="line">
              <a:avLst/>
            </a:prstGeom>
            <a:grpFill/>
            <a:ln w="9525">
              <a:noFill/>
              <a:round/>
              <a:headEnd/>
              <a:tailEnd/>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9" name="Line 9"/>
            <p:cNvSpPr>
              <a:spLocks noChangeShapeType="1"/>
            </p:cNvSpPr>
            <p:nvPr/>
          </p:nvSpPr>
          <p:spPr bwMode="auto">
            <a:xfrm>
              <a:off x="1273175" y="1895475"/>
              <a:ext cx="0" cy="0"/>
            </a:xfrm>
            <a:prstGeom prst="line">
              <a:avLst/>
            </a:prstGeom>
            <a:grpFill/>
            <a:ln w="9525">
              <a:noFill/>
              <a:round/>
              <a:headEnd/>
              <a:tailEnd/>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nvGrpSpPr>
          <p:cNvPr id="30" name="Group 29"/>
          <p:cNvGrpSpPr/>
          <p:nvPr/>
        </p:nvGrpSpPr>
        <p:grpSpPr>
          <a:xfrm flipH="1">
            <a:off x="3550481" y="2533321"/>
            <a:ext cx="802652" cy="1541423"/>
            <a:chOff x="1270000" y="1266825"/>
            <a:chExt cx="998538" cy="1927225"/>
          </a:xfrm>
          <a:solidFill>
            <a:schemeClr val="accent6"/>
          </a:solidFill>
        </p:grpSpPr>
        <p:sp>
          <p:nvSpPr>
            <p:cNvPr id="31" name="Freeform 13"/>
            <p:cNvSpPr>
              <a:spLocks/>
            </p:cNvSpPr>
            <p:nvPr/>
          </p:nvSpPr>
          <p:spPr bwMode="auto">
            <a:xfrm>
              <a:off x="1528763" y="1843088"/>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grpFill/>
            <a:ln w="9525">
              <a:noFill/>
              <a:round/>
              <a:headEnd/>
              <a:tailEnd/>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2" name="Line 14"/>
            <p:cNvSpPr>
              <a:spLocks noChangeShapeType="1"/>
            </p:cNvSpPr>
            <p:nvPr/>
          </p:nvSpPr>
          <p:spPr bwMode="auto">
            <a:xfrm>
              <a:off x="1528763" y="1843088"/>
              <a:ext cx="0" cy="0"/>
            </a:xfrm>
            <a:prstGeom prst="line">
              <a:avLst/>
            </a:prstGeom>
            <a:grpFill/>
            <a:ln w="65088" cap="rnd">
              <a:noFill/>
              <a:prstDash val="solid"/>
              <a:miter lim="800000"/>
              <a:headEnd/>
              <a:tailEnd/>
            </a:ln>
            <a:extLst>
              <a:ext uri="{91240B29-F687-4F45-9708-019B960494DF}">
                <a14:hiddenLine xmlns:a14="http://schemas.microsoft.com/office/drawing/2010/main" w="65088" cap="rnd">
                  <a:solidFill>
                    <a:prstClr val="black"/>
                  </a:solidFill>
                  <a:prstDash val="solid"/>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3" name="Freeform 15"/>
            <p:cNvSpPr>
              <a:spLocks/>
            </p:cNvSpPr>
            <p:nvPr/>
          </p:nvSpPr>
          <p:spPr bwMode="auto">
            <a:xfrm>
              <a:off x="1346200" y="1831975"/>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grpFill/>
            <a:ln w="9525">
              <a:noFill/>
              <a:round/>
              <a:headEnd/>
              <a:tailEnd/>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4" name="Oval 16"/>
            <p:cNvSpPr>
              <a:spLocks noChangeArrowheads="1"/>
            </p:cNvSpPr>
            <p:nvPr/>
          </p:nvSpPr>
          <p:spPr bwMode="auto">
            <a:xfrm>
              <a:off x="1608138" y="1266825"/>
              <a:ext cx="317500" cy="323850"/>
            </a:xfrm>
            <a:prstGeom prst="ellipse">
              <a:avLst/>
            </a:prstGeom>
            <a:grpFill/>
            <a:ln w="9525">
              <a:noFill/>
              <a:round/>
              <a:headEnd/>
              <a:tailEnd/>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5" name="Freeform 17"/>
            <p:cNvSpPr>
              <a:spLocks/>
            </p:cNvSpPr>
            <p:nvPr/>
          </p:nvSpPr>
          <p:spPr bwMode="auto">
            <a:xfrm>
              <a:off x="1270000" y="1654175"/>
              <a:ext cx="998538" cy="1539875"/>
            </a:xfrm>
            <a:custGeom>
              <a:avLst/>
              <a:gdLst>
                <a:gd name="T0" fmla="*/ 230 w 263"/>
                <a:gd name="T1" fmla="*/ 195 h 408"/>
                <a:gd name="T2" fmla="*/ 187 w 263"/>
                <a:gd name="T3" fmla="*/ 50 h 408"/>
                <a:gd name="T4" fmla="*/ 170 w 263"/>
                <a:gd name="T5" fmla="*/ 50 h 408"/>
                <a:gd name="T6" fmla="*/ 227 w 263"/>
                <a:gd name="T7" fmla="*/ 247 h 408"/>
                <a:gd name="T8" fmla="*/ 173 w 263"/>
                <a:gd name="T9" fmla="*/ 247 h 408"/>
                <a:gd name="T10" fmla="*/ 173 w 263"/>
                <a:gd name="T11" fmla="*/ 408 h 408"/>
                <a:gd name="T12" fmla="*/ 139 w 263"/>
                <a:gd name="T13" fmla="*/ 408 h 408"/>
                <a:gd name="T14" fmla="*/ 139 w 263"/>
                <a:gd name="T15" fmla="*/ 247 h 408"/>
                <a:gd name="T16" fmla="*/ 123 w 263"/>
                <a:gd name="T17" fmla="*/ 247 h 408"/>
                <a:gd name="T18" fmla="*/ 123 w 263"/>
                <a:gd name="T19" fmla="*/ 408 h 408"/>
                <a:gd name="T20" fmla="*/ 89 w 263"/>
                <a:gd name="T21" fmla="*/ 408 h 408"/>
                <a:gd name="T22" fmla="*/ 89 w 263"/>
                <a:gd name="T23" fmla="*/ 247 h 408"/>
                <a:gd name="T24" fmla="*/ 34 w 263"/>
                <a:gd name="T25" fmla="*/ 247 h 408"/>
                <a:gd name="T26" fmla="*/ 93 w 263"/>
                <a:gd name="T27" fmla="*/ 50 h 408"/>
                <a:gd name="T28" fmla="*/ 77 w 263"/>
                <a:gd name="T29" fmla="*/ 50 h 408"/>
                <a:gd name="T30" fmla="*/ 34 w 263"/>
                <a:gd name="T31" fmla="*/ 195 h 408"/>
                <a:gd name="T32" fmla="*/ 0 w 263"/>
                <a:gd name="T33" fmla="*/ 195 h 408"/>
                <a:gd name="T34" fmla="*/ 48 w 263"/>
                <a:gd name="T35" fmla="*/ 33 h 408"/>
                <a:gd name="T36" fmla="*/ 92 w 263"/>
                <a:gd name="T37" fmla="*/ 0 h 408"/>
                <a:gd name="T38" fmla="*/ 170 w 263"/>
                <a:gd name="T39" fmla="*/ 0 h 408"/>
                <a:gd name="T40" fmla="*/ 216 w 263"/>
                <a:gd name="T41" fmla="*/ 34 h 408"/>
                <a:gd name="T42" fmla="*/ 263 w 263"/>
                <a:gd name="T43" fmla="*/ 195 h 408"/>
                <a:gd name="T44" fmla="*/ 230 w 263"/>
                <a:gd name="T45" fmla="*/ 195 h 4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63" h="408">
                  <a:moveTo>
                    <a:pt x="230" y="195"/>
                  </a:moveTo>
                  <a:cubicBezTo>
                    <a:pt x="187" y="50"/>
                    <a:pt x="187" y="50"/>
                    <a:pt x="187" y="50"/>
                  </a:cubicBezTo>
                  <a:cubicBezTo>
                    <a:pt x="170" y="50"/>
                    <a:pt x="170" y="50"/>
                    <a:pt x="170" y="50"/>
                  </a:cubicBezTo>
                  <a:cubicBezTo>
                    <a:pt x="227" y="247"/>
                    <a:pt x="227" y="247"/>
                    <a:pt x="227" y="247"/>
                  </a:cubicBezTo>
                  <a:cubicBezTo>
                    <a:pt x="173" y="247"/>
                    <a:pt x="173" y="247"/>
                    <a:pt x="173" y="247"/>
                  </a:cubicBezTo>
                  <a:cubicBezTo>
                    <a:pt x="173" y="408"/>
                    <a:pt x="173" y="408"/>
                    <a:pt x="173" y="408"/>
                  </a:cubicBezTo>
                  <a:cubicBezTo>
                    <a:pt x="139" y="408"/>
                    <a:pt x="139" y="408"/>
                    <a:pt x="139" y="408"/>
                  </a:cubicBezTo>
                  <a:cubicBezTo>
                    <a:pt x="139" y="247"/>
                    <a:pt x="139" y="247"/>
                    <a:pt x="139" y="247"/>
                  </a:cubicBezTo>
                  <a:cubicBezTo>
                    <a:pt x="123" y="247"/>
                    <a:pt x="123" y="247"/>
                    <a:pt x="123" y="247"/>
                  </a:cubicBezTo>
                  <a:cubicBezTo>
                    <a:pt x="123" y="408"/>
                    <a:pt x="123" y="408"/>
                    <a:pt x="123" y="408"/>
                  </a:cubicBezTo>
                  <a:cubicBezTo>
                    <a:pt x="89" y="408"/>
                    <a:pt x="89" y="408"/>
                    <a:pt x="89" y="408"/>
                  </a:cubicBezTo>
                  <a:cubicBezTo>
                    <a:pt x="89" y="247"/>
                    <a:pt x="89" y="247"/>
                    <a:pt x="89" y="247"/>
                  </a:cubicBezTo>
                  <a:cubicBezTo>
                    <a:pt x="34" y="247"/>
                    <a:pt x="34" y="247"/>
                    <a:pt x="34" y="247"/>
                  </a:cubicBezTo>
                  <a:cubicBezTo>
                    <a:pt x="93" y="50"/>
                    <a:pt x="93" y="50"/>
                    <a:pt x="93" y="50"/>
                  </a:cubicBezTo>
                  <a:cubicBezTo>
                    <a:pt x="77" y="50"/>
                    <a:pt x="77" y="50"/>
                    <a:pt x="77" y="50"/>
                  </a:cubicBezTo>
                  <a:cubicBezTo>
                    <a:pt x="34" y="195"/>
                    <a:pt x="34" y="195"/>
                    <a:pt x="34" y="195"/>
                  </a:cubicBezTo>
                  <a:cubicBezTo>
                    <a:pt x="0" y="195"/>
                    <a:pt x="0" y="195"/>
                    <a:pt x="0" y="195"/>
                  </a:cubicBezTo>
                  <a:cubicBezTo>
                    <a:pt x="48" y="33"/>
                    <a:pt x="48" y="33"/>
                    <a:pt x="48" y="33"/>
                  </a:cubicBezTo>
                  <a:cubicBezTo>
                    <a:pt x="48" y="33"/>
                    <a:pt x="58" y="0"/>
                    <a:pt x="92" y="0"/>
                  </a:cubicBezTo>
                  <a:cubicBezTo>
                    <a:pt x="170" y="0"/>
                    <a:pt x="170" y="0"/>
                    <a:pt x="170" y="0"/>
                  </a:cubicBezTo>
                  <a:cubicBezTo>
                    <a:pt x="205" y="0"/>
                    <a:pt x="214" y="30"/>
                    <a:pt x="216" y="34"/>
                  </a:cubicBezTo>
                  <a:cubicBezTo>
                    <a:pt x="217" y="38"/>
                    <a:pt x="263" y="195"/>
                    <a:pt x="263" y="195"/>
                  </a:cubicBezTo>
                  <a:lnTo>
                    <a:pt x="230" y="195"/>
                  </a:lnTo>
                  <a:close/>
                </a:path>
              </a:pathLst>
            </a:custGeom>
            <a:grpFill/>
            <a:ln w="9525">
              <a:noFill/>
              <a:round/>
              <a:headEnd/>
              <a:tailEnd/>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nvGrpSpPr>
          <p:cNvPr id="36" name="Group 35"/>
          <p:cNvGrpSpPr/>
          <p:nvPr/>
        </p:nvGrpSpPr>
        <p:grpSpPr>
          <a:xfrm flipH="1">
            <a:off x="4398012" y="2542216"/>
            <a:ext cx="640565" cy="1540260"/>
            <a:chOff x="1273175" y="1273175"/>
            <a:chExt cx="839788" cy="2019300"/>
          </a:xfrm>
          <a:solidFill>
            <a:schemeClr val="accent6"/>
          </a:solidFill>
        </p:grpSpPr>
        <p:sp>
          <p:nvSpPr>
            <p:cNvPr id="37" name="Line 5"/>
            <p:cNvSpPr>
              <a:spLocks noChangeShapeType="1"/>
            </p:cNvSpPr>
            <p:nvPr/>
          </p:nvSpPr>
          <p:spPr bwMode="auto">
            <a:xfrm>
              <a:off x="1452563" y="1914525"/>
              <a:ext cx="0" cy="0"/>
            </a:xfrm>
            <a:prstGeom prst="line">
              <a:avLst/>
            </a:prstGeom>
            <a:grpFill/>
            <a:ln w="9525">
              <a:noFill/>
              <a:round/>
              <a:headEnd/>
              <a:tailEnd/>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8" name="Line 6"/>
            <p:cNvSpPr>
              <a:spLocks noChangeShapeType="1"/>
            </p:cNvSpPr>
            <p:nvPr/>
          </p:nvSpPr>
          <p:spPr bwMode="auto">
            <a:xfrm>
              <a:off x="1452563" y="1914525"/>
              <a:ext cx="0" cy="0"/>
            </a:xfrm>
            <a:prstGeom prst="line">
              <a:avLst/>
            </a:prstGeom>
            <a:grpFill/>
            <a:ln w="63500" cap="rnd">
              <a:noFill/>
              <a:prstDash val="solid"/>
              <a:miter lim="800000"/>
              <a:headEnd/>
              <a:tailEnd/>
            </a:ln>
            <a:extLst>
              <a:ext uri="{91240B29-F687-4F45-9708-019B960494DF}">
                <a14:hiddenLine xmlns:a14="http://schemas.microsoft.com/office/drawing/2010/main" w="63500" cap="rnd">
                  <a:solidFill>
                    <a:prstClr val="black"/>
                  </a:solidFill>
                  <a:prstDash val="solid"/>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9" name="Freeform 7"/>
            <p:cNvSpPr>
              <a:spLocks noEditPoints="1"/>
            </p:cNvSpPr>
            <p:nvPr/>
          </p:nvSpPr>
          <p:spPr bwMode="auto">
            <a:xfrm>
              <a:off x="1273175" y="1273175"/>
              <a:ext cx="839788" cy="2019300"/>
            </a:xfrm>
            <a:custGeom>
              <a:avLst/>
              <a:gdLst>
                <a:gd name="T0" fmla="*/ 153 w 221"/>
                <a:gd name="T1" fmla="*/ 42 h 535"/>
                <a:gd name="T2" fmla="*/ 110 w 221"/>
                <a:gd name="T3" fmla="*/ 84 h 535"/>
                <a:gd name="T4" fmla="*/ 68 w 221"/>
                <a:gd name="T5" fmla="*/ 42 h 535"/>
                <a:gd name="T6" fmla="*/ 110 w 221"/>
                <a:gd name="T7" fmla="*/ 0 h 535"/>
                <a:gd name="T8" fmla="*/ 153 w 221"/>
                <a:gd name="T9" fmla="*/ 42 h 535"/>
                <a:gd name="T10" fmla="*/ 221 w 221"/>
                <a:gd name="T11" fmla="*/ 306 h 535"/>
                <a:gd name="T12" fmla="*/ 187 w 221"/>
                <a:gd name="T13" fmla="*/ 306 h 535"/>
                <a:gd name="T14" fmla="*/ 187 w 221"/>
                <a:gd name="T15" fmla="*/ 161 h 535"/>
                <a:gd name="T16" fmla="*/ 170 w 221"/>
                <a:gd name="T17" fmla="*/ 161 h 535"/>
                <a:gd name="T18" fmla="*/ 170 w 221"/>
                <a:gd name="T19" fmla="*/ 535 h 535"/>
                <a:gd name="T20" fmla="*/ 119 w 221"/>
                <a:gd name="T21" fmla="*/ 535 h 535"/>
                <a:gd name="T22" fmla="*/ 119 w 221"/>
                <a:gd name="T23" fmla="*/ 297 h 535"/>
                <a:gd name="T24" fmla="*/ 102 w 221"/>
                <a:gd name="T25" fmla="*/ 297 h 535"/>
                <a:gd name="T26" fmla="*/ 102 w 221"/>
                <a:gd name="T27" fmla="*/ 535 h 535"/>
                <a:gd name="T28" fmla="*/ 51 w 221"/>
                <a:gd name="T29" fmla="*/ 535 h 535"/>
                <a:gd name="T30" fmla="*/ 51 w 221"/>
                <a:gd name="T31" fmla="*/ 161 h 535"/>
                <a:gd name="T32" fmla="*/ 34 w 221"/>
                <a:gd name="T33" fmla="*/ 161 h 535"/>
                <a:gd name="T34" fmla="*/ 34 w 221"/>
                <a:gd name="T35" fmla="*/ 306 h 535"/>
                <a:gd name="T36" fmla="*/ 0 w 221"/>
                <a:gd name="T37" fmla="*/ 306 h 535"/>
                <a:gd name="T38" fmla="*/ 0 w 221"/>
                <a:gd name="T39" fmla="*/ 152 h 535"/>
                <a:gd name="T40" fmla="*/ 51 w 221"/>
                <a:gd name="T41" fmla="*/ 102 h 535"/>
                <a:gd name="T42" fmla="*/ 170 w 221"/>
                <a:gd name="T43" fmla="*/ 102 h 535"/>
                <a:gd name="T44" fmla="*/ 221 w 221"/>
                <a:gd name="T45" fmla="*/ 153 h 535"/>
                <a:gd name="T46" fmla="*/ 221 w 221"/>
                <a:gd name="T47" fmla="*/ 306 h 535"/>
                <a:gd name="T48" fmla="*/ 204 w 221"/>
                <a:gd name="T49" fmla="*/ 136 h 535"/>
                <a:gd name="T50" fmla="*/ 204 w 221"/>
                <a:gd name="T51" fmla="*/ 136 h 535"/>
                <a:gd name="T52" fmla="*/ 204 w 221"/>
                <a:gd name="T53" fmla="*/ 136 h 5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221" h="535">
                  <a:moveTo>
                    <a:pt x="153" y="42"/>
                  </a:moveTo>
                  <a:cubicBezTo>
                    <a:pt x="153" y="65"/>
                    <a:pt x="134" y="84"/>
                    <a:pt x="110" y="84"/>
                  </a:cubicBezTo>
                  <a:cubicBezTo>
                    <a:pt x="87" y="84"/>
                    <a:pt x="68" y="65"/>
                    <a:pt x="68" y="42"/>
                  </a:cubicBezTo>
                  <a:cubicBezTo>
                    <a:pt x="68" y="19"/>
                    <a:pt x="87" y="0"/>
                    <a:pt x="110" y="0"/>
                  </a:cubicBezTo>
                  <a:cubicBezTo>
                    <a:pt x="134" y="0"/>
                    <a:pt x="153" y="19"/>
                    <a:pt x="153" y="42"/>
                  </a:cubicBezTo>
                  <a:close/>
                  <a:moveTo>
                    <a:pt x="221" y="306"/>
                  </a:moveTo>
                  <a:cubicBezTo>
                    <a:pt x="187" y="306"/>
                    <a:pt x="187" y="306"/>
                    <a:pt x="187" y="306"/>
                  </a:cubicBezTo>
                  <a:cubicBezTo>
                    <a:pt x="187" y="161"/>
                    <a:pt x="187" y="161"/>
                    <a:pt x="187" y="161"/>
                  </a:cubicBezTo>
                  <a:cubicBezTo>
                    <a:pt x="170" y="161"/>
                    <a:pt x="170" y="161"/>
                    <a:pt x="170" y="161"/>
                  </a:cubicBezTo>
                  <a:cubicBezTo>
                    <a:pt x="170" y="535"/>
                    <a:pt x="170" y="535"/>
                    <a:pt x="170" y="535"/>
                  </a:cubicBezTo>
                  <a:cubicBezTo>
                    <a:pt x="119" y="535"/>
                    <a:pt x="119" y="535"/>
                    <a:pt x="119" y="535"/>
                  </a:cubicBezTo>
                  <a:cubicBezTo>
                    <a:pt x="119" y="297"/>
                    <a:pt x="119" y="297"/>
                    <a:pt x="119" y="297"/>
                  </a:cubicBezTo>
                  <a:cubicBezTo>
                    <a:pt x="102" y="297"/>
                    <a:pt x="102" y="297"/>
                    <a:pt x="102" y="297"/>
                  </a:cubicBezTo>
                  <a:cubicBezTo>
                    <a:pt x="102" y="535"/>
                    <a:pt x="102" y="535"/>
                    <a:pt x="102" y="535"/>
                  </a:cubicBezTo>
                  <a:cubicBezTo>
                    <a:pt x="51" y="535"/>
                    <a:pt x="51" y="535"/>
                    <a:pt x="51" y="535"/>
                  </a:cubicBezTo>
                  <a:cubicBezTo>
                    <a:pt x="51" y="161"/>
                    <a:pt x="51" y="161"/>
                    <a:pt x="51" y="161"/>
                  </a:cubicBezTo>
                  <a:cubicBezTo>
                    <a:pt x="34" y="161"/>
                    <a:pt x="34" y="161"/>
                    <a:pt x="34" y="161"/>
                  </a:cubicBezTo>
                  <a:cubicBezTo>
                    <a:pt x="34" y="306"/>
                    <a:pt x="34" y="306"/>
                    <a:pt x="34" y="306"/>
                  </a:cubicBezTo>
                  <a:cubicBezTo>
                    <a:pt x="0" y="306"/>
                    <a:pt x="0" y="306"/>
                    <a:pt x="0" y="306"/>
                  </a:cubicBezTo>
                  <a:cubicBezTo>
                    <a:pt x="0" y="306"/>
                    <a:pt x="0" y="153"/>
                    <a:pt x="0" y="152"/>
                  </a:cubicBezTo>
                  <a:cubicBezTo>
                    <a:pt x="0" y="124"/>
                    <a:pt x="23" y="102"/>
                    <a:pt x="51" y="102"/>
                  </a:cubicBezTo>
                  <a:cubicBezTo>
                    <a:pt x="51" y="102"/>
                    <a:pt x="170" y="102"/>
                    <a:pt x="170" y="102"/>
                  </a:cubicBezTo>
                  <a:cubicBezTo>
                    <a:pt x="198" y="102"/>
                    <a:pt x="221" y="124"/>
                    <a:pt x="221" y="153"/>
                  </a:cubicBezTo>
                  <a:lnTo>
                    <a:pt x="221" y="306"/>
                  </a:lnTo>
                  <a:close/>
                  <a:moveTo>
                    <a:pt x="204" y="136"/>
                  </a:moveTo>
                  <a:cubicBezTo>
                    <a:pt x="204" y="136"/>
                    <a:pt x="204" y="136"/>
                    <a:pt x="204" y="136"/>
                  </a:cubicBezTo>
                  <a:cubicBezTo>
                    <a:pt x="204" y="136"/>
                    <a:pt x="204" y="136"/>
                    <a:pt x="204" y="136"/>
                  </a:cubicBezTo>
                  <a:close/>
                </a:path>
              </a:pathLst>
            </a:custGeom>
            <a:grpFill/>
            <a:ln w="9525">
              <a:noFill/>
              <a:round/>
              <a:headEnd/>
              <a:tailEnd/>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0" name="Line 8"/>
            <p:cNvSpPr>
              <a:spLocks noChangeShapeType="1"/>
            </p:cNvSpPr>
            <p:nvPr/>
          </p:nvSpPr>
          <p:spPr bwMode="auto">
            <a:xfrm>
              <a:off x="1273175" y="1895475"/>
              <a:ext cx="0" cy="0"/>
            </a:xfrm>
            <a:prstGeom prst="line">
              <a:avLst/>
            </a:prstGeom>
            <a:grpFill/>
            <a:ln w="9525">
              <a:noFill/>
              <a:round/>
              <a:headEnd/>
              <a:tailEnd/>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1" name="Line 9"/>
            <p:cNvSpPr>
              <a:spLocks noChangeShapeType="1"/>
            </p:cNvSpPr>
            <p:nvPr/>
          </p:nvSpPr>
          <p:spPr bwMode="auto">
            <a:xfrm>
              <a:off x="1273175" y="1895475"/>
              <a:ext cx="0" cy="0"/>
            </a:xfrm>
            <a:prstGeom prst="line">
              <a:avLst/>
            </a:prstGeom>
            <a:grpFill/>
            <a:ln w="9525">
              <a:noFill/>
              <a:round/>
              <a:headEnd/>
              <a:tailEnd/>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nvGrpSpPr>
          <p:cNvPr id="42" name="Group 41"/>
          <p:cNvGrpSpPr/>
          <p:nvPr/>
        </p:nvGrpSpPr>
        <p:grpSpPr>
          <a:xfrm flipH="1">
            <a:off x="5083456" y="2533321"/>
            <a:ext cx="802652" cy="1541423"/>
            <a:chOff x="1270000" y="1266825"/>
            <a:chExt cx="998538" cy="1927225"/>
          </a:xfrm>
          <a:solidFill>
            <a:schemeClr val="accent6"/>
          </a:solidFill>
        </p:grpSpPr>
        <p:sp>
          <p:nvSpPr>
            <p:cNvPr id="43" name="Freeform 13"/>
            <p:cNvSpPr>
              <a:spLocks/>
            </p:cNvSpPr>
            <p:nvPr/>
          </p:nvSpPr>
          <p:spPr bwMode="auto">
            <a:xfrm>
              <a:off x="1528763" y="1843088"/>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grpFill/>
            <a:ln w="9525">
              <a:noFill/>
              <a:round/>
              <a:headEnd/>
              <a:tailEnd/>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4" name="Line 14"/>
            <p:cNvSpPr>
              <a:spLocks noChangeShapeType="1"/>
            </p:cNvSpPr>
            <p:nvPr/>
          </p:nvSpPr>
          <p:spPr bwMode="auto">
            <a:xfrm>
              <a:off x="1528763" y="1843088"/>
              <a:ext cx="0" cy="0"/>
            </a:xfrm>
            <a:prstGeom prst="line">
              <a:avLst/>
            </a:prstGeom>
            <a:grpFill/>
            <a:ln w="65088" cap="rnd">
              <a:noFill/>
              <a:prstDash val="solid"/>
              <a:miter lim="800000"/>
              <a:headEnd/>
              <a:tailEnd/>
            </a:ln>
            <a:extLst>
              <a:ext uri="{91240B29-F687-4F45-9708-019B960494DF}">
                <a14:hiddenLine xmlns:a14="http://schemas.microsoft.com/office/drawing/2010/main" w="65088" cap="rnd">
                  <a:solidFill>
                    <a:prstClr val="black"/>
                  </a:solidFill>
                  <a:prstDash val="solid"/>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5" name="Freeform 15"/>
            <p:cNvSpPr>
              <a:spLocks/>
            </p:cNvSpPr>
            <p:nvPr/>
          </p:nvSpPr>
          <p:spPr bwMode="auto">
            <a:xfrm>
              <a:off x="1346200" y="1831975"/>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grpFill/>
            <a:ln w="9525">
              <a:noFill/>
              <a:round/>
              <a:headEnd/>
              <a:tailEnd/>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6" name="Oval 16"/>
            <p:cNvSpPr>
              <a:spLocks noChangeArrowheads="1"/>
            </p:cNvSpPr>
            <p:nvPr/>
          </p:nvSpPr>
          <p:spPr bwMode="auto">
            <a:xfrm>
              <a:off x="1608138" y="1266825"/>
              <a:ext cx="317500" cy="323850"/>
            </a:xfrm>
            <a:prstGeom prst="ellipse">
              <a:avLst/>
            </a:prstGeom>
            <a:grpFill/>
            <a:ln w="9525">
              <a:noFill/>
              <a:round/>
              <a:headEnd/>
              <a:tailEnd/>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7" name="Freeform 17"/>
            <p:cNvSpPr>
              <a:spLocks/>
            </p:cNvSpPr>
            <p:nvPr/>
          </p:nvSpPr>
          <p:spPr bwMode="auto">
            <a:xfrm>
              <a:off x="1270000" y="1654175"/>
              <a:ext cx="998538" cy="1539875"/>
            </a:xfrm>
            <a:custGeom>
              <a:avLst/>
              <a:gdLst>
                <a:gd name="T0" fmla="*/ 230 w 263"/>
                <a:gd name="T1" fmla="*/ 195 h 408"/>
                <a:gd name="T2" fmla="*/ 187 w 263"/>
                <a:gd name="T3" fmla="*/ 50 h 408"/>
                <a:gd name="T4" fmla="*/ 170 w 263"/>
                <a:gd name="T5" fmla="*/ 50 h 408"/>
                <a:gd name="T6" fmla="*/ 227 w 263"/>
                <a:gd name="T7" fmla="*/ 247 h 408"/>
                <a:gd name="T8" fmla="*/ 173 w 263"/>
                <a:gd name="T9" fmla="*/ 247 h 408"/>
                <a:gd name="T10" fmla="*/ 173 w 263"/>
                <a:gd name="T11" fmla="*/ 408 h 408"/>
                <a:gd name="T12" fmla="*/ 139 w 263"/>
                <a:gd name="T13" fmla="*/ 408 h 408"/>
                <a:gd name="T14" fmla="*/ 139 w 263"/>
                <a:gd name="T15" fmla="*/ 247 h 408"/>
                <a:gd name="T16" fmla="*/ 123 w 263"/>
                <a:gd name="T17" fmla="*/ 247 h 408"/>
                <a:gd name="T18" fmla="*/ 123 w 263"/>
                <a:gd name="T19" fmla="*/ 408 h 408"/>
                <a:gd name="T20" fmla="*/ 89 w 263"/>
                <a:gd name="T21" fmla="*/ 408 h 408"/>
                <a:gd name="T22" fmla="*/ 89 w 263"/>
                <a:gd name="T23" fmla="*/ 247 h 408"/>
                <a:gd name="T24" fmla="*/ 34 w 263"/>
                <a:gd name="T25" fmla="*/ 247 h 408"/>
                <a:gd name="T26" fmla="*/ 93 w 263"/>
                <a:gd name="T27" fmla="*/ 50 h 408"/>
                <a:gd name="T28" fmla="*/ 77 w 263"/>
                <a:gd name="T29" fmla="*/ 50 h 408"/>
                <a:gd name="T30" fmla="*/ 34 w 263"/>
                <a:gd name="T31" fmla="*/ 195 h 408"/>
                <a:gd name="T32" fmla="*/ 0 w 263"/>
                <a:gd name="T33" fmla="*/ 195 h 408"/>
                <a:gd name="T34" fmla="*/ 48 w 263"/>
                <a:gd name="T35" fmla="*/ 33 h 408"/>
                <a:gd name="T36" fmla="*/ 92 w 263"/>
                <a:gd name="T37" fmla="*/ 0 h 408"/>
                <a:gd name="T38" fmla="*/ 170 w 263"/>
                <a:gd name="T39" fmla="*/ 0 h 408"/>
                <a:gd name="T40" fmla="*/ 216 w 263"/>
                <a:gd name="T41" fmla="*/ 34 h 408"/>
                <a:gd name="T42" fmla="*/ 263 w 263"/>
                <a:gd name="T43" fmla="*/ 195 h 408"/>
                <a:gd name="T44" fmla="*/ 230 w 263"/>
                <a:gd name="T45" fmla="*/ 195 h 4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63" h="408">
                  <a:moveTo>
                    <a:pt x="230" y="195"/>
                  </a:moveTo>
                  <a:cubicBezTo>
                    <a:pt x="187" y="50"/>
                    <a:pt x="187" y="50"/>
                    <a:pt x="187" y="50"/>
                  </a:cubicBezTo>
                  <a:cubicBezTo>
                    <a:pt x="170" y="50"/>
                    <a:pt x="170" y="50"/>
                    <a:pt x="170" y="50"/>
                  </a:cubicBezTo>
                  <a:cubicBezTo>
                    <a:pt x="227" y="247"/>
                    <a:pt x="227" y="247"/>
                    <a:pt x="227" y="247"/>
                  </a:cubicBezTo>
                  <a:cubicBezTo>
                    <a:pt x="173" y="247"/>
                    <a:pt x="173" y="247"/>
                    <a:pt x="173" y="247"/>
                  </a:cubicBezTo>
                  <a:cubicBezTo>
                    <a:pt x="173" y="408"/>
                    <a:pt x="173" y="408"/>
                    <a:pt x="173" y="408"/>
                  </a:cubicBezTo>
                  <a:cubicBezTo>
                    <a:pt x="139" y="408"/>
                    <a:pt x="139" y="408"/>
                    <a:pt x="139" y="408"/>
                  </a:cubicBezTo>
                  <a:cubicBezTo>
                    <a:pt x="139" y="247"/>
                    <a:pt x="139" y="247"/>
                    <a:pt x="139" y="247"/>
                  </a:cubicBezTo>
                  <a:cubicBezTo>
                    <a:pt x="123" y="247"/>
                    <a:pt x="123" y="247"/>
                    <a:pt x="123" y="247"/>
                  </a:cubicBezTo>
                  <a:cubicBezTo>
                    <a:pt x="123" y="408"/>
                    <a:pt x="123" y="408"/>
                    <a:pt x="123" y="408"/>
                  </a:cubicBezTo>
                  <a:cubicBezTo>
                    <a:pt x="89" y="408"/>
                    <a:pt x="89" y="408"/>
                    <a:pt x="89" y="408"/>
                  </a:cubicBezTo>
                  <a:cubicBezTo>
                    <a:pt x="89" y="247"/>
                    <a:pt x="89" y="247"/>
                    <a:pt x="89" y="247"/>
                  </a:cubicBezTo>
                  <a:cubicBezTo>
                    <a:pt x="34" y="247"/>
                    <a:pt x="34" y="247"/>
                    <a:pt x="34" y="247"/>
                  </a:cubicBezTo>
                  <a:cubicBezTo>
                    <a:pt x="93" y="50"/>
                    <a:pt x="93" y="50"/>
                    <a:pt x="93" y="50"/>
                  </a:cubicBezTo>
                  <a:cubicBezTo>
                    <a:pt x="77" y="50"/>
                    <a:pt x="77" y="50"/>
                    <a:pt x="77" y="50"/>
                  </a:cubicBezTo>
                  <a:cubicBezTo>
                    <a:pt x="34" y="195"/>
                    <a:pt x="34" y="195"/>
                    <a:pt x="34" y="195"/>
                  </a:cubicBezTo>
                  <a:cubicBezTo>
                    <a:pt x="0" y="195"/>
                    <a:pt x="0" y="195"/>
                    <a:pt x="0" y="195"/>
                  </a:cubicBezTo>
                  <a:cubicBezTo>
                    <a:pt x="48" y="33"/>
                    <a:pt x="48" y="33"/>
                    <a:pt x="48" y="33"/>
                  </a:cubicBezTo>
                  <a:cubicBezTo>
                    <a:pt x="48" y="33"/>
                    <a:pt x="58" y="0"/>
                    <a:pt x="92" y="0"/>
                  </a:cubicBezTo>
                  <a:cubicBezTo>
                    <a:pt x="170" y="0"/>
                    <a:pt x="170" y="0"/>
                    <a:pt x="170" y="0"/>
                  </a:cubicBezTo>
                  <a:cubicBezTo>
                    <a:pt x="205" y="0"/>
                    <a:pt x="214" y="30"/>
                    <a:pt x="216" y="34"/>
                  </a:cubicBezTo>
                  <a:cubicBezTo>
                    <a:pt x="217" y="38"/>
                    <a:pt x="263" y="195"/>
                    <a:pt x="263" y="195"/>
                  </a:cubicBezTo>
                  <a:lnTo>
                    <a:pt x="230" y="195"/>
                  </a:lnTo>
                  <a:close/>
                </a:path>
              </a:pathLst>
            </a:custGeom>
            <a:grpFill/>
            <a:ln w="9525">
              <a:noFill/>
              <a:round/>
              <a:headEnd/>
              <a:tailEnd/>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nvGrpSpPr>
          <p:cNvPr id="48" name="Group 47"/>
          <p:cNvGrpSpPr/>
          <p:nvPr/>
        </p:nvGrpSpPr>
        <p:grpSpPr>
          <a:xfrm flipH="1">
            <a:off x="5930987" y="2542216"/>
            <a:ext cx="640565" cy="1540260"/>
            <a:chOff x="1273175" y="1273175"/>
            <a:chExt cx="839788" cy="2019300"/>
          </a:xfrm>
          <a:solidFill>
            <a:schemeClr val="accent6"/>
          </a:solidFill>
        </p:grpSpPr>
        <p:sp>
          <p:nvSpPr>
            <p:cNvPr id="49" name="Line 5"/>
            <p:cNvSpPr>
              <a:spLocks noChangeShapeType="1"/>
            </p:cNvSpPr>
            <p:nvPr/>
          </p:nvSpPr>
          <p:spPr bwMode="auto">
            <a:xfrm>
              <a:off x="1452563" y="1914525"/>
              <a:ext cx="0" cy="0"/>
            </a:xfrm>
            <a:prstGeom prst="line">
              <a:avLst/>
            </a:prstGeom>
            <a:grpFill/>
            <a:ln w="9525">
              <a:noFill/>
              <a:round/>
              <a:headEnd/>
              <a:tailEnd/>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0" name="Line 6"/>
            <p:cNvSpPr>
              <a:spLocks noChangeShapeType="1"/>
            </p:cNvSpPr>
            <p:nvPr/>
          </p:nvSpPr>
          <p:spPr bwMode="auto">
            <a:xfrm>
              <a:off x="1452563" y="1914525"/>
              <a:ext cx="0" cy="0"/>
            </a:xfrm>
            <a:prstGeom prst="line">
              <a:avLst/>
            </a:prstGeom>
            <a:grpFill/>
            <a:ln w="63500" cap="rnd">
              <a:noFill/>
              <a:prstDash val="solid"/>
              <a:miter lim="800000"/>
              <a:headEnd/>
              <a:tailEnd/>
            </a:ln>
            <a:extLst>
              <a:ext uri="{91240B29-F687-4F45-9708-019B960494DF}">
                <a14:hiddenLine xmlns:a14="http://schemas.microsoft.com/office/drawing/2010/main" w="63500" cap="rnd">
                  <a:solidFill>
                    <a:prstClr val="black"/>
                  </a:solidFill>
                  <a:prstDash val="solid"/>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1" name="Freeform 7"/>
            <p:cNvSpPr>
              <a:spLocks noEditPoints="1"/>
            </p:cNvSpPr>
            <p:nvPr/>
          </p:nvSpPr>
          <p:spPr bwMode="auto">
            <a:xfrm>
              <a:off x="1273175" y="1273175"/>
              <a:ext cx="839788" cy="2019300"/>
            </a:xfrm>
            <a:custGeom>
              <a:avLst/>
              <a:gdLst>
                <a:gd name="T0" fmla="*/ 153 w 221"/>
                <a:gd name="T1" fmla="*/ 42 h 535"/>
                <a:gd name="T2" fmla="*/ 110 w 221"/>
                <a:gd name="T3" fmla="*/ 84 h 535"/>
                <a:gd name="T4" fmla="*/ 68 w 221"/>
                <a:gd name="T5" fmla="*/ 42 h 535"/>
                <a:gd name="T6" fmla="*/ 110 w 221"/>
                <a:gd name="T7" fmla="*/ 0 h 535"/>
                <a:gd name="T8" fmla="*/ 153 w 221"/>
                <a:gd name="T9" fmla="*/ 42 h 535"/>
                <a:gd name="T10" fmla="*/ 221 w 221"/>
                <a:gd name="T11" fmla="*/ 306 h 535"/>
                <a:gd name="T12" fmla="*/ 187 w 221"/>
                <a:gd name="T13" fmla="*/ 306 h 535"/>
                <a:gd name="T14" fmla="*/ 187 w 221"/>
                <a:gd name="T15" fmla="*/ 161 h 535"/>
                <a:gd name="T16" fmla="*/ 170 w 221"/>
                <a:gd name="T17" fmla="*/ 161 h 535"/>
                <a:gd name="T18" fmla="*/ 170 w 221"/>
                <a:gd name="T19" fmla="*/ 535 h 535"/>
                <a:gd name="T20" fmla="*/ 119 w 221"/>
                <a:gd name="T21" fmla="*/ 535 h 535"/>
                <a:gd name="T22" fmla="*/ 119 w 221"/>
                <a:gd name="T23" fmla="*/ 297 h 535"/>
                <a:gd name="T24" fmla="*/ 102 w 221"/>
                <a:gd name="T25" fmla="*/ 297 h 535"/>
                <a:gd name="T26" fmla="*/ 102 w 221"/>
                <a:gd name="T27" fmla="*/ 535 h 535"/>
                <a:gd name="T28" fmla="*/ 51 w 221"/>
                <a:gd name="T29" fmla="*/ 535 h 535"/>
                <a:gd name="T30" fmla="*/ 51 w 221"/>
                <a:gd name="T31" fmla="*/ 161 h 535"/>
                <a:gd name="T32" fmla="*/ 34 w 221"/>
                <a:gd name="T33" fmla="*/ 161 h 535"/>
                <a:gd name="T34" fmla="*/ 34 w 221"/>
                <a:gd name="T35" fmla="*/ 306 h 535"/>
                <a:gd name="T36" fmla="*/ 0 w 221"/>
                <a:gd name="T37" fmla="*/ 306 h 535"/>
                <a:gd name="T38" fmla="*/ 0 w 221"/>
                <a:gd name="T39" fmla="*/ 152 h 535"/>
                <a:gd name="T40" fmla="*/ 51 w 221"/>
                <a:gd name="T41" fmla="*/ 102 h 535"/>
                <a:gd name="T42" fmla="*/ 170 w 221"/>
                <a:gd name="T43" fmla="*/ 102 h 535"/>
                <a:gd name="T44" fmla="*/ 221 w 221"/>
                <a:gd name="T45" fmla="*/ 153 h 535"/>
                <a:gd name="T46" fmla="*/ 221 w 221"/>
                <a:gd name="T47" fmla="*/ 306 h 535"/>
                <a:gd name="T48" fmla="*/ 204 w 221"/>
                <a:gd name="T49" fmla="*/ 136 h 535"/>
                <a:gd name="T50" fmla="*/ 204 w 221"/>
                <a:gd name="T51" fmla="*/ 136 h 535"/>
                <a:gd name="T52" fmla="*/ 204 w 221"/>
                <a:gd name="T53" fmla="*/ 136 h 5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221" h="535">
                  <a:moveTo>
                    <a:pt x="153" y="42"/>
                  </a:moveTo>
                  <a:cubicBezTo>
                    <a:pt x="153" y="65"/>
                    <a:pt x="134" y="84"/>
                    <a:pt x="110" y="84"/>
                  </a:cubicBezTo>
                  <a:cubicBezTo>
                    <a:pt x="87" y="84"/>
                    <a:pt x="68" y="65"/>
                    <a:pt x="68" y="42"/>
                  </a:cubicBezTo>
                  <a:cubicBezTo>
                    <a:pt x="68" y="19"/>
                    <a:pt x="87" y="0"/>
                    <a:pt x="110" y="0"/>
                  </a:cubicBezTo>
                  <a:cubicBezTo>
                    <a:pt x="134" y="0"/>
                    <a:pt x="153" y="19"/>
                    <a:pt x="153" y="42"/>
                  </a:cubicBezTo>
                  <a:close/>
                  <a:moveTo>
                    <a:pt x="221" y="306"/>
                  </a:moveTo>
                  <a:cubicBezTo>
                    <a:pt x="187" y="306"/>
                    <a:pt x="187" y="306"/>
                    <a:pt x="187" y="306"/>
                  </a:cubicBezTo>
                  <a:cubicBezTo>
                    <a:pt x="187" y="161"/>
                    <a:pt x="187" y="161"/>
                    <a:pt x="187" y="161"/>
                  </a:cubicBezTo>
                  <a:cubicBezTo>
                    <a:pt x="170" y="161"/>
                    <a:pt x="170" y="161"/>
                    <a:pt x="170" y="161"/>
                  </a:cubicBezTo>
                  <a:cubicBezTo>
                    <a:pt x="170" y="535"/>
                    <a:pt x="170" y="535"/>
                    <a:pt x="170" y="535"/>
                  </a:cubicBezTo>
                  <a:cubicBezTo>
                    <a:pt x="119" y="535"/>
                    <a:pt x="119" y="535"/>
                    <a:pt x="119" y="535"/>
                  </a:cubicBezTo>
                  <a:cubicBezTo>
                    <a:pt x="119" y="297"/>
                    <a:pt x="119" y="297"/>
                    <a:pt x="119" y="297"/>
                  </a:cubicBezTo>
                  <a:cubicBezTo>
                    <a:pt x="102" y="297"/>
                    <a:pt x="102" y="297"/>
                    <a:pt x="102" y="297"/>
                  </a:cubicBezTo>
                  <a:cubicBezTo>
                    <a:pt x="102" y="535"/>
                    <a:pt x="102" y="535"/>
                    <a:pt x="102" y="535"/>
                  </a:cubicBezTo>
                  <a:cubicBezTo>
                    <a:pt x="51" y="535"/>
                    <a:pt x="51" y="535"/>
                    <a:pt x="51" y="535"/>
                  </a:cubicBezTo>
                  <a:cubicBezTo>
                    <a:pt x="51" y="161"/>
                    <a:pt x="51" y="161"/>
                    <a:pt x="51" y="161"/>
                  </a:cubicBezTo>
                  <a:cubicBezTo>
                    <a:pt x="34" y="161"/>
                    <a:pt x="34" y="161"/>
                    <a:pt x="34" y="161"/>
                  </a:cubicBezTo>
                  <a:cubicBezTo>
                    <a:pt x="34" y="306"/>
                    <a:pt x="34" y="306"/>
                    <a:pt x="34" y="306"/>
                  </a:cubicBezTo>
                  <a:cubicBezTo>
                    <a:pt x="0" y="306"/>
                    <a:pt x="0" y="306"/>
                    <a:pt x="0" y="306"/>
                  </a:cubicBezTo>
                  <a:cubicBezTo>
                    <a:pt x="0" y="306"/>
                    <a:pt x="0" y="153"/>
                    <a:pt x="0" y="152"/>
                  </a:cubicBezTo>
                  <a:cubicBezTo>
                    <a:pt x="0" y="124"/>
                    <a:pt x="23" y="102"/>
                    <a:pt x="51" y="102"/>
                  </a:cubicBezTo>
                  <a:cubicBezTo>
                    <a:pt x="51" y="102"/>
                    <a:pt x="170" y="102"/>
                    <a:pt x="170" y="102"/>
                  </a:cubicBezTo>
                  <a:cubicBezTo>
                    <a:pt x="198" y="102"/>
                    <a:pt x="221" y="124"/>
                    <a:pt x="221" y="153"/>
                  </a:cubicBezTo>
                  <a:lnTo>
                    <a:pt x="221" y="306"/>
                  </a:lnTo>
                  <a:close/>
                  <a:moveTo>
                    <a:pt x="204" y="136"/>
                  </a:moveTo>
                  <a:cubicBezTo>
                    <a:pt x="204" y="136"/>
                    <a:pt x="204" y="136"/>
                    <a:pt x="204" y="136"/>
                  </a:cubicBezTo>
                  <a:cubicBezTo>
                    <a:pt x="204" y="136"/>
                    <a:pt x="204" y="136"/>
                    <a:pt x="204" y="136"/>
                  </a:cubicBezTo>
                  <a:close/>
                </a:path>
              </a:pathLst>
            </a:custGeom>
            <a:grpFill/>
            <a:ln w="9525">
              <a:noFill/>
              <a:round/>
              <a:headEnd/>
              <a:tailEnd/>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2" name="Line 8"/>
            <p:cNvSpPr>
              <a:spLocks noChangeShapeType="1"/>
            </p:cNvSpPr>
            <p:nvPr/>
          </p:nvSpPr>
          <p:spPr bwMode="auto">
            <a:xfrm>
              <a:off x="1273175" y="1895475"/>
              <a:ext cx="0" cy="0"/>
            </a:xfrm>
            <a:prstGeom prst="line">
              <a:avLst/>
            </a:prstGeom>
            <a:grpFill/>
            <a:ln w="9525">
              <a:noFill/>
              <a:round/>
              <a:headEnd/>
              <a:tailEnd/>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3" name="Line 9"/>
            <p:cNvSpPr>
              <a:spLocks noChangeShapeType="1"/>
            </p:cNvSpPr>
            <p:nvPr/>
          </p:nvSpPr>
          <p:spPr bwMode="auto">
            <a:xfrm>
              <a:off x="1273175" y="1895475"/>
              <a:ext cx="0" cy="0"/>
            </a:xfrm>
            <a:prstGeom prst="line">
              <a:avLst/>
            </a:prstGeom>
            <a:grpFill/>
            <a:ln w="9525">
              <a:noFill/>
              <a:round/>
              <a:headEnd/>
              <a:tailEnd/>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nvGrpSpPr>
          <p:cNvPr id="54" name="Group 53"/>
          <p:cNvGrpSpPr/>
          <p:nvPr/>
        </p:nvGrpSpPr>
        <p:grpSpPr>
          <a:xfrm flipH="1">
            <a:off x="6616431" y="2533321"/>
            <a:ext cx="802652" cy="1541423"/>
            <a:chOff x="1270000" y="1266825"/>
            <a:chExt cx="998538" cy="1927225"/>
          </a:xfrm>
          <a:solidFill>
            <a:schemeClr val="accent6"/>
          </a:solidFill>
        </p:grpSpPr>
        <p:sp>
          <p:nvSpPr>
            <p:cNvPr id="55" name="Freeform 13"/>
            <p:cNvSpPr>
              <a:spLocks/>
            </p:cNvSpPr>
            <p:nvPr/>
          </p:nvSpPr>
          <p:spPr bwMode="auto">
            <a:xfrm>
              <a:off x="1528763" y="1843088"/>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grpFill/>
            <a:ln w="9525">
              <a:noFill/>
              <a:round/>
              <a:headEnd/>
              <a:tailEnd/>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6" name="Line 14"/>
            <p:cNvSpPr>
              <a:spLocks noChangeShapeType="1"/>
            </p:cNvSpPr>
            <p:nvPr/>
          </p:nvSpPr>
          <p:spPr bwMode="auto">
            <a:xfrm>
              <a:off x="1528763" y="1843088"/>
              <a:ext cx="0" cy="0"/>
            </a:xfrm>
            <a:prstGeom prst="line">
              <a:avLst/>
            </a:prstGeom>
            <a:grpFill/>
            <a:ln w="65088" cap="rnd">
              <a:noFill/>
              <a:prstDash val="solid"/>
              <a:miter lim="800000"/>
              <a:headEnd/>
              <a:tailEnd/>
            </a:ln>
            <a:extLst>
              <a:ext uri="{91240B29-F687-4F45-9708-019B960494DF}">
                <a14:hiddenLine xmlns:a14="http://schemas.microsoft.com/office/drawing/2010/main" w="65088" cap="rnd">
                  <a:solidFill>
                    <a:prstClr val="black"/>
                  </a:solidFill>
                  <a:prstDash val="solid"/>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7" name="Freeform 15"/>
            <p:cNvSpPr>
              <a:spLocks/>
            </p:cNvSpPr>
            <p:nvPr/>
          </p:nvSpPr>
          <p:spPr bwMode="auto">
            <a:xfrm>
              <a:off x="1346200" y="1831975"/>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grpFill/>
            <a:ln w="9525">
              <a:noFill/>
              <a:round/>
              <a:headEnd/>
              <a:tailEnd/>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8" name="Oval 16"/>
            <p:cNvSpPr>
              <a:spLocks noChangeArrowheads="1"/>
            </p:cNvSpPr>
            <p:nvPr/>
          </p:nvSpPr>
          <p:spPr bwMode="auto">
            <a:xfrm>
              <a:off x="1608138" y="1266825"/>
              <a:ext cx="317500" cy="323850"/>
            </a:xfrm>
            <a:prstGeom prst="ellipse">
              <a:avLst/>
            </a:prstGeom>
            <a:grpFill/>
            <a:ln w="9525">
              <a:noFill/>
              <a:round/>
              <a:headEnd/>
              <a:tailEnd/>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9" name="Freeform 17"/>
            <p:cNvSpPr>
              <a:spLocks/>
            </p:cNvSpPr>
            <p:nvPr/>
          </p:nvSpPr>
          <p:spPr bwMode="auto">
            <a:xfrm>
              <a:off x="1270000" y="1654175"/>
              <a:ext cx="998538" cy="1539875"/>
            </a:xfrm>
            <a:custGeom>
              <a:avLst/>
              <a:gdLst>
                <a:gd name="T0" fmla="*/ 230 w 263"/>
                <a:gd name="T1" fmla="*/ 195 h 408"/>
                <a:gd name="T2" fmla="*/ 187 w 263"/>
                <a:gd name="T3" fmla="*/ 50 h 408"/>
                <a:gd name="T4" fmla="*/ 170 w 263"/>
                <a:gd name="T5" fmla="*/ 50 h 408"/>
                <a:gd name="T6" fmla="*/ 227 w 263"/>
                <a:gd name="T7" fmla="*/ 247 h 408"/>
                <a:gd name="T8" fmla="*/ 173 w 263"/>
                <a:gd name="T9" fmla="*/ 247 h 408"/>
                <a:gd name="T10" fmla="*/ 173 w 263"/>
                <a:gd name="T11" fmla="*/ 408 h 408"/>
                <a:gd name="T12" fmla="*/ 139 w 263"/>
                <a:gd name="T13" fmla="*/ 408 h 408"/>
                <a:gd name="T14" fmla="*/ 139 w 263"/>
                <a:gd name="T15" fmla="*/ 247 h 408"/>
                <a:gd name="T16" fmla="*/ 123 w 263"/>
                <a:gd name="T17" fmla="*/ 247 h 408"/>
                <a:gd name="T18" fmla="*/ 123 w 263"/>
                <a:gd name="T19" fmla="*/ 408 h 408"/>
                <a:gd name="T20" fmla="*/ 89 w 263"/>
                <a:gd name="T21" fmla="*/ 408 h 408"/>
                <a:gd name="T22" fmla="*/ 89 w 263"/>
                <a:gd name="T23" fmla="*/ 247 h 408"/>
                <a:gd name="T24" fmla="*/ 34 w 263"/>
                <a:gd name="T25" fmla="*/ 247 h 408"/>
                <a:gd name="T26" fmla="*/ 93 w 263"/>
                <a:gd name="T27" fmla="*/ 50 h 408"/>
                <a:gd name="T28" fmla="*/ 77 w 263"/>
                <a:gd name="T29" fmla="*/ 50 h 408"/>
                <a:gd name="T30" fmla="*/ 34 w 263"/>
                <a:gd name="T31" fmla="*/ 195 h 408"/>
                <a:gd name="T32" fmla="*/ 0 w 263"/>
                <a:gd name="T33" fmla="*/ 195 h 408"/>
                <a:gd name="T34" fmla="*/ 48 w 263"/>
                <a:gd name="T35" fmla="*/ 33 h 408"/>
                <a:gd name="T36" fmla="*/ 92 w 263"/>
                <a:gd name="T37" fmla="*/ 0 h 408"/>
                <a:gd name="T38" fmla="*/ 170 w 263"/>
                <a:gd name="T39" fmla="*/ 0 h 408"/>
                <a:gd name="T40" fmla="*/ 216 w 263"/>
                <a:gd name="T41" fmla="*/ 34 h 408"/>
                <a:gd name="T42" fmla="*/ 263 w 263"/>
                <a:gd name="T43" fmla="*/ 195 h 408"/>
                <a:gd name="T44" fmla="*/ 230 w 263"/>
                <a:gd name="T45" fmla="*/ 195 h 4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63" h="408">
                  <a:moveTo>
                    <a:pt x="230" y="195"/>
                  </a:moveTo>
                  <a:cubicBezTo>
                    <a:pt x="187" y="50"/>
                    <a:pt x="187" y="50"/>
                    <a:pt x="187" y="50"/>
                  </a:cubicBezTo>
                  <a:cubicBezTo>
                    <a:pt x="170" y="50"/>
                    <a:pt x="170" y="50"/>
                    <a:pt x="170" y="50"/>
                  </a:cubicBezTo>
                  <a:cubicBezTo>
                    <a:pt x="227" y="247"/>
                    <a:pt x="227" y="247"/>
                    <a:pt x="227" y="247"/>
                  </a:cubicBezTo>
                  <a:cubicBezTo>
                    <a:pt x="173" y="247"/>
                    <a:pt x="173" y="247"/>
                    <a:pt x="173" y="247"/>
                  </a:cubicBezTo>
                  <a:cubicBezTo>
                    <a:pt x="173" y="408"/>
                    <a:pt x="173" y="408"/>
                    <a:pt x="173" y="408"/>
                  </a:cubicBezTo>
                  <a:cubicBezTo>
                    <a:pt x="139" y="408"/>
                    <a:pt x="139" y="408"/>
                    <a:pt x="139" y="408"/>
                  </a:cubicBezTo>
                  <a:cubicBezTo>
                    <a:pt x="139" y="247"/>
                    <a:pt x="139" y="247"/>
                    <a:pt x="139" y="247"/>
                  </a:cubicBezTo>
                  <a:cubicBezTo>
                    <a:pt x="123" y="247"/>
                    <a:pt x="123" y="247"/>
                    <a:pt x="123" y="247"/>
                  </a:cubicBezTo>
                  <a:cubicBezTo>
                    <a:pt x="123" y="408"/>
                    <a:pt x="123" y="408"/>
                    <a:pt x="123" y="408"/>
                  </a:cubicBezTo>
                  <a:cubicBezTo>
                    <a:pt x="89" y="408"/>
                    <a:pt x="89" y="408"/>
                    <a:pt x="89" y="408"/>
                  </a:cubicBezTo>
                  <a:cubicBezTo>
                    <a:pt x="89" y="247"/>
                    <a:pt x="89" y="247"/>
                    <a:pt x="89" y="247"/>
                  </a:cubicBezTo>
                  <a:cubicBezTo>
                    <a:pt x="34" y="247"/>
                    <a:pt x="34" y="247"/>
                    <a:pt x="34" y="247"/>
                  </a:cubicBezTo>
                  <a:cubicBezTo>
                    <a:pt x="93" y="50"/>
                    <a:pt x="93" y="50"/>
                    <a:pt x="93" y="50"/>
                  </a:cubicBezTo>
                  <a:cubicBezTo>
                    <a:pt x="77" y="50"/>
                    <a:pt x="77" y="50"/>
                    <a:pt x="77" y="50"/>
                  </a:cubicBezTo>
                  <a:cubicBezTo>
                    <a:pt x="34" y="195"/>
                    <a:pt x="34" y="195"/>
                    <a:pt x="34" y="195"/>
                  </a:cubicBezTo>
                  <a:cubicBezTo>
                    <a:pt x="0" y="195"/>
                    <a:pt x="0" y="195"/>
                    <a:pt x="0" y="195"/>
                  </a:cubicBezTo>
                  <a:cubicBezTo>
                    <a:pt x="48" y="33"/>
                    <a:pt x="48" y="33"/>
                    <a:pt x="48" y="33"/>
                  </a:cubicBezTo>
                  <a:cubicBezTo>
                    <a:pt x="48" y="33"/>
                    <a:pt x="58" y="0"/>
                    <a:pt x="92" y="0"/>
                  </a:cubicBezTo>
                  <a:cubicBezTo>
                    <a:pt x="170" y="0"/>
                    <a:pt x="170" y="0"/>
                    <a:pt x="170" y="0"/>
                  </a:cubicBezTo>
                  <a:cubicBezTo>
                    <a:pt x="205" y="0"/>
                    <a:pt x="214" y="30"/>
                    <a:pt x="216" y="34"/>
                  </a:cubicBezTo>
                  <a:cubicBezTo>
                    <a:pt x="217" y="38"/>
                    <a:pt x="263" y="195"/>
                    <a:pt x="263" y="195"/>
                  </a:cubicBezTo>
                  <a:lnTo>
                    <a:pt x="230" y="195"/>
                  </a:lnTo>
                  <a:close/>
                </a:path>
              </a:pathLst>
            </a:custGeom>
            <a:grpFill/>
            <a:ln w="9525">
              <a:noFill/>
              <a:round/>
              <a:headEnd/>
              <a:tailEnd/>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nvGrpSpPr>
          <p:cNvPr id="60" name="Group 59"/>
          <p:cNvGrpSpPr/>
          <p:nvPr/>
        </p:nvGrpSpPr>
        <p:grpSpPr>
          <a:xfrm flipH="1">
            <a:off x="7463962" y="2542216"/>
            <a:ext cx="640565" cy="1540260"/>
            <a:chOff x="1273175" y="1273175"/>
            <a:chExt cx="839788" cy="2019300"/>
          </a:xfrm>
          <a:solidFill>
            <a:srgbClr val="999999"/>
          </a:solidFill>
        </p:grpSpPr>
        <p:sp>
          <p:nvSpPr>
            <p:cNvPr id="61" name="Line 5"/>
            <p:cNvSpPr>
              <a:spLocks noChangeShapeType="1"/>
            </p:cNvSpPr>
            <p:nvPr/>
          </p:nvSpPr>
          <p:spPr bwMode="auto">
            <a:xfrm>
              <a:off x="1452563" y="1914525"/>
              <a:ext cx="0" cy="0"/>
            </a:xfrm>
            <a:prstGeom prst="line">
              <a:avLst/>
            </a:prstGeom>
            <a:grpFill/>
            <a:ln w="9525">
              <a:noFill/>
              <a:round/>
              <a:headEnd/>
              <a:tailEnd/>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2" name="Line 6"/>
            <p:cNvSpPr>
              <a:spLocks noChangeShapeType="1"/>
            </p:cNvSpPr>
            <p:nvPr/>
          </p:nvSpPr>
          <p:spPr bwMode="auto">
            <a:xfrm>
              <a:off x="1452563" y="1914525"/>
              <a:ext cx="0" cy="0"/>
            </a:xfrm>
            <a:prstGeom prst="line">
              <a:avLst/>
            </a:prstGeom>
            <a:grpFill/>
            <a:ln w="63500" cap="rnd">
              <a:noFill/>
              <a:prstDash val="solid"/>
              <a:miter lim="800000"/>
              <a:headEnd/>
              <a:tailEnd/>
            </a:ln>
            <a:extLst>
              <a:ext uri="{91240B29-F687-4F45-9708-019B960494DF}">
                <a14:hiddenLine xmlns:a14="http://schemas.microsoft.com/office/drawing/2010/main" w="63500" cap="rnd">
                  <a:solidFill>
                    <a:prstClr val="black"/>
                  </a:solidFill>
                  <a:prstDash val="solid"/>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3" name="Freeform 7"/>
            <p:cNvSpPr>
              <a:spLocks noEditPoints="1"/>
            </p:cNvSpPr>
            <p:nvPr/>
          </p:nvSpPr>
          <p:spPr bwMode="auto">
            <a:xfrm>
              <a:off x="1273175" y="1273175"/>
              <a:ext cx="839788" cy="2019300"/>
            </a:xfrm>
            <a:custGeom>
              <a:avLst/>
              <a:gdLst>
                <a:gd name="T0" fmla="*/ 153 w 221"/>
                <a:gd name="T1" fmla="*/ 42 h 535"/>
                <a:gd name="T2" fmla="*/ 110 w 221"/>
                <a:gd name="T3" fmla="*/ 84 h 535"/>
                <a:gd name="T4" fmla="*/ 68 w 221"/>
                <a:gd name="T5" fmla="*/ 42 h 535"/>
                <a:gd name="T6" fmla="*/ 110 w 221"/>
                <a:gd name="T7" fmla="*/ 0 h 535"/>
                <a:gd name="T8" fmla="*/ 153 w 221"/>
                <a:gd name="T9" fmla="*/ 42 h 535"/>
                <a:gd name="T10" fmla="*/ 221 w 221"/>
                <a:gd name="T11" fmla="*/ 306 h 535"/>
                <a:gd name="T12" fmla="*/ 187 w 221"/>
                <a:gd name="T13" fmla="*/ 306 h 535"/>
                <a:gd name="T14" fmla="*/ 187 w 221"/>
                <a:gd name="T15" fmla="*/ 161 h 535"/>
                <a:gd name="T16" fmla="*/ 170 w 221"/>
                <a:gd name="T17" fmla="*/ 161 h 535"/>
                <a:gd name="T18" fmla="*/ 170 w 221"/>
                <a:gd name="T19" fmla="*/ 535 h 535"/>
                <a:gd name="T20" fmla="*/ 119 w 221"/>
                <a:gd name="T21" fmla="*/ 535 h 535"/>
                <a:gd name="T22" fmla="*/ 119 w 221"/>
                <a:gd name="T23" fmla="*/ 297 h 535"/>
                <a:gd name="T24" fmla="*/ 102 w 221"/>
                <a:gd name="T25" fmla="*/ 297 h 535"/>
                <a:gd name="T26" fmla="*/ 102 w 221"/>
                <a:gd name="T27" fmla="*/ 535 h 535"/>
                <a:gd name="T28" fmla="*/ 51 w 221"/>
                <a:gd name="T29" fmla="*/ 535 h 535"/>
                <a:gd name="T30" fmla="*/ 51 w 221"/>
                <a:gd name="T31" fmla="*/ 161 h 535"/>
                <a:gd name="T32" fmla="*/ 34 w 221"/>
                <a:gd name="T33" fmla="*/ 161 h 535"/>
                <a:gd name="T34" fmla="*/ 34 w 221"/>
                <a:gd name="T35" fmla="*/ 306 h 535"/>
                <a:gd name="T36" fmla="*/ 0 w 221"/>
                <a:gd name="T37" fmla="*/ 306 h 535"/>
                <a:gd name="T38" fmla="*/ 0 w 221"/>
                <a:gd name="T39" fmla="*/ 152 h 535"/>
                <a:gd name="T40" fmla="*/ 51 w 221"/>
                <a:gd name="T41" fmla="*/ 102 h 535"/>
                <a:gd name="T42" fmla="*/ 170 w 221"/>
                <a:gd name="T43" fmla="*/ 102 h 535"/>
                <a:gd name="T44" fmla="*/ 221 w 221"/>
                <a:gd name="T45" fmla="*/ 153 h 535"/>
                <a:gd name="T46" fmla="*/ 221 w 221"/>
                <a:gd name="T47" fmla="*/ 306 h 535"/>
                <a:gd name="T48" fmla="*/ 204 w 221"/>
                <a:gd name="T49" fmla="*/ 136 h 535"/>
                <a:gd name="T50" fmla="*/ 204 w 221"/>
                <a:gd name="T51" fmla="*/ 136 h 535"/>
                <a:gd name="T52" fmla="*/ 204 w 221"/>
                <a:gd name="T53" fmla="*/ 136 h 5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221" h="535">
                  <a:moveTo>
                    <a:pt x="153" y="42"/>
                  </a:moveTo>
                  <a:cubicBezTo>
                    <a:pt x="153" y="65"/>
                    <a:pt x="134" y="84"/>
                    <a:pt x="110" y="84"/>
                  </a:cubicBezTo>
                  <a:cubicBezTo>
                    <a:pt x="87" y="84"/>
                    <a:pt x="68" y="65"/>
                    <a:pt x="68" y="42"/>
                  </a:cubicBezTo>
                  <a:cubicBezTo>
                    <a:pt x="68" y="19"/>
                    <a:pt x="87" y="0"/>
                    <a:pt x="110" y="0"/>
                  </a:cubicBezTo>
                  <a:cubicBezTo>
                    <a:pt x="134" y="0"/>
                    <a:pt x="153" y="19"/>
                    <a:pt x="153" y="42"/>
                  </a:cubicBezTo>
                  <a:close/>
                  <a:moveTo>
                    <a:pt x="221" y="306"/>
                  </a:moveTo>
                  <a:cubicBezTo>
                    <a:pt x="187" y="306"/>
                    <a:pt x="187" y="306"/>
                    <a:pt x="187" y="306"/>
                  </a:cubicBezTo>
                  <a:cubicBezTo>
                    <a:pt x="187" y="161"/>
                    <a:pt x="187" y="161"/>
                    <a:pt x="187" y="161"/>
                  </a:cubicBezTo>
                  <a:cubicBezTo>
                    <a:pt x="170" y="161"/>
                    <a:pt x="170" y="161"/>
                    <a:pt x="170" y="161"/>
                  </a:cubicBezTo>
                  <a:cubicBezTo>
                    <a:pt x="170" y="535"/>
                    <a:pt x="170" y="535"/>
                    <a:pt x="170" y="535"/>
                  </a:cubicBezTo>
                  <a:cubicBezTo>
                    <a:pt x="119" y="535"/>
                    <a:pt x="119" y="535"/>
                    <a:pt x="119" y="535"/>
                  </a:cubicBezTo>
                  <a:cubicBezTo>
                    <a:pt x="119" y="297"/>
                    <a:pt x="119" y="297"/>
                    <a:pt x="119" y="297"/>
                  </a:cubicBezTo>
                  <a:cubicBezTo>
                    <a:pt x="102" y="297"/>
                    <a:pt x="102" y="297"/>
                    <a:pt x="102" y="297"/>
                  </a:cubicBezTo>
                  <a:cubicBezTo>
                    <a:pt x="102" y="535"/>
                    <a:pt x="102" y="535"/>
                    <a:pt x="102" y="535"/>
                  </a:cubicBezTo>
                  <a:cubicBezTo>
                    <a:pt x="51" y="535"/>
                    <a:pt x="51" y="535"/>
                    <a:pt x="51" y="535"/>
                  </a:cubicBezTo>
                  <a:cubicBezTo>
                    <a:pt x="51" y="161"/>
                    <a:pt x="51" y="161"/>
                    <a:pt x="51" y="161"/>
                  </a:cubicBezTo>
                  <a:cubicBezTo>
                    <a:pt x="34" y="161"/>
                    <a:pt x="34" y="161"/>
                    <a:pt x="34" y="161"/>
                  </a:cubicBezTo>
                  <a:cubicBezTo>
                    <a:pt x="34" y="306"/>
                    <a:pt x="34" y="306"/>
                    <a:pt x="34" y="306"/>
                  </a:cubicBezTo>
                  <a:cubicBezTo>
                    <a:pt x="0" y="306"/>
                    <a:pt x="0" y="306"/>
                    <a:pt x="0" y="306"/>
                  </a:cubicBezTo>
                  <a:cubicBezTo>
                    <a:pt x="0" y="306"/>
                    <a:pt x="0" y="153"/>
                    <a:pt x="0" y="152"/>
                  </a:cubicBezTo>
                  <a:cubicBezTo>
                    <a:pt x="0" y="124"/>
                    <a:pt x="23" y="102"/>
                    <a:pt x="51" y="102"/>
                  </a:cubicBezTo>
                  <a:cubicBezTo>
                    <a:pt x="51" y="102"/>
                    <a:pt x="170" y="102"/>
                    <a:pt x="170" y="102"/>
                  </a:cubicBezTo>
                  <a:cubicBezTo>
                    <a:pt x="198" y="102"/>
                    <a:pt x="221" y="124"/>
                    <a:pt x="221" y="153"/>
                  </a:cubicBezTo>
                  <a:lnTo>
                    <a:pt x="221" y="306"/>
                  </a:lnTo>
                  <a:close/>
                  <a:moveTo>
                    <a:pt x="204" y="136"/>
                  </a:moveTo>
                  <a:cubicBezTo>
                    <a:pt x="204" y="136"/>
                    <a:pt x="204" y="136"/>
                    <a:pt x="204" y="136"/>
                  </a:cubicBezTo>
                  <a:cubicBezTo>
                    <a:pt x="204" y="136"/>
                    <a:pt x="204" y="136"/>
                    <a:pt x="204" y="136"/>
                  </a:cubicBezTo>
                  <a:close/>
                </a:path>
              </a:pathLst>
            </a:custGeom>
            <a:grpFill/>
            <a:ln w="9525">
              <a:noFill/>
              <a:round/>
              <a:headEnd/>
              <a:tailEnd/>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4" name="Line 8"/>
            <p:cNvSpPr>
              <a:spLocks noChangeShapeType="1"/>
            </p:cNvSpPr>
            <p:nvPr/>
          </p:nvSpPr>
          <p:spPr bwMode="auto">
            <a:xfrm>
              <a:off x="1273175" y="1895475"/>
              <a:ext cx="0" cy="0"/>
            </a:xfrm>
            <a:prstGeom prst="line">
              <a:avLst/>
            </a:prstGeom>
            <a:grpFill/>
            <a:ln w="9525">
              <a:noFill/>
              <a:round/>
              <a:headEnd/>
              <a:tailEnd/>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5" name="Line 9"/>
            <p:cNvSpPr>
              <a:spLocks noChangeShapeType="1"/>
            </p:cNvSpPr>
            <p:nvPr/>
          </p:nvSpPr>
          <p:spPr bwMode="auto">
            <a:xfrm>
              <a:off x="1273175" y="1895475"/>
              <a:ext cx="0" cy="0"/>
            </a:xfrm>
            <a:prstGeom prst="line">
              <a:avLst/>
            </a:prstGeom>
            <a:grpFill/>
            <a:ln w="9525">
              <a:noFill/>
              <a:round/>
              <a:headEnd/>
              <a:tailEnd/>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nvGrpSpPr>
          <p:cNvPr id="66" name="Group 65"/>
          <p:cNvGrpSpPr/>
          <p:nvPr/>
        </p:nvGrpSpPr>
        <p:grpSpPr>
          <a:xfrm flipH="1">
            <a:off x="8149410" y="2533321"/>
            <a:ext cx="802652" cy="1541423"/>
            <a:chOff x="1270000" y="1266825"/>
            <a:chExt cx="998538" cy="1927225"/>
          </a:xfrm>
          <a:solidFill>
            <a:srgbClr val="999999"/>
          </a:solidFill>
        </p:grpSpPr>
        <p:sp>
          <p:nvSpPr>
            <p:cNvPr id="67" name="Freeform 13"/>
            <p:cNvSpPr>
              <a:spLocks/>
            </p:cNvSpPr>
            <p:nvPr/>
          </p:nvSpPr>
          <p:spPr bwMode="auto">
            <a:xfrm>
              <a:off x="1528763" y="1843088"/>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grpFill/>
            <a:ln w="9525">
              <a:noFill/>
              <a:round/>
              <a:headEnd/>
              <a:tailEnd/>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8" name="Line 14"/>
            <p:cNvSpPr>
              <a:spLocks noChangeShapeType="1"/>
            </p:cNvSpPr>
            <p:nvPr/>
          </p:nvSpPr>
          <p:spPr bwMode="auto">
            <a:xfrm>
              <a:off x="1528763" y="1843088"/>
              <a:ext cx="0" cy="0"/>
            </a:xfrm>
            <a:prstGeom prst="line">
              <a:avLst/>
            </a:prstGeom>
            <a:grpFill/>
            <a:ln w="65088" cap="rnd">
              <a:noFill/>
              <a:prstDash val="solid"/>
              <a:miter lim="800000"/>
              <a:headEnd/>
              <a:tailEnd/>
            </a:ln>
            <a:extLst>
              <a:ext uri="{91240B29-F687-4F45-9708-019B960494DF}">
                <a14:hiddenLine xmlns:a14="http://schemas.microsoft.com/office/drawing/2010/main" w="65088" cap="rnd">
                  <a:solidFill>
                    <a:prstClr val="black"/>
                  </a:solidFill>
                  <a:prstDash val="solid"/>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9" name="Freeform 15"/>
            <p:cNvSpPr>
              <a:spLocks/>
            </p:cNvSpPr>
            <p:nvPr/>
          </p:nvSpPr>
          <p:spPr bwMode="auto">
            <a:xfrm>
              <a:off x="1346200" y="1831975"/>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grpFill/>
            <a:ln w="9525">
              <a:noFill/>
              <a:round/>
              <a:headEnd/>
              <a:tailEnd/>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0" name="Oval 16"/>
            <p:cNvSpPr>
              <a:spLocks noChangeArrowheads="1"/>
            </p:cNvSpPr>
            <p:nvPr/>
          </p:nvSpPr>
          <p:spPr bwMode="auto">
            <a:xfrm>
              <a:off x="1608138" y="1266825"/>
              <a:ext cx="317500" cy="323850"/>
            </a:xfrm>
            <a:prstGeom prst="ellipse">
              <a:avLst/>
            </a:prstGeom>
            <a:grpFill/>
            <a:ln w="9525">
              <a:noFill/>
              <a:round/>
              <a:headEnd/>
              <a:tailEnd/>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1" name="Freeform 17"/>
            <p:cNvSpPr>
              <a:spLocks/>
            </p:cNvSpPr>
            <p:nvPr/>
          </p:nvSpPr>
          <p:spPr bwMode="auto">
            <a:xfrm>
              <a:off x="1270000" y="1654175"/>
              <a:ext cx="998538" cy="1539875"/>
            </a:xfrm>
            <a:custGeom>
              <a:avLst/>
              <a:gdLst>
                <a:gd name="T0" fmla="*/ 230 w 263"/>
                <a:gd name="T1" fmla="*/ 195 h 408"/>
                <a:gd name="T2" fmla="*/ 187 w 263"/>
                <a:gd name="T3" fmla="*/ 50 h 408"/>
                <a:gd name="T4" fmla="*/ 170 w 263"/>
                <a:gd name="T5" fmla="*/ 50 h 408"/>
                <a:gd name="T6" fmla="*/ 227 w 263"/>
                <a:gd name="T7" fmla="*/ 247 h 408"/>
                <a:gd name="T8" fmla="*/ 173 w 263"/>
                <a:gd name="T9" fmla="*/ 247 h 408"/>
                <a:gd name="T10" fmla="*/ 173 w 263"/>
                <a:gd name="T11" fmla="*/ 408 h 408"/>
                <a:gd name="T12" fmla="*/ 139 w 263"/>
                <a:gd name="T13" fmla="*/ 408 h 408"/>
                <a:gd name="T14" fmla="*/ 139 w 263"/>
                <a:gd name="T15" fmla="*/ 247 h 408"/>
                <a:gd name="T16" fmla="*/ 123 w 263"/>
                <a:gd name="T17" fmla="*/ 247 h 408"/>
                <a:gd name="T18" fmla="*/ 123 w 263"/>
                <a:gd name="T19" fmla="*/ 408 h 408"/>
                <a:gd name="T20" fmla="*/ 89 w 263"/>
                <a:gd name="T21" fmla="*/ 408 h 408"/>
                <a:gd name="T22" fmla="*/ 89 w 263"/>
                <a:gd name="T23" fmla="*/ 247 h 408"/>
                <a:gd name="T24" fmla="*/ 34 w 263"/>
                <a:gd name="T25" fmla="*/ 247 h 408"/>
                <a:gd name="T26" fmla="*/ 93 w 263"/>
                <a:gd name="T27" fmla="*/ 50 h 408"/>
                <a:gd name="T28" fmla="*/ 77 w 263"/>
                <a:gd name="T29" fmla="*/ 50 h 408"/>
                <a:gd name="T30" fmla="*/ 34 w 263"/>
                <a:gd name="T31" fmla="*/ 195 h 408"/>
                <a:gd name="T32" fmla="*/ 0 w 263"/>
                <a:gd name="T33" fmla="*/ 195 h 408"/>
                <a:gd name="T34" fmla="*/ 48 w 263"/>
                <a:gd name="T35" fmla="*/ 33 h 408"/>
                <a:gd name="T36" fmla="*/ 92 w 263"/>
                <a:gd name="T37" fmla="*/ 0 h 408"/>
                <a:gd name="T38" fmla="*/ 170 w 263"/>
                <a:gd name="T39" fmla="*/ 0 h 408"/>
                <a:gd name="T40" fmla="*/ 216 w 263"/>
                <a:gd name="T41" fmla="*/ 34 h 408"/>
                <a:gd name="T42" fmla="*/ 263 w 263"/>
                <a:gd name="T43" fmla="*/ 195 h 408"/>
                <a:gd name="T44" fmla="*/ 230 w 263"/>
                <a:gd name="T45" fmla="*/ 195 h 4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63" h="408">
                  <a:moveTo>
                    <a:pt x="230" y="195"/>
                  </a:moveTo>
                  <a:cubicBezTo>
                    <a:pt x="187" y="50"/>
                    <a:pt x="187" y="50"/>
                    <a:pt x="187" y="50"/>
                  </a:cubicBezTo>
                  <a:cubicBezTo>
                    <a:pt x="170" y="50"/>
                    <a:pt x="170" y="50"/>
                    <a:pt x="170" y="50"/>
                  </a:cubicBezTo>
                  <a:cubicBezTo>
                    <a:pt x="227" y="247"/>
                    <a:pt x="227" y="247"/>
                    <a:pt x="227" y="247"/>
                  </a:cubicBezTo>
                  <a:cubicBezTo>
                    <a:pt x="173" y="247"/>
                    <a:pt x="173" y="247"/>
                    <a:pt x="173" y="247"/>
                  </a:cubicBezTo>
                  <a:cubicBezTo>
                    <a:pt x="173" y="408"/>
                    <a:pt x="173" y="408"/>
                    <a:pt x="173" y="408"/>
                  </a:cubicBezTo>
                  <a:cubicBezTo>
                    <a:pt x="139" y="408"/>
                    <a:pt x="139" y="408"/>
                    <a:pt x="139" y="408"/>
                  </a:cubicBezTo>
                  <a:cubicBezTo>
                    <a:pt x="139" y="247"/>
                    <a:pt x="139" y="247"/>
                    <a:pt x="139" y="247"/>
                  </a:cubicBezTo>
                  <a:cubicBezTo>
                    <a:pt x="123" y="247"/>
                    <a:pt x="123" y="247"/>
                    <a:pt x="123" y="247"/>
                  </a:cubicBezTo>
                  <a:cubicBezTo>
                    <a:pt x="123" y="408"/>
                    <a:pt x="123" y="408"/>
                    <a:pt x="123" y="408"/>
                  </a:cubicBezTo>
                  <a:cubicBezTo>
                    <a:pt x="89" y="408"/>
                    <a:pt x="89" y="408"/>
                    <a:pt x="89" y="408"/>
                  </a:cubicBezTo>
                  <a:cubicBezTo>
                    <a:pt x="89" y="247"/>
                    <a:pt x="89" y="247"/>
                    <a:pt x="89" y="247"/>
                  </a:cubicBezTo>
                  <a:cubicBezTo>
                    <a:pt x="34" y="247"/>
                    <a:pt x="34" y="247"/>
                    <a:pt x="34" y="247"/>
                  </a:cubicBezTo>
                  <a:cubicBezTo>
                    <a:pt x="93" y="50"/>
                    <a:pt x="93" y="50"/>
                    <a:pt x="93" y="50"/>
                  </a:cubicBezTo>
                  <a:cubicBezTo>
                    <a:pt x="77" y="50"/>
                    <a:pt x="77" y="50"/>
                    <a:pt x="77" y="50"/>
                  </a:cubicBezTo>
                  <a:cubicBezTo>
                    <a:pt x="34" y="195"/>
                    <a:pt x="34" y="195"/>
                    <a:pt x="34" y="195"/>
                  </a:cubicBezTo>
                  <a:cubicBezTo>
                    <a:pt x="0" y="195"/>
                    <a:pt x="0" y="195"/>
                    <a:pt x="0" y="195"/>
                  </a:cubicBezTo>
                  <a:cubicBezTo>
                    <a:pt x="48" y="33"/>
                    <a:pt x="48" y="33"/>
                    <a:pt x="48" y="33"/>
                  </a:cubicBezTo>
                  <a:cubicBezTo>
                    <a:pt x="48" y="33"/>
                    <a:pt x="58" y="0"/>
                    <a:pt x="92" y="0"/>
                  </a:cubicBezTo>
                  <a:cubicBezTo>
                    <a:pt x="170" y="0"/>
                    <a:pt x="170" y="0"/>
                    <a:pt x="170" y="0"/>
                  </a:cubicBezTo>
                  <a:cubicBezTo>
                    <a:pt x="205" y="0"/>
                    <a:pt x="214" y="30"/>
                    <a:pt x="216" y="34"/>
                  </a:cubicBezTo>
                  <a:cubicBezTo>
                    <a:pt x="217" y="38"/>
                    <a:pt x="263" y="195"/>
                    <a:pt x="263" y="195"/>
                  </a:cubicBezTo>
                  <a:lnTo>
                    <a:pt x="230" y="195"/>
                  </a:lnTo>
                  <a:close/>
                </a:path>
              </a:pathLst>
            </a:custGeom>
            <a:grpFill/>
            <a:ln w="9525">
              <a:noFill/>
              <a:round/>
              <a:headEnd/>
              <a:tailEnd/>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pic>
        <p:nvPicPr>
          <p:cNvPr id="72" name="Imagen 7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23950" y="6660951"/>
            <a:ext cx="792088" cy="792088"/>
          </a:xfrm>
          <a:prstGeom prst="rect">
            <a:avLst/>
          </a:prstGeom>
        </p:spPr>
      </p:pic>
    </p:spTree>
    <p:extLst>
      <p:ext uri="{BB962C8B-B14F-4D97-AF65-F5344CB8AC3E}">
        <p14:creationId xmlns:p14="http://schemas.microsoft.com/office/powerpoint/2010/main" val="23026530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 name="26 Imagen"/>
          <p:cNvPicPr>
            <a:picLocks noChangeAspect="1"/>
          </p:cNvPicPr>
          <p:nvPr/>
        </p:nvPicPr>
        <p:blipFill>
          <a:blip r:embed="rId2" cstate="print">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1794407" y="828308"/>
            <a:ext cx="2219657" cy="2219657"/>
          </a:xfrm>
          <a:prstGeom prst="rect">
            <a:avLst/>
          </a:prstGeom>
        </p:spPr>
      </p:pic>
      <p:sp>
        <p:nvSpPr>
          <p:cNvPr id="4" name="5 Título"/>
          <p:cNvSpPr>
            <a:spLocks noGrp="1"/>
          </p:cNvSpPr>
          <p:nvPr>
            <p:ph type="title"/>
          </p:nvPr>
        </p:nvSpPr>
        <p:spPr/>
        <p:txBody>
          <a:bodyPr/>
          <a:lstStyle/>
          <a:p>
            <a:r>
              <a:rPr lang="es-MX" b="1" dirty="0" smtClean="0"/>
              <a:t>Usuarios de Internet y Compradores on-line</a:t>
            </a:r>
            <a:br>
              <a:rPr lang="es-MX" b="1" dirty="0" smtClean="0"/>
            </a:br>
            <a:endParaRPr lang="es-ES" sz="1600" b="1" dirty="0"/>
          </a:p>
        </p:txBody>
      </p:sp>
      <p:sp>
        <p:nvSpPr>
          <p:cNvPr id="6" name="47 Rectángulo redondeado"/>
          <p:cNvSpPr/>
          <p:nvPr/>
        </p:nvSpPr>
        <p:spPr>
          <a:xfrm>
            <a:off x="2162923" y="1038639"/>
            <a:ext cx="1550530" cy="1739120"/>
          </a:xfrm>
          <a:prstGeom prst="roundRect">
            <a:avLst/>
          </a:prstGeom>
          <a:noFill/>
          <a:ln>
            <a:noFill/>
          </a:ln>
        </p:spPr>
        <p:txBody>
          <a:bodyPr wrap="square" lIns="90756" tIns="45378" rIns="90756" bIns="45378">
            <a:spAutoFit/>
          </a:bodyPr>
          <a:lstStyle/>
          <a:p>
            <a:pPr algn="ctr"/>
            <a:r>
              <a:rPr lang="es-AR" sz="2800" dirty="0">
                <a:solidFill>
                  <a:prstClr val="black">
                    <a:lumMod val="75000"/>
                  </a:prstClr>
                </a:solidFill>
                <a:latin typeface="Verdana"/>
              </a:rPr>
              <a:t>80%</a:t>
            </a:r>
            <a:r>
              <a:rPr lang="es-AR" sz="2400" dirty="0">
                <a:solidFill>
                  <a:prstClr val="black">
                    <a:lumMod val="75000"/>
                  </a:prstClr>
                </a:solidFill>
                <a:latin typeface="Verdana"/>
              </a:rPr>
              <a:t> </a:t>
            </a:r>
          </a:p>
          <a:p>
            <a:pPr algn="ctr"/>
            <a:r>
              <a:rPr lang="es-AR" sz="1400" b="0" dirty="0">
                <a:solidFill>
                  <a:prstClr val="black">
                    <a:lumMod val="75000"/>
                  </a:prstClr>
                </a:solidFill>
                <a:latin typeface="Verdana"/>
              </a:rPr>
              <a:t>de la población es usuaria de Internet en Argentina*</a:t>
            </a:r>
            <a:r>
              <a:rPr lang="es-AR" sz="1400" dirty="0">
                <a:solidFill>
                  <a:prstClr val="black">
                    <a:lumMod val="75000"/>
                  </a:prstClr>
                </a:solidFill>
                <a:latin typeface="Verdana"/>
              </a:rPr>
              <a:t>.</a:t>
            </a:r>
          </a:p>
        </p:txBody>
      </p:sp>
      <p:grpSp>
        <p:nvGrpSpPr>
          <p:cNvPr id="11" name="10 Grupo"/>
          <p:cNvGrpSpPr/>
          <p:nvPr/>
        </p:nvGrpSpPr>
        <p:grpSpPr>
          <a:xfrm>
            <a:off x="5340483" y="1321119"/>
            <a:ext cx="3577845" cy="812810"/>
            <a:chOff x="181390" y="3445773"/>
            <a:chExt cx="3577845" cy="812810"/>
          </a:xfrm>
        </p:grpSpPr>
        <p:pic>
          <p:nvPicPr>
            <p:cNvPr id="12" name="11 Imagen"/>
            <p:cNvPicPr>
              <a:picLocks noChangeAspect="1"/>
            </p:cNvPicPr>
            <p:nvPr/>
          </p:nvPicPr>
          <p:blipFill>
            <a:blip r:embed="rId3" cstate="print">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181390" y="3445773"/>
              <a:ext cx="812810" cy="812810"/>
            </a:xfrm>
            <a:prstGeom prst="rect">
              <a:avLst/>
            </a:prstGeom>
            <a:noFill/>
          </p:spPr>
        </p:pic>
        <p:pic>
          <p:nvPicPr>
            <p:cNvPr id="13" name="12 Imagen"/>
            <p:cNvPicPr>
              <a:picLocks noChangeAspect="1"/>
            </p:cNvPicPr>
            <p:nvPr/>
          </p:nvPicPr>
          <p:blipFill>
            <a:blip r:embed="rId4" cstate="print">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576395" y="3445773"/>
              <a:ext cx="812810" cy="812810"/>
            </a:xfrm>
            <a:prstGeom prst="rect">
              <a:avLst/>
            </a:prstGeom>
            <a:noFill/>
          </p:spPr>
        </p:pic>
        <p:pic>
          <p:nvPicPr>
            <p:cNvPr id="14" name="13 Imagen"/>
            <p:cNvPicPr>
              <a:picLocks noChangeAspect="1"/>
            </p:cNvPicPr>
            <p:nvPr/>
          </p:nvPicPr>
          <p:blipFill>
            <a:blip r:embed="rId3" cstate="print">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1761410" y="3445773"/>
              <a:ext cx="812810" cy="812810"/>
            </a:xfrm>
            <a:prstGeom prst="rect">
              <a:avLst/>
            </a:prstGeom>
            <a:noFill/>
          </p:spPr>
        </p:pic>
        <p:pic>
          <p:nvPicPr>
            <p:cNvPr id="15" name="14 Imagen"/>
            <p:cNvPicPr>
              <a:picLocks noChangeAspect="1"/>
            </p:cNvPicPr>
            <p:nvPr/>
          </p:nvPicPr>
          <p:blipFill>
            <a:blip r:embed="rId4" cstate="print">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2156415" y="3445773"/>
              <a:ext cx="812810" cy="812810"/>
            </a:xfrm>
            <a:prstGeom prst="rect">
              <a:avLst/>
            </a:prstGeom>
            <a:noFill/>
          </p:spPr>
        </p:pic>
        <p:pic>
          <p:nvPicPr>
            <p:cNvPr id="16" name="15 Imagen"/>
            <p:cNvPicPr>
              <a:picLocks noChangeAspect="1"/>
            </p:cNvPicPr>
            <p:nvPr/>
          </p:nvPicPr>
          <p:blipFill>
            <a:blip r:embed="rId3" cstate="print">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971400" y="3445773"/>
              <a:ext cx="812810" cy="812810"/>
            </a:xfrm>
            <a:prstGeom prst="rect">
              <a:avLst/>
            </a:prstGeom>
            <a:noFill/>
          </p:spPr>
        </p:pic>
        <p:pic>
          <p:nvPicPr>
            <p:cNvPr id="17" name="16 Imagen"/>
            <p:cNvPicPr>
              <a:picLocks noChangeAspect="1"/>
            </p:cNvPicPr>
            <p:nvPr/>
          </p:nvPicPr>
          <p:blipFill>
            <a:blip r:embed="rId4" cstate="print">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1366405" y="3445773"/>
              <a:ext cx="812810" cy="812810"/>
            </a:xfrm>
            <a:prstGeom prst="rect">
              <a:avLst/>
            </a:prstGeom>
            <a:noFill/>
          </p:spPr>
        </p:pic>
        <p:pic>
          <p:nvPicPr>
            <p:cNvPr id="18" name="17 Imagen"/>
            <p:cNvPicPr>
              <a:picLocks noChangeAspect="1"/>
            </p:cNvPicPr>
            <p:nvPr/>
          </p:nvPicPr>
          <p:blipFill>
            <a:blip r:embed="rId3" cstate="print">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2551420" y="3445773"/>
              <a:ext cx="812810" cy="812810"/>
            </a:xfrm>
            <a:prstGeom prst="rect">
              <a:avLst/>
            </a:prstGeom>
            <a:noFill/>
          </p:spPr>
        </p:pic>
        <p:pic>
          <p:nvPicPr>
            <p:cNvPr id="19" name="18 Imagen"/>
            <p:cNvPicPr>
              <a:picLocks noChangeAspect="1"/>
            </p:cNvPicPr>
            <p:nvPr/>
          </p:nvPicPr>
          <p:blipFill>
            <a:blip r:embed="rId4" cstate="print">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2946425" y="3445773"/>
              <a:ext cx="812810" cy="812810"/>
            </a:xfrm>
            <a:prstGeom prst="rect">
              <a:avLst/>
            </a:prstGeom>
            <a:noFill/>
          </p:spPr>
        </p:pic>
      </p:grpSp>
      <p:sp>
        <p:nvSpPr>
          <p:cNvPr id="20" name="TextBox 29"/>
          <p:cNvSpPr txBox="1"/>
          <p:nvPr/>
        </p:nvSpPr>
        <p:spPr>
          <a:xfrm>
            <a:off x="5461296" y="2054327"/>
            <a:ext cx="3336397" cy="1076248"/>
          </a:xfrm>
          <a:prstGeom prst="rect">
            <a:avLst/>
          </a:prstGeom>
          <a:noFill/>
        </p:spPr>
        <p:txBody>
          <a:bodyPr wrap="square" lIns="90756" tIns="45378" rIns="90756" bIns="45378" rtlCol="0">
            <a:no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es-AR" sz="6600" dirty="0" smtClean="0">
                <a:solidFill>
                  <a:srgbClr val="7A2280"/>
                </a:solidFill>
                <a:latin typeface="+mj-lt"/>
                <a:cs typeface="Arial" panose="020B0604020202020204" pitchFamily="34" charset="0"/>
              </a:rPr>
              <a:t>34,5</a:t>
            </a:r>
            <a:r>
              <a:rPr lang="es-AR" sz="1800" dirty="0" smtClean="0">
                <a:solidFill>
                  <a:srgbClr val="7A2280"/>
                </a:solidFill>
                <a:latin typeface="+mj-lt"/>
                <a:cs typeface="Arial" panose="020B0604020202020204" pitchFamily="34" charset="0"/>
              </a:rPr>
              <a:t> </a:t>
            </a:r>
            <a:r>
              <a:rPr lang="es-AR" sz="3200" dirty="0">
                <a:solidFill>
                  <a:srgbClr val="7A2280"/>
                </a:solidFill>
                <a:latin typeface="+mj-lt"/>
                <a:cs typeface="Arial" panose="020B0604020202020204" pitchFamily="34" charset="0"/>
              </a:rPr>
              <a:t>MM</a:t>
            </a:r>
          </a:p>
          <a:p>
            <a:pPr algn="ctr"/>
            <a:r>
              <a:rPr lang="es-AR" sz="1600" dirty="0">
                <a:solidFill>
                  <a:srgbClr val="7A2280"/>
                </a:solidFill>
                <a:latin typeface="+mj-lt"/>
                <a:cs typeface="Arial" panose="020B0604020202020204" pitchFamily="34" charset="0"/>
              </a:rPr>
              <a:t>Personas**</a:t>
            </a:r>
            <a:endParaRPr lang="es-AR" sz="1050" dirty="0">
              <a:solidFill>
                <a:srgbClr val="7A2280"/>
              </a:solidFill>
              <a:latin typeface="+mj-lt"/>
              <a:cs typeface="Arial" panose="020B0604020202020204" pitchFamily="34" charset="0"/>
            </a:endParaRPr>
          </a:p>
        </p:txBody>
      </p:sp>
      <p:grpSp>
        <p:nvGrpSpPr>
          <p:cNvPr id="25" name="24 Grupo"/>
          <p:cNvGrpSpPr/>
          <p:nvPr/>
        </p:nvGrpSpPr>
        <p:grpSpPr>
          <a:xfrm>
            <a:off x="6285823" y="4072535"/>
            <a:ext cx="1997826" cy="812810"/>
            <a:chOff x="977906" y="6000566"/>
            <a:chExt cx="1997825" cy="812810"/>
          </a:xfrm>
        </p:grpSpPr>
        <p:pic>
          <p:nvPicPr>
            <p:cNvPr id="21" name="20 Imagen"/>
            <p:cNvPicPr>
              <a:picLocks noChangeAspect="1"/>
            </p:cNvPicPr>
            <p:nvPr/>
          </p:nvPicPr>
          <p:blipFill>
            <a:blip r:embed="rId3" cstate="print">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1767916" y="6000566"/>
              <a:ext cx="812810" cy="812810"/>
            </a:xfrm>
            <a:prstGeom prst="rect">
              <a:avLst/>
            </a:prstGeom>
            <a:noFill/>
          </p:spPr>
        </p:pic>
        <p:pic>
          <p:nvPicPr>
            <p:cNvPr id="22" name="21 Imagen"/>
            <p:cNvPicPr>
              <a:picLocks noChangeAspect="1"/>
            </p:cNvPicPr>
            <p:nvPr/>
          </p:nvPicPr>
          <p:blipFill>
            <a:blip r:embed="rId4" cstate="print">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2162921" y="6000566"/>
              <a:ext cx="812810" cy="812810"/>
            </a:xfrm>
            <a:prstGeom prst="rect">
              <a:avLst/>
            </a:prstGeom>
            <a:noFill/>
          </p:spPr>
        </p:pic>
        <p:pic>
          <p:nvPicPr>
            <p:cNvPr id="23" name="22 Imagen"/>
            <p:cNvPicPr>
              <a:picLocks noChangeAspect="1"/>
            </p:cNvPicPr>
            <p:nvPr/>
          </p:nvPicPr>
          <p:blipFill>
            <a:blip r:embed="rId3" cstate="print">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977906" y="6000566"/>
              <a:ext cx="812810" cy="812810"/>
            </a:xfrm>
            <a:prstGeom prst="rect">
              <a:avLst/>
            </a:prstGeom>
            <a:noFill/>
          </p:spPr>
        </p:pic>
        <p:pic>
          <p:nvPicPr>
            <p:cNvPr id="24" name="23 Imagen"/>
            <p:cNvPicPr>
              <a:picLocks noChangeAspect="1"/>
            </p:cNvPicPr>
            <p:nvPr/>
          </p:nvPicPr>
          <p:blipFill>
            <a:blip r:embed="rId4" cstate="print">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1372911" y="6000566"/>
              <a:ext cx="812810" cy="812810"/>
            </a:xfrm>
            <a:prstGeom prst="rect">
              <a:avLst/>
            </a:prstGeom>
            <a:noFill/>
          </p:spPr>
        </p:pic>
      </p:grpSp>
      <p:sp>
        <p:nvSpPr>
          <p:cNvPr id="26" name="Freeform 21"/>
          <p:cNvSpPr>
            <a:spLocks/>
          </p:cNvSpPr>
          <p:nvPr/>
        </p:nvSpPr>
        <p:spPr bwMode="auto">
          <a:xfrm>
            <a:off x="466405" y="888340"/>
            <a:ext cx="1023004" cy="2159709"/>
          </a:xfrm>
          <a:custGeom>
            <a:avLst/>
            <a:gdLst>
              <a:gd name="T0" fmla="*/ 202 w 653"/>
              <a:gd name="T1" fmla="*/ 66 h 1599"/>
              <a:gd name="T2" fmla="*/ 190 w 653"/>
              <a:gd name="T3" fmla="*/ 93 h 1599"/>
              <a:gd name="T4" fmla="*/ 165 w 653"/>
              <a:gd name="T5" fmla="*/ 143 h 1599"/>
              <a:gd name="T6" fmla="*/ 125 w 653"/>
              <a:gd name="T7" fmla="*/ 223 h 1599"/>
              <a:gd name="T8" fmla="*/ 116 w 653"/>
              <a:gd name="T9" fmla="*/ 286 h 1599"/>
              <a:gd name="T10" fmla="*/ 108 w 653"/>
              <a:gd name="T11" fmla="*/ 576 h 1599"/>
              <a:gd name="T12" fmla="*/ 71 w 653"/>
              <a:gd name="T13" fmla="*/ 636 h 1599"/>
              <a:gd name="T14" fmla="*/ 58 w 653"/>
              <a:gd name="T15" fmla="*/ 749 h 1599"/>
              <a:gd name="T16" fmla="*/ 52 w 653"/>
              <a:gd name="T17" fmla="*/ 816 h 1599"/>
              <a:gd name="T18" fmla="*/ 50 w 653"/>
              <a:gd name="T19" fmla="*/ 897 h 1599"/>
              <a:gd name="T20" fmla="*/ 45 w 653"/>
              <a:gd name="T21" fmla="*/ 920 h 1599"/>
              <a:gd name="T22" fmla="*/ 50 w 653"/>
              <a:gd name="T23" fmla="*/ 933 h 1599"/>
              <a:gd name="T24" fmla="*/ 54 w 653"/>
              <a:gd name="T25" fmla="*/ 960 h 1599"/>
              <a:gd name="T26" fmla="*/ 50 w 653"/>
              <a:gd name="T27" fmla="*/ 1039 h 1599"/>
              <a:gd name="T28" fmla="*/ 18 w 653"/>
              <a:gd name="T29" fmla="*/ 1072 h 1599"/>
              <a:gd name="T30" fmla="*/ 6 w 653"/>
              <a:gd name="T31" fmla="*/ 1204 h 1599"/>
              <a:gd name="T32" fmla="*/ 2 w 653"/>
              <a:gd name="T33" fmla="*/ 1298 h 1599"/>
              <a:gd name="T34" fmla="*/ 131 w 653"/>
              <a:gd name="T35" fmla="*/ 1379 h 1599"/>
              <a:gd name="T36" fmla="*/ 137 w 653"/>
              <a:gd name="T37" fmla="*/ 1423 h 1599"/>
              <a:gd name="T38" fmla="*/ 286 w 653"/>
              <a:gd name="T39" fmla="*/ 1572 h 1599"/>
              <a:gd name="T40" fmla="*/ 206 w 653"/>
              <a:gd name="T41" fmla="*/ 1492 h 1599"/>
              <a:gd name="T42" fmla="*/ 152 w 653"/>
              <a:gd name="T43" fmla="*/ 1440 h 1599"/>
              <a:gd name="T44" fmla="*/ 133 w 653"/>
              <a:gd name="T45" fmla="*/ 1348 h 1599"/>
              <a:gd name="T46" fmla="*/ 146 w 653"/>
              <a:gd name="T47" fmla="*/ 1277 h 1599"/>
              <a:gd name="T48" fmla="*/ 208 w 653"/>
              <a:gd name="T49" fmla="*/ 1212 h 1599"/>
              <a:gd name="T50" fmla="*/ 233 w 653"/>
              <a:gd name="T51" fmla="*/ 1169 h 1599"/>
              <a:gd name="T52" fmla="*/ 223 w 653"/>
              <a:gd name="T53" fmla="*/ 1114 h 1599"/>
              <a:gd name="T54" fmla="*/ 185 w 653"/>
              <a:gd name="T55" fmla="*/ 1081 h 1599"/>
              <a:gd name="T56" fmla="*/ 198 w 653"/>
              <a:gd name="T57" fmla="*/ 1027 h 1599"/>
              <a:gd name="T58" fmla="*/ 273 w 653"/>
              <a:gd name="T59" fmla="*/ 926 h 1599"/>
              <a:gd name="T60" fmla="*/ 271 w 653"/>
              <a:gd name="T61" fmla="*/ 837 h 1599"/>
              <a:gd name="T62" fmla="*/ 286 w 653"/>
              <a:gd name="T63" fmla="*/ 805 h 1599"/>
              <a:gd name="T64" fmla="*/ 355 w 653"/>
              <a:gd name="T65" fmla="*/ 734 h 1599"/>
              <a:gd name="T66" fmla="*/ 407 w 653"/>
              <a:gd name="T67" fmla="*/ 713 h 1599"/>
              <a:gd name="T68" fmla="*/ 497 w 653"/>
              <a:gd name="T69" fmla="*/ 695 h 1599"/>
              <a:gd name="T70" fmla="*/ 534 w 653"/>
              <a:gd name="T71" fmla="*/ 630 h 1599"/>
              <a:gd name="T72" fmla="*/ 519 w 653"/>
              <a:gd name="T73" fmla="*/ 565 h 1599"/>
              <a:gd name="T74" fmla="*/ 492 w 653"/>
              <a:gd name="T75" fmla="*/ 494 h 1599"/>
              <a:gd name="T76" fmla="*/ 488 w 653"/>
              <a:gd name="T77" fmla="*/ 440 h 1599"/>
              <a:gd name="T78" fmla="*/ 519 w 653"/>
              <a:gd name="T79" fmla="*/ 323 h 1599"/>
              <a:gd name="T80" fmla="*/ 555 w 653"/>
              <a:gd name="T81" fmla="*/ 271 h 1599"/>
              <a:gd name="T82" fmla="*/ 609 w 653"/>
              <a:gd name="T83" fmla="*/ 225 h 1599"/>
              <a:gd name="T84" fmla="*/ 653 w 653"/>
              <a:gd name="T85" fmla="*/ 169 h 1599"/>
              <a:gd name="T86" fmla="*/ 634 w 653"/>
              <a:gd name="T87" fmla="*/ 146 h 1599"/>
              <a:gd name="T88" fmla="*/ 630 w 653"/>
              <a:gd name="T89" fmla="*/ 137 h 1599"/>
              <a:gd name="T90" fmla="*/ 611 w 653"/>
              <a:gd name="T91" fmla="*/ 156 h 1599"/>
              <a:gd name="T92" fmla="*/ 605 w 653"/>
              <a:gd name="T93" fmla="*/ 183 h 1599"/>
              <a:gd name="T94" fmla="*/ 597 w 653"/>
              <a:gd name="T95" fmla="*/ 212 h 1599"/>
              <a:gd name="T96" fmla="*/ 377 w 653"/>
              <a:gd name="T97" fmla="*/ 50 h 1599"/>
              <a:gd name="T98" fmla="*/ 352 w 653"/>
              <a:gd name="T99" fmla="*/ 37 h 1599"/>
              <a:gd name="T100" fmla="*/ 350 w 653"/>
              <a:gd name="T101" fmla="*/ 24 h 1599"/>
              <a:gd name="T102" fmla="*/ 348 w 653"/>
              <a:gd name="T103" fmla="*/ 10 h 1599"/>
              <a:gd name="T104" fmla="*/ 317 w 653"/>
              <a:gd name="T105" fmla="*/ 6 h 1599"/>
              <a:gd name="T106" fmla="*/ 288 w 653"/>
              <a:gd name="T107" fmla="*/ 18 h 1599"/>
              <a:gd name="T108" fmla="*/ 229 w 653"/>
              <a:gd name="T109" fmla="*/ 6 h 1599"/>
              <a:gd name="T110" fmla="*/ 200 w 653"/>
              <a:gd name="T111" fmla="*/ 41 h 15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653" h="1599">
                <a:moveTo>
                  <a:pt x="200" y="41"/>
                </a:moveTo>
                <a:lnTo>
                  <a:pt x="200" y="43"/>
                </a:lnTo>
                <a:lnTo>
                  <a:pt x="200" y="47"/>
                </a:lnTo>
                <a:lnTo>
                  <a:pt x="202" y="52"/>
                </a:lnTo>
                <a:lnTo>
                  <a:pt x="202" y="60"/>
                </a:lnTo>
                <a:lnTo>
                  <a:pt x="202" y="66"/>
                </a:lnTo>
                <a:lnTo>
                  <a:pt x="202" y="73"/>
                </a:lnTo>
                <a:lnTo>
                  <a:pt x="200" y="81"/>
                </a:lnTo>
                <a:lnTo>
                  <a:pt x="198" y="87"/>
                </a:lnTo>
                <a:lnTo>
                  <a:pt x="198" y="89"/>
                </a:lnTo>
                <a:lnTo>
                  <a:pt x="194" y="89"/>
                </a:lnTo>
                <a:lnTo>
                  <a:pt x="190" y="93"/>
                </a:lnTo>
                <a:lnTo>
                  <a:pt x="185" y="98"/>
                </a:lnTo>
                <a:lnTo>
                  <a:pt x="179" y="104"/>
                </a:lnTo>
                <a:lnTo>
                  <a:pt x="175" y="114"/>
                </a:lnTo>
                <a:lnTo>
                  <a:pt x="171" y="125"/>
                </a:lnTo>
                <a:lnTo>
                  <a:pt x="167" y="139"/>
                </a:lnTo>
                <a:lnTo>
                  <a:pt x="165" y="143"/>
                </a:lnTo>
                <a:lnTo>
                  <a:pt x="162" y="150"/>
                </a:lnTo>
                <a:lnTo>
                  <a:pt x="154" y="164"/>
                </a:lnTo>
                <a:lnTo>
                  <a:pt x="146" y="179"/>
                </a:lnTo>
                <a:lnTo>
                  <a:pt x="137" y="194"/>
                </a:lnTo>
                <a:lnTo>
                  <a:pt x="129" y="210"/>
                </a:lnTo>
                <a:lnTo>
                  <a:pt x="125" y="223"/>
                </a:lnTo>
                <a:lnTo>
                  <a:pt x="121" y="235"/>
                </a:lnTo>
                <a:lnTo>
                  <a:pt x="121" y="242"/>
                </a:lnTo>
                <a:lnTo>
                  <a:pt x="119" y="250"/>
                </a:lnTo>
                <a:lnTo>
                  <a:pt x="117" y="262"/>
                </a:lnTo>
                <a:lnTo>
                  <a:pt x="116" y="273"/>
                </a:lnTo>
                <a:lnTo>
                  <a:pt x="116" y="286"/>
                </a:lnTo>
                <a:lnTo>
                  <a:pt x="116" y="304"/>
                </a:lnTo>
                <a:lnTo>
                  <a:pt x="116" y="325"/>
                </a:lnTo>
                <a:lnTo>
                  <a:pt x="117" y="350"/>
                </a:lnTo>
                <a:lnTo>
                  <a:pt x="114" y="569"/>
                </a:lnTo>
                <a:lnTo>
                  <a:pt x="112" y="571"/>
                </a:lnTo>
                <a:lnTo>
                  <a:pt x="108" y="576"/>
                </a:lnTo>
                <a:lnTo>
                  <a:pt x="100" y="584"/>
                </a:lnTo>
                <a:lnTo>
                  <a:pt x="93" y="596"/>
                </a:lnTo>
                <a:lnTo>
                  <a:pt x="85" y="607"/>
                </a:lnTo>
                <a:lnTo>
                  <a:pt x="77" y="619"/>
                </a:lnTo>
                <a:lnTo>
                  <a:pt x="73" y="628"/>
                </a:lnTo>
                <a:lnTo>
                  <a:pt x="71" y="636"/>
                </a:lnTo>
                <a:lnTo>
                  <a:pt x="62" y="678"/>
                </a:lnTo>
                <a:lnTo>
                  <a:pt x="54" y="682"/>
                </a:lnTo>
                <a:lnTo>
                  <a:pt x="54" y="690"/>
                </a:lnTo>
                <a:lnTo>
                  <a:pt x="62" y="707"/>
                </a:lnTo>
                <a:lnTo>
                  <a:pt x="54" y="730"/>
                </a:lnTo>
                <a:lnTo>
                  <a:pt x="58" y="749"/>
                </a:lnTo>
                <a:lnTo>
                  <a:pt x="54" y="782"/>
                </a:lnTo>
                <a:lnTo>
                  <a:pt x="45" y="786"/>
                </a:lnTo>
                <a:lnTo>
                  <a:pt x="45" y="805"/>
                </a:lnTo>
                <a:lnTo>
                  <a:pt x="52" y="805"/>
                </a:lnTo>
                <a:lnTo>
                  <a:pt x="52" y="807"/>
                </a:lnTo>
                <a:lnTo>
                  <a:pt x="52" y="816"/>
                </a:lnTo>
                <a:lnTo>
                  <a:pt x="52" y="828"/>
                </a:lnTo>
                <a:lnTo>
                  <a:pt x="52" y="843"/>
                </a:lnTo>
                <a:lnTo>
                  <a:pt x="52" y="858"/>
                </a:lnTo>
                <a:lnTo>
                  <a:pt x="52" y="874"/>
                </a:lnTo>
                <a:lnTo>
                  <a:pt x="52" y="887"/>
                </a:lnTo>
                <a:lnTo>
                  <a:pt x="50" y="897"/>
                </a:lnTo>
                <a:lnTo>
                  <a:pt x="50" y="903"/>
                </a:lnTo>
                <a:lnTo>
                  <a:pt x="48" y="908"/>
                </a:lnTo>
                <a:lnTo>
                  <a:pt x="48" y="912"/>
                </a:lnTo>
                <a:lnTo>
                  <a:pt x="46" y="914"/>
                </a:lnTo>
                <a:lnTo>
                  <a:pt x="45" y="918"/>
                </a:lnTo>
                <a:lnTo>
                  <a:pt x="45" y="920"/>
                </a:lnTo>
                <a:lnTo>
                  <a:pt x="45" y="922"/>
                </a:lnTo>
                <a:lnTo>
                  <a:pt x="45" y="926"/>
                </a:lnTo>
                <a:lnTo>
                  <a:pt x="46" y="928"/>
                </a:lnTo>
                <a:lnTo>
                  <a:pt x="48" y="931"/>
                </a:lnTo>
                <a:lnTo>
                  <a:pt x="48" y="933"/>
                </a:lnTo>
                <a:lnTo>
                  <a:pt x="50" y="933"/>
                </a:lnTo>
                <a:lnTo>
                  <a:pt x="52" y="935"/>
                </a:lnTo>
                <a:lnTo>
                  <a:pt x="52" y="937"/>
                </a:lnTo>
                <a:lnTo>
                  <a:pt x="54" y="941"/>
                </a:lnTo>
                <a:lnTo>
                  <a:pt x="54" y="943"/>
                </a:lnTo>
                <a:lnTo>
                  <a:pt x="54" y="951"/>
                </a:lnTo>
                <a:lnTo>
                  <a:pt x="54" y="960"/>
                </a:lnTo>
                <a:lnTo>
                  <a:pt x="56" y="974"/>
                </a:lnTo>
                <a:lnTo>
                  <a:pt x="56" y="989"/>
                </a:lnTo>
                <a:lnTo>
                  <a:pt x="58" y="1004"/>
                </a:lnTo>
                <a:lnTo>
                  <a:pt x="56" y="1018"/>
                </a:lnTo>
                <a:lnTo>
                  <a:pt x="54" y="1031"/>
                </a:lnTo>
                <a:lnTo>
                  <a:pt x="50" y="1039"/>
                </a:lnTo>
                <a:lnTo>
                  <a:pt x="48" y="1039"/>
                </a:lnTo>
                <a:lnTo>
                  <a:pt x="45" y="1043"/>
                </a:lnTo>
                <a:lnTo>
                  <a:pt x="39" y="1048"/>
                </a:lnTo>
                <a:lnTo>
                  <a:pt x="31" y="1054"/>
                </a:lnTo>
                <a:lnTo>
                  <a:pt x="23" y="1062"/>
                </a:lnTo>
                <a:lnTo>
                  <a:pt x="18" y="1072"/>
                </a:lnTo>
                <a:lnTo>
                  <a:pt x="12" y="1083"/>
                </a:lnTo>
                <a:lnTo>
                  <a:pt x="8" y="1096"/>
                </a:lnTo>
                <a:lnTo>
                  <a:pt x="8" y="1114"/>
                </a:lnTo>
                <a:lnTo>
                  <a:pt x="6" y="1141"/>
                </a:lnTo>
                <a:lnTo>
                  <a:pt x="6" y="1171"/>
                </a:lnTo>
                <a:lnTo>
                  <a:pt x="6" y="1204"/>
                </a:lnTo>
                <a:lnTo>
                  <a:pt x="6" y="1235"/>
                </a:lnTo>
                <a:lnTo>
                  <a:pt x="6" y="1260"/>
                </a:lnTo>
                <a:lnTo>
                  <a:pt x="6" y="1279"/>
                </a:lnTo>
                <a:lnTo>
                  <a:pt x="6" y="1285"/>
                </a:lnTo>
                <a:lnTo>
                  <a:pt x="0" y="1287"/>
                </a:lnTo>
                <a:lnTo>
                  <a:pt x="2" y="1298"/>
                </a:lnTo>
                <a:lnTo>
                  <a:pt x="8" y="1315"/>
                </a:lnTo>
                <a:lnTo>
                  <a:pt x="8" y="1342"/>
                </a:lnTo>
                <a:lnTo>
                  <a:pt x="37" y="1375"/>
                </a:lnTo>
                <a:lnTo>
                  <a:pt x="131" y="1379"/>
                </a:lnTo>
                <a:lnTo>
                  <a:pt x="131" y="1379"/>
                </a:lnTo>
                <a:lnTo>
                  <a:pt x="131" y="1379"/>
                </a:lnTo>
                <a:lnTo>
                  <a:pt x="133" y="1381"/>
                </a:lnTo>
                <a:lnTo>
                  <a:pt x="133" y="1384"/>
                </a:lnTo>
                <a:lnTo>
                  <a:pt x="133" y="1390"/>
                </a:lnTo>
                <a:lnTo>
                  <a:pt x="135" y="1398"/>
                </a:lnTo>
                <a:lnTo>
                  <a:pt x="135" y="1409"/>
                </a:lnTo>
                <a:lnTo>
                  <a:pt x="137" y="1423"/>
                </a:lnTo>
                <a:lnTo>
                  <a:pt x="137" y="1484"/>
                </a:lnTo>
                <a:lnTo>
                  <a:pt x="146" y="1548"/>
                </a:lnTo>
                <a:lnTo>
                  <a:pt x="244" y="1551"/>
                </a:lnTo>
                <a:lnTo>
                  <a:pt x="279" y="1599"/>
                </a:lnTo>
                <a:lnTo>
                  <a:pt x="283" y="1584"/>
                </a:lnTo>
                <a:lnTo>
                  <a:pt x="286" y="1572"/>
                </a:lnTo>
                <a:lnTo>
                  <a:pt x="286" y="1548"/>
                </a:lnTo>
                <a:lnTo>
                  <a:pt x="259" y="1513"/>
                </a:lnTo>
                <a:lnTo>
                  <a:pt x="231" y="1490"/>
                </a:lnTo>
                <a:lnTo>
                  <a:pt x="227" y="1492"/>
                </a:lnTo>
                <a:lnTo>
                  <a:pt x="219" y="1492"/>
                </a:lnTo>
                <a:lnTo>
                  <a:pt x="206" y="1492"/>
                </a:lnTo>
                <a:lnTo>
                  <a:pt x="190" y="1488"/>
                </a:lnTo>
                <a:lnTo>
                  <a:pt x="183" y="1482"/>
                </a:lnTo>
                <a:lnTo>
                  <a:pt x="175" y="1477"/>
                </a:lnTo>
                <a:lnTo>
                  <a:pt x="167" y="1467"/>
                </a:lnTo>
                <a:lnTo>
                  <a:pt x="160" y="1455"/>
                </a:lnTo>
                <a:lnTo>
                  <a:pt x="152" y="1440"/>
                </a:lnTo>
                <a:lnTo>
                  <a:pt x="146" y="1423"/>
                </a:lnTo>
                <a:lnTo>
                  <a:pt x="142" y="1400"/>
                </a:lnTo>
                <a:lnTo>
                  <a:pt x="139" y="1375"/>
                </a:lnTo>
                <a:lnTo>
                  <a:pt x="139" y="1371"/>
                </a:lnTo>
                <a:lnTo>
                  <a:pt x="135" y="1361"/>
                </a:lnTo>
                <a:lnTo>
                  <a:pt x="133" y="1348"/>
                </a:lnTo>
                <a:lnTo>
                  <a:pt x="131" y="1331"/>
                </a:lnTo>
                <a:lnTo>
                  <a:pt x="131" y="1313"/>
                </a:lnTo>
                <a:lnTo>
                  <a:pt x="133" y="1298"/>
                </a:lnTo>
                <a:lnTo>
                  <a:pt x="137" y="1290"/>
                </a:lnTo>
                <a:lnTo>
                  <a:pt x="140" y="1283"/>
                </a:lnTo>
                <a:lnTo>
                  <a:pt x="146" y="1277"/>
                </a:lnTo>
                <a:lnTo>
                  <a:pt x="152" y="1273"/>
                </a:lnTo>
                <a:lnTo>
                  <a:pt x="181" y="1231"/>
                </a:lnTo>
                <a:lnTo>
                  <a:pt x="183" y="1229"/>
                </a:lnTo>
                <a:lnTo>
                  <a:pt x="188" y="1225"/>
                </a:lnTo>
                <a:lnTo>
                  <a:pt x="198" y="1219"/>
                </a:lnTo>
                <a:lnTo>
                  <a:pt x="208" y="1212"/>
                </a:lnTo>
                <a:lnTo>
                  <a:pt x="217" y="1202"/>
                </a:lnTo>
                <a:lnTo>
                  <a:pt x="225" y="1194"/>
                </a:lnTo>
                <a:lnTo>
                  <a:pt x="231" y="1185"/>
                </a:lnTo>
                <a:lnTo>
                  <a:pt x="231" y="1177"/>
                </a:lnTo>
                <a:lnTo>
                  <a:pt x="231" y="1175"/>
                </a:lnTo>
                <a:lnTo>
                  <a:pt x="233" y="1169"/>
                </a:lnTo>
                <a:lnTo>
                  <a:pt x="235" y="1160"/>
                </a:lnTo>
                <a:lnTo>
                  <a:pt x="235" y="1148"/>
                </a:lnTo>
                <a:lnTo>
                  <a:pt x="235" y="1139"/>
                </a:lnTo>
                <a:lnTo>
                  <a:pt x="233" y="1127"/>
                </a:lnTo>
                <a:lnTo>
                  <a:pt x="229" y="1120"/>
                </a:lnTo>
                <a:lnTo>
                  <a:pt x="223" y="1114"/>
                </a:lnTo>
                <a:lnTo>
                  <a:pt x="213" y="1110"/>
                </a:lnTo>
                <a:lnTo>
                  <a:pt x="206" y="1106"/>
                </a:lnTo>
                <a:lnTo>
                  <a:pt x="198" y="1102"/>
                </a:lnTo>
                <a:lnTo>
                  <a:pt x="192" y="1096"/>
                </a:lnTo>
                <a:lnTo>
                  <a:pt x="188" y="1089"/>
                </a:lnTo>
                <a:lnTo>
                  <a:pt x="185" y="1081"/>
                </a:lnTo>
                <a:lnTo>
                  <a:pt x="181" y="1070"/>
                </a:lnTo>
                <a:lnTo>
                  <a:pt x="181" y="1056"/>
                </a:lnTo>
                <a:lnTo>
                  <a:pt x="183" y="1045"/>
                </a:lnTo>
                <a:lnTo>
                  <a:pt x="187" y="1035"/>
                </a:lnTo>
                <a:lnTo>
                  <a:pt x="192" y="1031"/>
                </a:lnTo>
                <a:lnTo>
                  <a:pt x="198" y="1027"/>
                </a:lnTo>
                <a:lnTo>
                  <a:pt x="206" y="1027"/>
                </a:lnTo>
                <a:lnTo>
                  <a:pt x="212" y="1027"/>
                </a:lnTo>
                <a:lnTo>
                  <a:pt x="215" y="1027"/>
                </a:lnTo>
                <a:lnTo>
                  <a:pt x="217" y="1027"/>
                </a:lnTo>
                <a:lnTo>
                  <a:pt x="256" y="974"/>
                </a:lnTo>
                <a:lnTo>
                  <a:pt x="273" y="926"/>
                </a:lnTo>
                <a:lnTo>
                  <a:pt x="273" y="897"/>
                </a:lnTo>
                <a:lnTo>
                  <a:pt x="302" y="891"/>
                </a:lnTo>
                <a:lnTo>
                  <a:pt x="302" y="858"/>
                </a:lnTo>
                <a:lnTo>
                  <a:pt x="273" y="845"/>
                </a:lnTo>
                <a:lnTo>
                  <a:pt x="273" y="843"/>
                </a:lnTo>
                <a:lnTo>
                  <a:pt x="271" y="837"/>
                </a:lnTo>
                <a:lnTo>
                  <a:pt x="269" y="832"/>
                </a:lnTo>
                <a:lnTo>
                  <a:pt x="269" y="824"/>
                </a:lnTo>
                <a:lnTo>
                  <a:pt x="271" y="816"/>
                </a:lnTo>
                <a:lnTo>
                  <a:pt x="273" y="810"/>
                </a:lnTo>
                <a:lnTo>
                  <a:pt x="279" y="807"/>
                </a:lnTo>
                <a:lnTo>
                  <a:pt x="286" y="805"/>
                </a:lnTo>
                <a:lnTo>
                  <a:pt x="338" y="810"/>
                </a:lnTo>
                <a:lnTo>
                  <a:pt x="348" y="759"/>
                </a:lnTo>
                <a:lnTo>
                  <a:pt x="348" y="757"/>
                </a:lnTo>
                <a:lnTo>
                  <a:pt x="350" y="751"/>
                </a:lnTo>
                <a:lnTo>
                  <a:pt x="352" y="743"/>
                </a:lnTo>
                <a:lnTo>
                  <a:pt x="355" y="734"/>
                </a:lnTo>
                <a:lnTo>
                  <a:pt x="361" y="724"/>
                </a:lnTo>
                <a:lnTo>
                  <a:pt x="369" y="716"/>
                </a:lnTo>
                <a:lnTo>
                  <a:pt x="378" y="711"/>
                </a:lnTo>
                <a:lnTo>
                  <a:pt x="388" y="709"/>
                </a:lnTo>
                <a:lnTo>
                  <a:pt x="394" y="711"/>
                </a:lnTo>
                <a:lnTo>
                  <a:pt x="407" y="713"/>
                </a:lnTo>
                <a:lnTo>
                  <a:pt x="426" y="715"/>
                </a:lnTo>
                <a:lnTo>
                  <a:pt x="450" y="713"/>
                </a:lnTo>
                <a:lnTo>
                  <a:pt x="461" y="711"/>
                </a:lnTo>
                <a:lnTo>
                  <a:pt x="473" y="707"/>
                </a:lnTo>
                <a:lnTo>
                  <a:pt x="486" y="703"/>
                </a:lnTo>
                <a:lnTo>
                  <a:pt x="497" y="695"/>
                </a:lnTo>
                <a:lnTo>
                  <a:pt x="507" y="686"/>
                </a:lnTo>
                <a:lnTo>
                  <a:pt x="517" y="674"/>
                </a:lnTo>
                <a:lnTo>
                  <a:pt x="526" y="659"/>
                </a:lnTo>
                <a:lnTo>
                  <a:pt x="532" y="642"/>
                </a:lnTo>
                <a:lnTo>
                  <a:pt x="534" y="636"/>
                </a:lnTo>
                <a:lnTo>
                  <a:pt x="534" y="630"/>
                </a:lnTo>
                <a:lnTo>
                  <a:pt x="536" y="622"/>
                </a:lnTo>
                <a:lnTo>
                  <a:pt x="534" y="613"/>
                </a:lnTo>
                <a:lnTo>
                  <a:pt x="532" y="603"/>
                </a:lnTo>
                <a:lnTo>
                  <a:pt x="530" y="592"/>
                </a:lnTo>
                <a:lnTo>
                  <a:pt x="524" y="578"/>
                </a:lnTo>
                <a:lnTo>
                  <a:pt x="519" y="565"/>
                </a:lnTo>
                <a:lnTo>
                  <a:pt x="505" y="526"/>
                </a:lnTo>
                <a:lnTo>
                  <a:pt x="503" y="524"/>
                </a:lnTo>
                <a:lnTo>
                  <a:pt x="501" y="519"/>
                </a:lnTo>
                <a:lnTo>
                  <a:pt x="497" y="511"/>
                </a:lnTo>
                <a:lnTo>
                  <a:pt x="494" y="503"/>
                </a:lnTo>
                <a:lnTo>
                  <a:pt x="492" y="494"/>
                </a:lnTo>
                <a:lnTo>
                  <a:pt x="490" y="484"/>
                </a:lnTo>
                <a:lnTo>
                  <a:pt x="488" y="475"/>
                </a:lnTo>
                <a:lnTo>
                  <a:pt x="492" y="469"/>
                </a:lnTo>
                <a:lnTo>
                  <a:pt x="490" y="465"/>
                </a:lnTo>
                <a:lnTo>
                  <a:pt x="490" y="453"/>
                </a:lnTo>
                <a:lnTo>
                  <a:pt x="488" y="440"/>
                </a:lnTo>
                <a:lnTo>
                  <a:pt x="486" y="421"/>
                </a:lnTo>
                <a:lnTo>
                  <a:pt x="484" y="404"/>
                </a:lnTo>
                <a:lnTo>
                  <a:pt x="484" y="386"/>
                </a:lnTo>
                <a:lnTo>
                  <a:pt x="486" y="375"/>
                </a:lnTo>
                <a:lnTo>
                  <a:pt x="492" y="367"/>
                </a:lnTo>
                <a:lnTo>
                  <a:pt x="519" y="323"/>
                </a:lnTo>
                <a:lnTo>
                  <a:pt x="519" y="319"/>
                </a:lnTo>
                <a:lnTo>
                  <a:pt x="522" y="311"/>
                </a:lnTo>
                <a:lnTo>
                  <a:pt x="530" y="300"/>
                </a:lnTo>
                <a:lnTo>
                  <a:pt x="538" y="290"/>
                </a:lnTo>
                <a:lnTo>
                  <a:pt x="547" y="281"/>
                </a:lnTo>
                <a:lnTo>
                  <a:pt x="555" y="271"/>
                </a:lnTo>
                <a:lnTo>
                  <a:pt x="561" y="265"/>
                </a:lnTo>
                <a:lnTo>
                  <a:pt x="563" y="263"/>
                </a:lnTo>
                <a:lnTo>
                  <a:pt x="570" y="258"/>
                </a:lnTo>
                <a:lnTo>
                  <a:pt x="582" y="248"/>
                </a:lnTo>
                <a:lnTo>
                  <a:pt x="595" y="237"/>
                </a:lnTo>
                <a:lnTo>
                  <a:pt x="609" y="225"/>
                </a:lnTo>
                <a:lnTo>
                  <a:pt x="620" y="215"/>
                </a:lnTo>
                <a:lnTo>
                  <a:pt x="632" y="206"/>
                </a:lnTo>
                <a:lnTo>
                  <a:pt x="640" y="198"/>
                </a:lnTo>
                <a:lnTo>
                  <a:pt x="641" y="196"/>
                </a:lnTo>
                <a:lnTo>
                  <a:pt x="649" y="181"/>
                </a:lnTo>
                <a:lnTo>
                  <a:pt x="653" y="169"/>
                </a:lnTo>
                <a:lnTo>
                  <a:pt x="651" y="160"/>
                </a:lnTo>
                <a:lnTo>
                  <a:pt x="649" y="154"/>
                </a:lnTo>
                <a:lnTo>
                  <a:pt x="643" y="150"/>
                </a:lnTo>
                <a:lnTo>
                  <a:pt x="640" y="146"/>
                </a:lnTo>
                <a:lnTo>
                  <a:pt x="636" y="146"/>
                </a:lnTo>
                <a:lnTo>
                  <a:pt x="634" y="146"/>
                </a:lnTo>
                <a:lnTo>
                  <a:pt x="632" y="144"/>
                </a:lnTo>
                <a:lnTo>
                  <a:pt x="628" y="143"/>
                </a:lnTo>
                <a:lnTo>
                  <a:pt x="628" y="141"/>
                </a:lnTo>
                <a:lnTo>
                  <a:pt x="628" y="139"/>
                </a:lnTo>
                <a:lnTo>
                  <a:pt x="628" y="137"/>
                </a:lnTo>
                <a:lnTo>
                  <a:pt x="630" y="137"/>
                </a:lnTo>
                <a:lnTo>
                  <a:pt x="630" y="135"/>
                </a:lnTo>
                <a:lnTo>
                  <a:pt x="630" y="135"/>
                </a:lnTo>
                <a:lnTo>
                  <a:pt x="615" y="139"/>
                </a:lnTo>
                <a:lnTo>
                  <a:pt x="613" y="143"/>
                </a:lnTo>
                <a:lnTo>
                  <a:pt x="613" y="148"/>
                </a:lnTo>
                <a:lnTo>
                  <a:pt x="611" y="156"/>
                </a:lnTo>
                <a:lnTo>
                  <a:pt x="609" y="162"/>
                </a:lnTo>
                <a:lnTo>
                  <a:pt x="609" y="167"/>
                </a:lnTo>
                <a:lnTo>
                  <a:pt x="609" y="173"/>
                </a:lnTo>
                <a:lnTo>
                  <a:pt x="609" y="177"/>
                </a:lnTo>
                <a:lnTo>
                  <a:pt x="609" y="179"/>
                </a:lnTo>
                <a:lnTo>
                  <a:pt x="605" y="183"/>
                </a:lnTo>
                <a:lnTo>
                  <a:pt x="601" y="189"/>
                </a:lnTo>
                <a:lnTo>
                  <a:pt x="599" y="194"/>
                </a:lnTo>
                <a:lnTo>
                  <a:pt x="599" y="200"/>
                </a:lnTo>
                <a:lnTo>
                  <a:pt x="597" y="206"/>
                </a:lnTo>
                <a:lnTo>
                  <a:pt x="597" y="210"/>
                </a:lnTo>
                <a:lnTo>
                  <a:pt x="597" y="212"/>
                </a:lnTo>
                <a:lnTo>
                  <a:pt x="597" y="214"/>
                </a:lnTo>
                <a:lnTo>
                  <a:pt x="474" y="210"/>
                </a:lnTo>
                <a:lnTo>
                  <a:pt x="513" y="125"/>
                </a:lnTo>
                <a:lnTo>
                  <a:pt x="428" y="83"/>
                </a:lnTo>
                <a:lnTo>
                  <a:pt x="413" y="66"/>
                </a:lnTo>
                <a:lnTo>
                  <a:pt x="377" y="50"/>
                </a:lnTo>
                <a:lnTo>
                  <a:pt x="371" y="48"/>
                </a:lnTo>
                <a:lnTo>
                  <a:pt x="365" y="45"/>
                </a:lnTo>
                <a:lnTo>
                  <a:pt x="361" y="43"/>
                </a:lnTo>
                <a:lnTo>
                  <a:pt x="357" y="41"/>
                </a:lnTo>
                <a:lnTo>
                  <a:pt x="354" y="39"/>
                </a:lnTo>
                <a:lnTo>
                  <a:pt x="352" y="37"/>
                </a:lnTo>
                <a:lnTo>
                  <a:pt x="350" y="35"/>
                </a:lnTo>
                <a:lnTo>
                  <a:pt x="350" y="35"/>
                </a:lnTo>
                <a:lnTo>
                  <a:pt x="350" y="31"/>
                </a:lnTo>
                <a:lnTo>
                  <a:pt x="350" y="29"/>
                </a:lnTo>
                <a:lnTo>
                  <a:pt x="350" y="27"/>
                </a:lnTo>
                <a:lnTo>
                  <a:pt x="350" y="24"/>
                </a:lnTo>
                <a:lnTo>
                  <a:pt x="352" y="22"/>
                </a:lnTo>
                <a:lnTo>
                  <a:pt x="352" y="18"/>
                </a:lnTo>
                <a:lnTo>
                  <a:pt x="352" y="16"/>
                </a:lnTo>
                <a:lnTo>
                  <a:pt x="352" y="14"/>
                </a:lnTo>
                <a:lnTo>
                  <a:pt x="352" y="12"/>
                </a:lnTo>
                <a:lnTo>
                  <a:pt x="348" y="10"/>
                </a:lnTo>
                <a:lnTo>
                  <a:pt x="344" y="6"/>
                </a:lnTo>
                <a:lnTo>
                  <a:pt x="338" y="4"/>
                </a:lnTo>
                <a:lnTo>
                  <a:pt x="332" y="2"/>
                </a:lnTo>
                <a:lnTo>
                  <a:pt x="327" y="0"/>
                </a:lnTo>
                <a:lnTo>
                  <a:pt x="321" y="2"/>
                </a:lnTo>
                <a:lnTo>
                  <a:pt x="317" y="6"/>
                </a:lnTo>
                <a:lnTo>
                  <a:pt x="290" y="37"/>
                </a:lnTo>
                <a:lnTo>
                  <a:pt x="292" y="35"/>
                </a:lnTo>
                <a:lnTo>
                  <a:pt x="292" y="33"/>
                </a:lnTo>
                <a:lnTo>
                  <a:pt x="292" y="27"/>
                </a:lnTo>
                <a:lnTo>
                  <a:pt x="290" y="24"/>
                </a:lnTo>
                <a:lnTo>
                  <a:pt x="288" y="18"/>
                </a:lnTo>
                <a:lnTo>
                  <a:pt x="283" y="12"/>
                </a:lnTo>
                <a:lnTo>
                  <a:pt x="275" y="8"/>
                </a:lnTo>
                <a:lnTo>
                  <a:pt x="265" y="6"/>
                </a:lnTo>
                <a:lnTo>
                  <a:pt x="231" y="0"/>
                </a:lnTo>
                <a:lnTo>
                  <a:pt x="231" y="2"/>
                </a:lnTo>
                <a:lnTo>
                  <a:pt x="229" y="6"/>
                </a:lnTo>
                <a:lnTo>
                  <a:pt x="227" y="10"/>
                </a:lnTo>
                <a:lnTo>
                  <a:pt x="225" y="18"/>
                </a:lnTo>
                <a:lnTo>
                  <a:pt x="219" y="24"/>
                </a:lnTo>
                <a:lnTo>
                  <a:pt x="215" y="31"/>
                </a:lnTo>
                <a:lnTo>
                  <a:pt x="208" y="37"/>
                </a:lnTo>
                <a:lnTo>
                  <a:pt x="200" y="41"/>
                </a:lnTo>
              </a:path>
            </a:pathLst>
          </a:custGeom>
          <a:solidFill>
            <a:schemeClr val="bg2"/>
          </a:solidFill>
          <a:ln w="6350">
            <a:solidFill>
              <a:srgbClr val="FFFFFF"/>
            </a:solidFill>
            <a:prstDash val="solid"/>
            <a:round/>
            <a:headEnd/>
            <a:tailEnd/>
          </a:ln>
        </p:spPr>
        <p:txBody>
          <a:bodyPr lIns="90756" tIns="45378" rIns="90756" bIns="45378"/>
          <a:lstStyle/>
          <a:p>
            <a:endParaRPr lang="es-AR">
              <a:solidFill>
                <a:prstClr val="black"/>
              </a:solidFill>
            </a:endParaRPr>
          </a:p>
        </p:txBody>
      </p:sp>
      <p:sp>
        <p:nvSpPr>
          <p:cNvPr id="31" name="30 Triángulo isósceles"/>
          <p:cNvSpPr/>
          <p:nvPr/>
        </p:nvSpPr>
        <p:spPr>
          <a:xfrm rot="5400000">
            <a:off x="4044395" y="1524528"/>
            <a:ext cx="1435903" cy="406009"/>
          </a:xfrm>
          <a:prstGeom prst="triangle">
            <a:avLst/>
          </a:prstGeom>
          <a:solidFill>
            <a:schemeClr val="bg1">
              <a:lumMod val="85000"/>
            </a:schemeClr>
          </a:solid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lIns="90756" tIns="45378" rIns="90756" bIns="45378" rtlCol="0" anchor="t"/>
          <a:lstStyle/>
          <a:p>
            <a:pPr algn="ctr"/>
            <a:endParaRPr lang="es-AR" sz="1400" b="0" dirty="0" err="1">
              <a:solidFill>
                <a:prstClr val="white"/>
              </a:solidFill>
            </a:endParaRPr>
          </a:p>
        </p:txBody>
      </p:sp>
      <p:grpSp>
        <p:nvGrpSpPr>
          <p:cNvPr id="34" name="33 Grupo"/>
          <p:cNvGrpSpPr/>
          <p:nvPr/>
        </p:nvGrpSpPr>
        <p:grpSpPr>
          <a:xfrm>
            <a:off x="270209" y="4018318"/>
            <a:ext cx="1219200" cy="1810013"/>
            <a:chOff x="270208" y="4240034"/>
            <a:chExt cx="1219200" cy="1810013"/>
          </a:xfrm>
        </p:grpSpPr>
        <p:pic>
          <p:nvPicPr>
            <p:cNvPr id="33" name="32 Imagen"/>
            <p:cNvPicPr>
              <a:picLocks noChangeAspect="1"/>
            </p:cNvPicPr>
            <p:nvPr/>
          </p:nvPicPr>
          <p:blipFill>
            <a:blip r:embed="rId5" cstate="print">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288056" y="4240034"/>
              <a:ext cx="905760" cy="905760"/>
            </a:xfrm>
            <a:prstGeom prst="rect">
              <a:avLst/>
            </a:prstGeom>
          </p:spPr>
        </p:pic>
        <p:pic>
          <p:nvPicPr>
            <p:cNvPr id="32" name="31 Imagen"/>
            <p:cNvPicPr>
              <a:picLocks noChangeAspect="1"/>
            </p:cNvPicPr>
            <p:nvPr/>
          </p:nvPicPr>
          <p:blipFill>
            <a:blip r:embed="rId6" cstate="print">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270208" y="4830847"/>
              <a:ext cx="1219200" cy="1219200"/>
            </a:xfrm>
            <a:prstGeom prst="rect">
              <a:avLst/>
            </a:prstGeom>
            <a:noFill/>
            <a:ln>
              <a:noFill/>
            </a:ln>
          </p:spPr>
        </p:pic>
      </p:grpSp>
      <p:pic>
        <p:nvPicPr>
          <p:cNvPr id="35" name="34 Imagen"/>
          <p:cNvPicPr>
            <a:picLocks noChangeAspect="1"/>
          </p:cNvPicPr>
          <p:nvPr/>
        </p:nvPicPr>
        <p:blipFill>
          <a:blip r:embed="rId2" cstate="print">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1764196" y="3643519"/>
            <a:ext cx="2219657" cy="2219657"/>
          </a:xfrm>
          <a:prstGeom prst="rect">
            <a:avLst/>
          </a:prstGeom>
        </p:spPr>
      </p:pic>
      <p:sp>
        <p:nvSpPr>
          <p:cNvPr id="36" name="35 Triángulo isósceles"/>
          <p:cNvSpPr/>
          <p:nvPr/>
        </p:nvSpPr>
        <p:spPr>
          <a:xfrm rot="10800000">
            <a:off x="8892992" y="3862710"/>
            <a:ext cx="459791" cy="155607"/>
          </a:xfrm>
          <a:prstGeom prst="triangle">
            <a:avLst/>
          </a:prstGeom>
          <a:solidFill>
            <a:schemeClr val="bg1">
              <a:lumMod val="85000"/>
            </a:schemeClr>
          </a:solid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lIns="90756" tIns="45378" rIns="90756" bIns="45378" rtlCol="0" anchor="t"/>
          <a:lstStyle/>
          <a:p>
            <a:pPr algn="ctr"/>
            <a:endParaRPr lang="es-AR" sz="1400" b="0" dirty="0" err="1">
              <a:solidFill>
                <a:prstClr val="white"/>
              </a:solidFill>
            </a:endParaRPr>
          </a:p>
        </p:txBody>
      </p:sp>
      <p:sp>
        <p:nvSpPr>
          <p:cNvPr id="37" name="36 Rectángulo"/>
          <p:cNvSpPr/>
          <p:nvPr/>
        </p:nvSpPr>
        <p:spPr>
          <a:xfrm>
            <a:off x="5220585" y="3618332"/>
            <a:ext cx="4128485" cy="228615"/>
          </a:xfrm>
          <a:prstGeom prst="rect">
            <a:avLst/>
          </a:prstGeom>
          <a:solidFill>
            <a:schemeClr val="bg1">
              <a:lumMod val="85000"/>
            </a:schemeClr>
          </a:solid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lIns="90756" tIns="45378" rIns="90756" bIns="45378" rtlCol="0" anchor="t"/>
          <a:lstStyle/>
          <a:p>
            <a:pPr algn="ctr"/>
            <a:endParaRPr lang="es-AR" sz="1400" b="0" dirty="0" err="1">
              <a:solidFill>
                <a:prstClr val="white"/>
              </a:solidFill>
            </a:endParaRPr>
          </a:p>
        </p:txBody>
      </p:sp>
      <p:sp>
        <p:nvSpPr>
          <p:cNvPr id="38" name="37 Rectángulo redondeado"/>
          <p:cNvSpPr/>
          <p:nvPr/>
        </p:nvSpPr>
        <p:spPr>
          <a:xfrm>
            <a:off x="2163008" y="3919015"/>
            <a:ext cx="1401389" cy="1724059"/>
          </a:xfrm>
          <a:prstGeom prst="roundRect">
            <a:avLst/>
          </a:prstGeom>
          <a:noFill/>
          <a:ln>
            <a:noFill/>
          </a:ln>
        </p:spPr>
        <p:txBody>
          <a:bodyPr wrap="square" lIns="90756" tIns="45378" rIns="90756" bIns="45378">
            <a:spAutoFit/>
          </a:bodyPr>
          <a:lstStyle/>
          <a:p>
            <a:pPr algn="ctr"/>
            <a:r>
              <a:rPr lang="es-AR" sz="2800" dirty="0" smtClean="0">
                <a:solidFill>
                  <a:prstClr val="black">
                    <a:lumMod val="75000"/>
                  </a:prstClr>
                </a:solidFill>
                <a:latin typeface="Verdana"/>
              </a:rPr>
              <a:t>77%</a:t>
            </a:r>
            <a:r>
              <a:rPr lang="es-AR" dirty="0" smtClean="0">
                <a:solidFill>
                  <a:prstClr val="black">
                    <a:lumMod val="75000"/>
                  </a:prstClr>
                </a:solidFill>
                <a:latin typeface="Verdana"/>
              </a:rPr>
              <a:t> </a:t>
            </a:r>
            <a:r>
              <a:rPr lang="es-AR" b="0" dirty="0" smtClean="0">
                <a:solidFill>
                  <a:prstClr val="black">
                    <a:lumMod val="75000"/>
                  </a:prstClr>
                </a:solidFill>
                <a:latin typeface="Verdana"/>
              </a:rPr>
              <a:t> </a:t>
            </a:r>
          </a:p>
          <a:p>
            <a:pPr algn="ctr"/>
            <a:r>
              <a:rPr lang="es-AR" sz="1400" b="0" dirty="0">
                <a:solidFill>
                  <a:prstClr val="black">
                    <a:lumMod val="75000"/>
                  </a:prstClr>
                </a:solidFill>
                <a:latin typeface="Verdana"/>
              </a:rPr>
              <a:t>de usuarios</a:t>
            </a:r>
          </a:p>
          <a:p>
            <a:pPr algn="ctr"/>
            <a:r>
              <a:rPr lang="es-AR" sz="1400" b="0" dirty="0">
                <a:solidFill>
                  <a:prstClr val="black">
                    <a:lumMod val="75000"/>
                  </a:prstClr>
                </a:solidFill>
                <a:latin typeface="Verdana"/>
              </a:rPr>
              <a:t>realizaron compras online alguna vez</a:t>
            </a:r>
            <a:endParaRPr lang="es-AR" sz="1400" dirty="0">
              <a:solidFill>
                <a:prstClr val="black">
                  <a:lumMod val="75000"/>
                </a:prstClr>
              </a:solidFill>
              <a:latin typeface="Verdana"/>
            </a:endParaRPr>
          </a:p>
        </p:txBody>
      </p:sp>
      <p:sp>
        <p:nvSpPr>
          <p:cNvPr id="39" name="38 Triángulo isósceles"/>
          <p:cNvSpPr/>
          <p:nvPr/>
        </p:nvSpPr>
        <p:spPr>
          <a:xfrm rot="5400000">
            <a:off x="4060930" y="4768380"/>
            <a:ext cx="1435903" cy="406009"/>
          </a:xfrm>
          <a:prstGeom prst="triangle">
            <a:avLst/>
          </a:prstGeom>
          <a:solidFill>
            <a:schemeClr val="bg1">
              <a:lumMod val="85000"/>
            </a:schemeClr>
          </a:solid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lIns="90756" tIns="45378" rIns="90756" bIns="45378" rtlCol="0" anchor="t"/>
          <a:lstStyle/>
          <a:p>
            <a:pPr algn="ctr"/>
            <a:endParaRPr lang="es-AR" sz="1400" b="0" dirty="0" err="1">
              <a:solidFill>
                <a:prstClr val="white"/>
              </a:solidFill>
            </a:endParaRPr>
          </a:p>
        </p:txBody>
      </p:sp>
      <p:sp>
        <p:nvSpPr>
          <p:cNvPr id="40" name="TextBox 29"/>
          <p:cNvSpPr txBox="1"/>
          <p:nvPr/>
        </p:nvSpPr>
        <p:spPr>
          <a:xfrm>
            <a:off x="5503025" y="4648599"/>
            <a:ext cx="3336397" cy="1076248"/>
          </a:xfrm>
          <a:prstGeom prst="rect">
            <a:avLst/>
          </a:prstGeom>
          <a:noFill/>
        </p:spPr>
        <p:txBody>
          <a:bodyPr wrap="square" lIns="90756" tIns="45378" rIns="90756" bIns="45378" rtlCol="0">
            <a:no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es-AR" sz="6600" dirty="0" smtClean="0">
                <a:solidFill>
                  <a:schemeClr val="accent4">
                    <a:lumMod val="75000"/>
                  </a:schemeClr>
                </a:solidFill>
                <a:latin typeface="+mj-lt"/>
                <a:cs typeface="Arial" panose="020B0604020202020204" pitchFamily="34" charset="0"/>
              </a:rPr>
              <a:t>17,7</a:t>
            </a:r>
            <a:r>
              <a:rPr lang="es-AR" sz="3200" dirty="0" smtClean="0">
                <a:solidFill>
                  <a:schemeClr val="accent4">
                    <a:lumMod val="75000"/>
                  </a:schemeClr>
                </a:solidFill>
                <a:latin typeface="+mj-lt"/>
                <a:cs typeface="Arial" panose="020B0604020202020204" pitchFamily="34" charset="0"/>
              </a:rPr>
              <a:t>MM </a:t>
            </a:r>
            <a:r>
              <a:rPr lang="es-AR" sz="1600" dirty="0">
                <a:solidFill>
                  <a:schemeClr val="accent4">
                    <a:lumMod val="75000"/>
                  </a:schemeClr>
                </a:solidFill>
                <a:latin typeface="+mj-lt"/>
                <a:cs typeface="Arial" panose="020B0604020202020204" pitchFamily="34" charset="0"/>
              </a:rPr>
              <a:t>P</a:t>
            </a:r>
            <a:r>
              <a:rPr lang="es-AR" sz="1600" dirty="0" smtClean="0">
                <a:solidFill>
                  <a:schemeClr val="accent4">
                    <a:lumMod val="75000"/>
                  </a:schemeClr>
                </a:solidFill>
                <a:latin typeface="+mj-lt"/>
                <a:cs typeface="Arial" panose="020B0604020202020204" pitchFamily="34" charset="0"/>
              </a:rPr>
              <a:t>ersonas**</a:t>
            </a:r>
            <a:endParaRPr lang="es-AR" sz="1050" dirty="0">
              <a:solidFill>
                <a:schemeClr val="accent4">
                  <a:lumMod val="75000"/>
                </a:schemeClr>
              </a:solidFill>
              <a:latin typeface="+mj-lt"/>
              <a:cs typeface="Arial" panose="020B0604020202020204" pitchFamily="34" charset="0"/>
            </a:endParaRPr>
          </a:p>
        </p:txBody>
      </p:sp>
      <p:sp>
        <p:nvSpPr>
          <p:cNvPr id="3" name="2 CuadroTexto"/>
          <p:cNvSpPr txBox="1"/>
          <p:nvPr/>
        </p:nvSpPr>
        <p:spPr>
          <a:xfrm>
            <a:off x="8730228" y="3750681"/>
            <a:ext cx="1746854" cy="2307634"/>
          </a:xfrm>
          <a:prstGeom prst="rect">
            <a:avLst/>
          </a:prstGeom>
          <a:noFill/>
          <a:ln>
            <a:noFill/>
            <a:prstDash val="sysDash"/>
          </a:ln>
        </p:spPr>
        <p:txBody>
          <a:bodyPr wrap="square" lIns="90756" tIns="45378" rIns="90756" bIns="45378" rtlCol="0" anchor="ctr">
            <a:spAutoFit/>
          </a:bodyPr>
          <a:lstStyle/>
          <a:p>
            <a:pPr algn="ctr"/>
            <a:endParaRPr lang="es-AR" sz="2400" dirty="0">
              <a:solidFill>
                <a:prstClr val="black">
                  <a:lumMod val="65000"/>
                  <a:lumOff val="35000"/>
                </a:prstClr>
              </a:solidFill>
              <a:latin typeface="Verdana"/>
            </a:endParaRPr>
          </a:p>
          <a:p>
            <a:pPr algn="ctr"/>
            <a:endParaRPr lang="es-AR" sz="2400" dirty="0">
              <a:solidFill>
                <a:prstClr val="black">
                  <a:lumMod val="65000"/>
                  <a:lumOff val="35000"/>
                </a:prstClr>
              </a:solidFill>
              <a:latin typeface="Verdana"/>
            </a:endParaRPr>
          </a:p>
          <a:p>
            <a:pPr algn="ctr"/>
            <a:r>
              <a:rPr lang="es-AR" sz="2400" dirty="0" smtClean="0">
                <a:solidFill>
                  <a:prstClr val="black">
                    <a:lumMod val="65000"/>
                    <a:lumOff val="35000"/>
                  </a:prstClr>
                </a:solidFill>
                <a:latin typeface="Verdana"/>
              </a:rPr>
              <a:t>15,7 MM</a:t>
            </a:r>
          </a:p>
          <a:p>
            <a:pPr algn="ctr"/>
            <a:r>
              <a:rPr lang="es-AR" sz="2400" dirty="0" smtClean="0">
                <a:solidFill>
                  <a:prstClr val="black">
                    <a:lumMod val="65000"/>
                    <a:lumOff val="35000"/>
                  </a:prstClr>
                </a:solidFill>
                <a:latin typeface="Verdana"/>
              </a:rPr>
              <a:t>49%</a:t>
            </a:r>
            <a:r>
              <a:rPr lang="es-AR" sz="1400" b="0" dirty="0" smtClean="0">
                <a:solidFill>
                  <a:prstClr val="black">
                    <a:lumMod val="65000"/>
                    <a:lumOff val="35000"/>
                  </a:prstClr>
                </a:solidFill>
                <a:latin typeface="Verdana"/>
              </a:rPr>
              <a:t>    </a:t>
            </a:r>
            <a:endParaRPr lang="es-AR" sz="2400" b="0" dirty="0">
              <a:solidFill>
                <a:prstClr val="black">
                  <a:lumMod val="65000"/>
                  <a:lumOff val="35000"/>
                </a:prstClr>
              </a:solidFill>
              <a:latin typeface="Verdana"/>
            </a:endParaRPr>
          </a:p>
          <a:p>
            <a:pPr algn="ctr"/>
            <a:r>
              <a:rPr lang="es-AR" sz="2400" b="0" dirty="0">
                <a:solidFill>
                  <a:prstClr val="black">
                    <a:lumMod val="65000"/>
                    <a:lumOff val="35000"/>
                  </a:prstClr>
                </a:solidFill>
                <a:latin typeface="Verdana"/>
              </a:rPr>
              <a:t>en </a:t>
            </a:r>
            <a:r>
              <a:rPr lang="es-AR" sz="2400" b="0" dirty="0" smtClean="0">
                <a:solidFill>
                  <a:prstClr val="black">
                    <a:lumMod val="65000"/>
                    <a:lumOff val="35000"/>
                  </a:prstClr>
                </a:solidFill>
                <a:latin typeface="Verdana"/>
              </a:rPr>
              <a:t>2014</a:t>
            </a:r>
            <a:endParaRPr lang="es-AR" sz="2400" b="0" dirty="0">
              <a:solidFill>
                <a:prstClr val="black">
                  <a:lumMod val="65000"/>
                  <a:lumOff val="35000"/>
                </a:prstClr>
              </a:solidFill>
              <a:latin typeface="Verdana"/>
            </a:endParaRPr>
          </a:p>
          <a:p>
            <a:pPr algn="ctr"/>
            <a:endParaRPr lang="es-AR" sz="2400" b="0" dirty="0">
              <a:solidFill>
                <a:prstClr val="black">
                  <a:lumMod val="65000"/>
                  <a:lumOff val="35000"/>
                </a:prstClr>
              </a:solidFill>
              <a:latin typeface="Verdana"/>
            </a:endParaRPr>
          </a:p>
        </p:txBody>
      </p:sp>
      <p:cxnSp>
        <p:nvCxnSpPr>
          <p:cNvPr id="28" name="27 Conector recto"/>
          <p:cNvCxnSpPr/>
          <p:nvPr/>
        </p:nvCxnSpPr>
        <p:spPr>
          <a:xfrm flipH="1">
            <a:off x="8797604" y="3996655"/>
            <a:ext cx="11892" cy="2304256"/>
          </a:xfrm>
          <a:prstGeom prst="line">
            <a:avLst/>
          </a:prstGeom>
          <a:ln>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sp>
        <p:nvSpPr>
          <p:cNvPr id="41" name="Rectangle 4"/>
          <p:cNvSpPr>
            <a:spLocks noChangeArrowheads="1"/>
          </p:cNvSpPr>
          <p:nvPr/>
        </p:nvSpPr>
        <p:spPr bwMode="auto">
          <a:xfrm>
            <a:off x="946505" y="6676835"/>
            <a:ext cx="7370336" cy="488052"/>
          </a:xfrm>
          <a:prstGeom prst="rect">
            <a:avLst/>
          </a:prstGeom>
          <a:noFill/>
          <a:ln w="9525">
            <a:noFill/>
            <a:miter lim="800000"/>
            <a:headEnd/>
            <a:tailEnd/>
          </a:ln>
        </p:spPr>
        <p:txBody>
          <a:bodyPr wrap="square" lIns="35728" tIns="35728" rIns="35728" bIns="35728">
            <a:spAutoFit/>
          </a:bodyPr>
          <a:lstStyle/>
          <a:p>
            <a:r>
              <a:rPr lang="es-AR" sz="900" b="0" dirty="0">
                <a:solidFill>
                  <a:prstClr val="black"/>
                </a:solidFill>
                <a:latin typeface="Verdana"/>
              </a:rPr>
              <a:t>(*)Fuente: Internet </a:t>
            </a:r>
            <a:r>
              <a:rPr lang="es-AR" sz="900" b="0" dirty="0" err="1">
                <a:solidFill>
                  <a:prstClr val="black"/>
                </a:solidFill>
                <a:latin typeface="Verdana"/>
              </a:rPr>
              <a:t>World</a:t>
            </a:r>
            <a:r>
              <a:rPr lang="es-AR" sz="900" b="0" dirty="0">
                <a:solidFill>
                  <a:prstClr val="black"/>
                </a:solidFill>
                <a:latin typeface="Verdana"/>
              </a:rPr>
              <a:t> </a:t>
            </a:r>
            <a:r>
              <a:rPr lang="es-AR" sz="900" b="0" dirty="0" err="1">
                <a:solidFill>
                  <a:prstClr val="black"/>
                </a:solidFill>
                <a:latin typeface="Verdana"/>
              </a:rPr>
              <a:t>Stat</a:t>
            </a:r>
            <a:r>
              <a:rPr lang="es-AR" sz="900" b="0" dirty="0">
                <a:solidFill>
                  <a:prstClr val="black"/>
                </a:solidFill>
                <a:latin typeface="Verdana"/>
              </a:rPr>
              <a:t>.</a:t>
            </a:r>
          </a:p>
          <a:p>
            <a:r>
              <a:rPr lang="es-AR" sz="900" b="0" dirty="0">
                <a:solidFill>
                  <a:prstClr val="black"/>
                </a:solidFill>
                <a:latin typeface="Verdana"/>
              </a:rPr>
              <a:t>(**)Fuente: </a:t>
            </a:r>
            <a:r>
              <a:rPr lang="es-AR" sz="900" b="0" dirty="0" smtClean="0">
                <a:solidFill>
                  <a:prstClr val="black"/>
                </a:solidFill>
                <a:latin typeface="Verdana"/>
              </a:rPr>
              <a:t>INDEC. Proyecciones Nacionales. </a:t>
            </a:r>
            <a:r>
              <a:rPr lang="es-ES" sz="900" b="0" dirty="0" smtClean="0">
                <a:solidFill>
                  <a:prstClr val="black"/>
                </a:solidFill>
                <a:latin typeface="Verdana"/>
              </a:rPr>
              <a:t>Población estimada al 1 de julio de cada año calendario por sexo. Total del país. Años 2010-2040. </a:t>
            </a:r>
            <a:endParaRPr lang="es-AR" sz="900" b="0" dirty="0">
              <a:solidFill>
                <a:prstClr val="black"/>
              </a:solidFill>
              <a:latin typeface="Verdana"/>
            </a:endParaRPr>
          </a:p>
        </p:txBody>
      </p:sp>
      <p:sp>
        <p:nvSpPr>
          <p:cNvPr id="43" name="Rectangle 7"/>
          <p:cNvSpPr>
            <a:spLocks noChangeArrowheads="1"/>
          </p:cNvSpPr>
          <p:nvPr/>
        </p:nvSpPr>
        <p:spPr bwMode="auto">
          <a:xfrm>
            <a:off x="977907" y="7271407"/>
            <a:ext cx="6219428" cy="210645"/>
          </a:xfrm>
          <a:prstGeom prst="rect">
            <a:avLst/>
          </a:prstGeom>
          <a:noFill/>
          <a:ln w="9525">
            <a:noFill/>
            <a:miter lim="800000"/>
            <a:headEnd/>
            <a:tailEnd/>
          </a:ln>
        </p:spPr>
        <p:txBody>
          <a:bodyPr wrap="square" lIns="35724" tIns="35724" rIns="35724" bIns="35724">
            <a:spAutoFit/>
          </a:bodyPr>
          <a:lstStyle/>
          <a:p>
            <a:pPr marL="340270" indent="-340270">
              <a:spcBef>
                <a:spcPct val="20000"/>
              </a:spcBef>
            </a:pPr>
            <a:r>
              <a:rPr lang="es-ES" sz="900" b="0" dirty="0">
                <a:solidFill>
                  <a:prstClr val="black"/>
                </a:solidFill>
                <a:latin typeface="+mn-lt"/>
              </a:rPr>
              <a:t>Base: Total Población Nacional </a:t>
            </a:r>
            <a:r>
              <a:rPr lang="es-ES" sz="900" b="0" dirty="0" smtClean="0">
                <a:solidFill>
                  <a:prstClr val="black"/>
                </a:solidFill>
                <a:latin typeface="+mn-lt"/>
              </a:rPr>
              <a:t>(2014: 1023 </a:t>
            </a:r>
            <a:r>
              <a:rPr lang="es-ES" sz="900" b="0" dirty="0">
                <a:solidFill>
                  <a:prstClr val="black"/>
                </a:solidFill>
                <a:latin typeface="+mn-lt"/>
              </a:rPr>
              <a:t>casos/ </a:t>
            </a:r>
            <a:r>
              <a:rPr lang="es-ES" sz="900" b="0" dirty="0" smtClean="0">
                <a:solidFill>
                  <a:prstClr val="black"/>
                </a:solidFill>
                <a:latin typeface="+mn-lt"/>
              </a:rPr>
              <a:t>2016: 1001 </a:t>
            </a:r>
            <a:r>
              <a:rPr lang="es-ES" sz="900" b="0" dirty="0">
                <a:solidFill>
                  <a:prstClr val="black"/>
                </a:solidFill>
                <a:latin typeface="+mn-lt"/>
              </a:rPr>
              <a:t>casos</a:t>
            </a:r>
            <a:r>
              <a:rPr lang="es-ES" sz="900" b="0" dirty="0" smtClean="0">
                <a:solidFill>
                  <a:prstClr val="black"/>
                </a:solidFill>
                <a:latin typeface="+mn-lt"/>
              </a:rPr>
              <a:t>). Fuente ómnibus</a:t>
            </a:r>
            <a:endParaRPr lang="es-ES_tradnl" sz="900" b="0" dirty="0">
              <a:solidFill>
                <a:prstClr val="black"/>
              </a:solidFill>
              <a:latin typeface="+mn-lt"/>
            </a:endParaRPr>
          </a:p>
        </p:txBody>
      </p:sp>
      <p:pic>
        <p:nvPicPr>
          <p:cNvPr id="42" name="Imagen 41"/>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323950" y="6660951"/>
            <a:ext cx="792088" cy="792088"/>
          </a:xfrm>
          <a:prstGeom prst="rect">
            <a:avLst/>
          </a:prstGeom>
        </p:spPr>
      </p:pic>
      <p:grpSp>
        <p:nvGrpSpPr>
          <p:cNvPr id="49" name="Grupo 48"/>
          <p:cNvGrpSpPr/>
          <p:nvPr/>
        </p:nvGrpSpPr>
        <p:grpSpPr>
          <a:xfrm>
            <a:off x="9421287" y="4039023"/>
            <a:ext cx="265540" cy="504262"/>
            <a:chOff x="1270000" y="1266825"/>
            <a:chExt cx="998538" cy="1927225"/>
          </a:xfrm>
          <a:solidFill>
            <a:schemeClr val="bg1">
              <a:lumMod val="75000"/>
            </a:schemeClr>
          </a:solidFill>
        </p:grpSpPr>
        <p:sp>
          <p:nvSpPr>
            <p:cNvPr id="8" name="Freeform 5"/>
            <p:cNvSpPr>
              <a:spLocks/>
            </p:cNvSpPr>
            <p:nvPr/>
          </p:nvSpPr>
          <p:spPr bwMode="auto">
            <a:xfrm>
              <a:off x="1528763" y="1843088"/>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grpFill/>
            <a:ln w="9525">
              <a:noFill/>
              <a:round/>
              <a:headEnd/>
              <a:tailEnd/>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AR"/>
            </a:p>
          </p:txBody>
        </p:sp>
        <p:sp>
          <p:nvSpPr>
            <p:cNvPr id="10" name="Line 6"/>
            <p:cNvSpPr>
              <a:spLocks noChangeShapeType="1"/>
            </p:cNvSpPr>
            <p:nvPr/>
          </p:nvSpPr>
          <p:spPr bwMode="auto">
            <a:xfrm>
              <a:off x="1528763" y="1843088"/>
              <a:ext cx="0" cy="0"/>
            </a:xfrm>
            <a:prstGeom prst="line">
              <a:avLst/>
            </a:prstGeom>
            <a:grpFill/>
            <a:ln w="65088" cap="rnd">
              <a:noFill/>
              <a:prstDash val="solid"/>
              <a:miter lim="800000"/>
              <a:headEnd/>
              <a:tailEnd/>
            </a:ln>
            <a:extLst>
              <a:ext uri="{91240B29-F687-4F45-9708-019B960494DF}">
                <a14:hiddenLine xmlns:a14="http://schemas.microsoft.com/office/drawing/2010/main" w="65088" cap="rnd">
                  <a:solidFill>
                    <a:prstClr val="black"/>
                  </a:solidFill>
                  <a:prstDash val="solid"/>
                  <a:miter lim="800000"/>
                  <a:headEnd/>
                  <a:tailEnd/>
                </a14:hiddenLine>
              </a:ext>
            </a:extLst>
          </p:spPr>
          <p:txBody>
            <a:bodyPr vert="horz" wrap="square" lIns="91440" tIns="45720" rIns="91440" bIns="45720" numCol="1" anchor="t" anchorCtr="0" compatLnSpc="1">
              <a:prstTxWarp prst="textNoShape">
                <a:avLst/>
              </a:prstTxWarp>
            </a:bodyPr>
            <a:lstStyle/>
            <a:p>
              <a:endParaRPr lang="es-AR"/>
            </a:p>
          </p:txBody>
        </p:sp>
        <p:sp>
          <p:nvSpPr>
            <p:cNvPr id="29" name="Freeform 7"/>
            <p:cNvSpPr>
              <a:spLocks/>
            </p:cNvSpPr>
            <p:nvPr/>
          </p:nvSpPr>
          <p:spPr bwMode="auto">
            <a:xfrm>
              <a:off x="1346200" y="1831975"/>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grpFill/>
            <a:ln w="9525">
              <a:noFill/>
              <a:round/>
              <a:headEnd/>
              <a:tailEnd/>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AR"/>
            </a:p>
          </p:txBody>
        </p:sp>
        <p:sp>
          <p:nvSpPr>
            <p:cNvPr id="30" name="Oval 8"/>
            <p:cNvSpPr>
              <a:spLocks noChangeArrowheads="1"/>
            </p:cNvSpPr>
            <p:nvPr/>
          </p:nvSpPr>
          <p:spPr bwMode="auto">
            <a:xfrm>
              <a:off x="1608138" y="1266825"/>
              <a:ext cx="317500" cy="323850"/>
            </a:xfrm>
            <a:prstGeom prst="ellipse">
              <a:avLst/>
            </a:prstGeom>
            <a:grpFill/>
            <a:ln w="9525">
              <a:noFill/>
              <a:round/>
              <a:headEnd/>
              <a:tailEnd/>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AR"/>
            </a:p>
          </p:txBody>
        </p:sp>
        <p:sp>
          <p:nvSpPr>
            <p:cNvPr id="46" name="Freeform 9"/>
            <p:cNvSpPr>
              <a:spLocks/>
            </p:cNvSpPr>
            <p:nvPr/>
          </p:nvSpPr>
          <p:spPr bwMode="auto">
            <a:xfrm>
              <a:off x="1270000" y="1654175"/>
              <a:ext cx="998538" cy="1539875"/>
            </a:xfrm>
            <a:custGeom>
              <a:avLst/>
              <a:gdLst>
                <a:gd name="T0" fmla="*/ 230 w 263"/>
                <a:gd name="T1" fmla="*/ 195 h 408"/>
                <a:gd name="T2" fmla="*/ 187 w 263"/>
                <a:gd name="T3" fmla="*/ 50 h 408"/>
                <a:gd name="T4" fmla="*/ 170 w 263"/>
                <a:gd name="T5" fmla="*/ 50 h 408"/>
                <a:gd name="T6" fmla="*/ 227 w 263"/>
                <a:gd name="T7" fmla="*/ 247 h 408"/>
                <a:gd name="T8" fmla="*/ 173 w 263"/>
                <a:gd name="T9" fmla="*/ 247 h 408"/>
                <a:gd name="T10" fmla="*/ 173 w 263"/>
                <a:gd name="T11" fmla="*/ 408 h 408"/>
                <a:gd name="T12" fmla="*/ 139 w 263"/>
                <a:gd name="T13" fmla="*/ 408 h 408"/>
                <a:gd name="T14" fmla="*/ 139 w 263"/>
                <a:gd name="T15" fmla="*/ 247 h 408"/>
                <a:gd name="T16" fmla="*/ 123 w 263"/>
                <a:gd name="T17" fmla="*/ 247 h 408"/>
                <a:gd name="T18" fmla="*/ 123 w 263"/>
                <a:gd name="T19" fmla="*/ 408 h 408"/>
                <a:gd name="T20" fmla="*/ 89 w 263"/>
                <a:gd name="T21" fmla="*/ 408 h 408"/>
                <a:gd name="T22" fmla="*/ 89 w 263"/>
                <a:gd name="T23" fmla="*/ 247 h 408"/>
                <a:gd name="T24" fmla="*/ 34 w 263"/>
                <a:gd name="T25" fmla="*/ 247 h 408"/>
                <a:gd name="T26" fmla="*/ 93 w 263"/>
                <a:gd name="T27" fmla="*/ 50 h 408"/>
                <a:gd name="T28" fmla="*/ 77 w 263"/>
                <a:gd name="T29" fmla="*/ 50 h 408"/>
                <a:gd name="T30" fmla="*/ 34 w 263"/>
                <a:gd name="T31" fmla="*/ 195 h 408"/>
                <a:gd name="T32" fmla="*/ 0 w 263"/>
                <a:gd name="T33" fmla="*/ 195 h 408"/>
                <a:gd name="T34" fmla="*/ 48 w 263"/>
                <a:gd name="T35" fmla="*/ 33 h 408"/>
                <a:gd name="T36" fmla="*/ 92 w 263"/>
                <a:gd name="T37" fmla="*/ 0 h 408"/>
                <a:gd name="T38" fmla="*/ 170 w 263"/>
                <a:gd name="T39" fmla="*/ 0 h 408"/>
                <a:gd name="T40" fmla="*/ 216 w 263"/>
                <a:gd name="T41" fmla="*/ 34 h 408"/>
                <a:gd name="T42" fmla="*/ 263 w 263"/>
                <a:gd name="T43" fmla="*/ 195 h 408"/>
                <a:gd name="T44" fmla="*/ 230 w 263"/>
                <a:gd name="T45" fmla="*/ 195 h 4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63" h="408">
                  <a:moveTo>
                    <a:pt x="230" y="195"/>
                  </a:moveTo>
                  <a:cubicBezTo>
                    <a:pt x="187" y="50"/>
                    <a:pt x="187" y="50"/>
                    <a:pt x="187" y="50"/>
                  </a:cubicBezTo>
                  <a:cubicBezTo>
                    <a:pt x="170" y="50"/>
                    <a:pt x="170" y="50"/>
                    <a:pt x="170" y="50"/>
                  </a:cubicBezTo>
                  <a:cubicBezTo>
                    <a:pt x="227" y="247"/>
                    <a:pt x="227" y="247"/>
                    <a:pt x="227" y="247"/>
                  </a:cubicBezTo>
                  <a:cubicBezTo>
                    <a:pt x="173" y="247"/>
                    <a:pt x="173" y="247"/>
                    <a:pt x="173" y="247"/>
                  </a:cubicBezTo>
                  <a:cubicBezTo>
                    <a:pt x="173" y="408"/>
                    <a:pt x="173" y="408"/>
                    <a:pt x="173" y="408"/>
                  </a:cubicBezTo>
                  <a:cubicBezTo>
                    <a:pt x="139" y="408"/>
                    <a:pt x="139" y="408"/>
                    <a:pt x="139" y="408"/>
                  </a:cubicBezTo>
                  <a:cubicBezTo>
                    <a:pt x="139" y="247"/>
                    <a:pt x="139" y="247"/>
                    <a:pt x="139" y="247"/>
                  </a:cubicBezTo>
                  <a:cubicBezTo>
                    <a:pt x="123" y="247"/>
                    <a:pt x="123" y="247"/>
                    <a:pt x="123" y="247"/>
                  </a:cubicBezTo>
                  <a:cubicBezTo>
                    <a:pt x="123" y="408"/>
                    <a:pt x="123" y="408"/>
                    <a:pt x="123" y="408"/>
                  </a:cubicBezTo>
                  <a:cubicBezTo>
                    <a:pt x="89" y="408"/>
                    <a:pt x="89" y="408"/>
                    <a:pt x="89" y="408"/>
                  </a:cubicBezTo>
                  <a:cubicBezTo>
                    <a:pt x="89" y="247"/>
                    <a:pt x="89" y="247"/>
                    <a:pt x="89" y="247"/>
                  </a:cubicBezTo>
                  <a:cubicBezTo>
                    <a:pt x="34" y="247"/>
                    <a:pt x="34" y="247"/>
                    <a:pt x="34" y="247"/>
                  </a:cubicBezTo>
                  <a:cubicBezTo>
                    <a:pt x="93" y="50"/>
                    <a:pt x="93" y="50"/>
                    <a:pt x="93" y="50"/>
                  </a:cubicBezTo>
                  <a:cubicBezTo>
                    <a:pt x="77" y="50"/>
                    <a:pt x="77" y="50"/>
                    <a:pt x="77" y="50"/>
                  </a:cubicBezTo>
                  <a:cubicBezTo>
                    <a:pt x="34" y="195"/>
                    <a:pt x="34" y="195"/>
                    <a:pt x="34" y="195"/>
                  </a:cubicBezTo>
                  <a:cubicBezTo>
                    <a:pt x="0" y="195"/>
                    <a:pt x="0" y="195"/>
                    <a:pt x="0" y="195"/>
                  </a:cubicBezTo>
                  <a:cubicBezTo>
                    <a:pt x="48" y="33"/>
                    <a:pt x="48" y="33"/>
                    <a:pt x="48" y="33"/>
                  </a:cubicBezTo>
                  <a:cubicBezTo>
                    <a:pt x="48" y="33"/>
                    <a:pt x="58" y="0"/>
                    <a:pt x="92" y="0"/>
                  </a:cubicBezTo>
                  <a:cubicBezTo>
                    <a:pt x="170" y="0"/>
                    <a:pt x="170" y="0"/>
                    <a:pt x="170" y="0"/>
                  </a:cubicBezTo>
                  <a:cubicBezTo>
                    <a:pt x="205" y="0"/>
                    <a:pt x="214" y="30"/>
                    <a:pt x="216" y="34"/>
                  </a:cubicBezTo>
                  <a:cubicBezTo>
                    <a:pt x="217" y="38"/>
                    <a:pt x="263" y="195"/>
                    <a:pt x="263" y="195"/>
                  </a:cubicBezTo>
                  <a:lnTo>
                    <a:pt x="230" y="195"/>
                  </a:lnTo>
                  <a:close/>
                </a:path>
              </a:pathLst>
            </a:custGeom>
            <a:grpFill/>
            <a:ln w="9525">
              <a:noFill/>
              <a:round/>
              <a:headEnd/>
              <a:tailEnd/>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AR"/>
            </a:p>
          </p:txBody>
        </p:sp>
      </p:grpSp>
      <p:grpSp>
        <p:nvGrpSpPr>
          <p:cNvPr id="58" name="Grupo 57"/>
          <p:cNvGrpSpPr/>
          <p:nvPr/>
        </p:nvGrpSpPr>
        <p:grpSpPr>
          <a:xfrm>
            <a:off x="9691943" y="4039023"/>
            <a:ext cx="223324" cy="528354"/>
            <a:chOff x="1273175" y="1273175"/>
            <a:chExt cx="839788" cy="2019300"/>
          </a:xfrm>
          <a:solidFill>
            <a:schemeClr val="bg1">
              <a:lumMod val="75000"/>
            </a:schemeClr>
          </a:solidFill>
        </p:grpSpPr>
        <p:sp>
          <p:nvSpPr>
            <p:cNvPr id="53" name="Line 13"/>
            <p:cNvSpPr>
              <a:spLocks noChangeShapeType="1"/>
            </p:cNvSpPr>
            <p:nvPr/>
          </p:nvSpPr>
          <p:spPr bwMode="auto">
            <a:xfrm>
              <a:off x="1452563" y="1914525"/>
              <a:ext cx="0" cy="0"/>
            </a:xfrm>
            <a:prstGeom prst="line">
              <a:avLst/>
            </a:prstGeom>
            <a:grpFill/>
            <a:ln w="9525">
              <a:noFill/>
              <a:round/>
              <a:headEnd/>
              <a:tailEnd/>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AR"/>
            </a:p>
          </p:txBody>
        </p:sp>
        <p:sp>
          <p:nvSpPr>
            <p:cNvPr id="54" name="Line 14"/>
            <p:cNvSpPr>
              <a:spLocks noChangeShapeType="1"/>
            </p:cNvSpPr>
            <p:nvPr/>
          </p:nvSpPr>
          <p:spPr bwMode="auto">
            <a:xfrm>
              <a:off x="1452563" y="1914525"/>
              <a:ext cx="0" cy="0"/>
            </a:xfrm>
            <a:prstGeom prst="line">
              <a:avLst/>
            </a:prstGeom>
            <a:grpFill/>
            <a:ln w="63500" cap="rnd">
              <a:noFill/>
              <a:prstDash val="solid"/>
              <a:miter lim="800000"/>
              <a:headEnd/>
              <a:tailEnd/>
            </a:ln>
            <a:extLst>
              <a:ext uri="{91240B29-F687-4F45-9708-019B960494DF}">
                <a14:hiddenLine xmlns:a14="http://schemas.microsoft.com/office/drawing/2010/main" w="63500" cap="rnd">
                  <a:solidFill>
                    <a:prstClr val="black"/>
                  </a:solidFill>
                  <a:prstDash val="solid"/>
                  <a:miter lim="800000"/>
                  <a:headEnd/>
                  <a:tailEnd/>
                </a14:hiddenLine>
              </a:ext>
            </a:extLst>
          </p:spPr>
          <p:txBody>
            <a:bodyPr vert="horz" wrap="square" lIns="91440" tIns="45720" rIns="91440" bIns="45720" numCol="1" anchor="t" anchorCtr="0" compatLnSpc="1">
              <a:prstTxWarp prst="textNoShape">
                <a:avLst/>
              </a:prstTxWarp>
            </a:bodyPr>
            <a:lstStyle/>
            <a:p>
              <a:endParaRPr lang="es-AR"/>
            </a:p>
          </p:txBody>
        </p:sp>
        <p:sp>
          <p:nvSpPr>
            <p:cNvPr id="55" name="Freeform 15"/>
            <p:cNvSpPr>
              <a:spLocks noEditPoints="1"/>
            </p:cNvSpPr>
            <p:nvPr/>
          </p:nvSpPr>
          <p:spPr bwMode="auto">
            <a:xfrm>
              <a:off x="1273175" y="1273175"/>
              <a:ext cx="839788" cy="2019300"/>
            </a:xfrm>
            <a:custGeom>
              <a:avLst/>
              <a:gdLst>
                <a:gd name="T0" fmla="*/ 153 w 221"/>
                <a:gd name="T1" fmla="*/ 42 h 535"/>
                <a:gd name="T2" fmla="*/ 110 w 221"/>
                <a:gd name="T3" fmla="*/ 84 h 535"/>
                <a:gd name="T4" fmla="*/ 68 w 221"/>
                <a:gd name="T5" fmla="*/ 42 h 535"/>
                <a:gd name="T6" fmla="*/ 110 w 221"/>
                <a:gd name="T7" fmla="*/ 0 h 535"/>
                <a:gd name="T8" fmla="*/ 153 w 221"/>
                <a:gd name="T9" fmla="*/ 42 h 535"/>
                <a:gd name="T10" fmla="*/ 221 w 221"/>
                <a:gd name="T11" fmla="*/ 306 h 535"/>
                <a:gd name="T12" fmla="*/ 187 w 221"/>
                <a:gd name="T13" fmla="*/ 306 h 535"/>
                <a:gd name="T14" fmla="*/ 187 w 221"/>
                <a:gd name="T15" fmla="*/ 161 h 535"/>
                <a:gd name="T16" fmla="*/ 170 w 221"/>
                <a:gd name="T17" fmla="*/ 161 h 535"/>
                <a:gd name="T18" fmla="*/ 170 w 221"/>
                <a:gd name="T19" fmla="*/ 535 h 535"/>
                <a:gd name="T20" fmla="*/ 119 w 221"/>
                <a:gd name="T21" fmla="*/ 535 h 535"/>
                <a:gd name="T22" fmla="*/ 119 w 221"/>
                <a:gd name="T23" fmla="*/ 297 h 535"/>
                <a:gd name="T24" fmla="*/ 102 w 221"/>
                <a:gd name="T25" fmla="*/ 297 h 535"/>
                <a:gd name="T26" fmla="*/ 102 w 221"/>
                <a:gd name="T27" fmla="*/ 535 h 535"/>
                <a:gd name="T28" fmla="*/ 51 w 221"/>
                <a:gd name="T29" fmla="*/ 535 h 535"/>
                <a:gd name="T30" fmla="*/ 51 w 221"/>
                <a:gd name="T31" fmla="*/ 161 h 535"/>
                <a:gd name="T32" fmla="*/ 34 w 221"/>
                <a:gd name="T33" fmla="*/ 161 h 535"/>
                <a:gd name="T34" fmla="*/ 34 w 221"/>
                <a:gd name="T35" fmla="*/ 306 h 535"/>
                <a:gd name="T36" fmla="*/ 0 w 221"/>
                <a:gd name="T37" fmla="*/ 306 h 535"/>
                <a:gd name="T38" fmla="*/ 0 w 221"/>
                <a:gd name="T39" fmla="*/ 152 h 535"/>
                <a:gd name="T40" fmla="*/ 51 w 221"/>
                <a:gd name="T41" fmla="*/ 102 h 535"/>
                <a:gd name="T42" fmla="*/ 170 w 221"/>
                <a:gd name="T43" fmla="*/ 102 h 535"/>
                <a:gd name="T44" fmla="*/ 221 w 221"/>
                <a:gd name="T45" fmla="*/ 153 h 535"/>
                <a:gd name="T46" fmla="*/ 221 w 221"/>
                <a:gd name="T47" fmla="*/ 306 h 535"/>
                <a:gd name="T48" fmla="*/ 204 w 221"/>
                <a:gd name="T49" fmla="*/ 136 h 535"/>
                <a:gd name="T50" fmla="*/ 204 w 221"/>
                <a:gd name="T51" fmla="*/ 136 h 535"/>
                <a:gd name="T52" fmla="*/ 204 w 221"/>
                <a:gd name="T53" fmla="*/ 136 h 5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221" h="535">
                  <a:moveTo>
                    <a:pt x="153" y="42"/>
                  </a:moveTo>
                  <a:cubicBezTo>
                    <a:pt x="153" y="65"/>
                    <a:pt x="134" y="84"/>
                    <a:pt x="110" y="84"/>
                  </a:cubicBezTo>
                  <a:cubicBezTo>
                    <a:pt x="87" y="84"/>
                    <a:pt x="68" y="65"/>
                    <a:pt x="68" y="42"/>
                  </a:cubicBezTo>
                  <a:cubicBezTo>
                    <a:pt x="68" y="19"/>
                    <a:pt x="87" y="0"/>
                    <a:pt x="110" y="0"/>
                  </a:cubicBezTo>
                  <a:cubicBezTo>
                    <a:pt x="134" y="0"/>
                    <a:pt x="153" y="19"/>
                    <a:pt x="153" y="42"/>
                  </a:cubicBezTo>
                  <a:close/>
                  <a:moveTo>
                    <a:pt x="221" y="306"/>
                  </a:moveTo>
                  <a:cubicBezTo>
                    <a:pt x="187" y="306"/>
                    <a:pt x="187" y="306"/>
                    <a:pt x="187" y="306"/>
                  </a:cubicBezTo>
                  <a:cubicBezTo>
                    <a:pt x="187" y="161"/>
                    <a:pt x="187" y="161"/>
                    <a:pt x="187" y="161"/>
                  </a:cubicBezTo>
                  <a:cubicBezTo>
                    <a:pt x="170" y="161"/>
                    <a:pt x="170" y="161"/>
                    <a:pt x="170" y="161"/>
                  </a:cubicBezTo>
                  <a:cubicBezTo>
                    <a:pt x="170" y="535"/>
                    <a:pt x="170" y="535"/>
                    <a:pt x="170" y="535"/>
                  </a:cubicBezTo>
                  <a:cubicBezTo>
                    <a:pt x="119" y="535"/>
                    <a:pt x="119" y="535"/>
                    <a:pt x="119" y="535"/>
                  </a:cubicBezTo>
                  <a:cubicBezTo>
                    <a:pt x="119" y="297"/>
                    <a:pt x="119" y="297"/>
                    <a:pt x="119" y="297"/>
                  </a:cubicBezTo>
                  <a:cubicBezTo>
                    <a:pt x="102" y="297"/>
                    <a:pt x="102" y="297"/>
                    <a:pt x="102" y="297"/>
                  </a:cubicBezTo>
                  <a:cubicBezTo>
                    <a:pt x="102" y="535"/>
                    <a:pt x="102" y="535"/>
                    <a:pt x="102" y="535"/>
                  </a:cubicBezTo>
                  <a:cubicBezTo>
                    <a:pt x="51" y="535"/>
                    <a:pt x="51" y="535"/>
                    <a:pt x="51" y="535"/>
                  </a:cubicBezTo>
                  <a:cubicBezTo>
                    <a:pt x="51" y="161"/>
                    <a:pt x="51" y="161"/>
                    <a:pt x="51" y="161"/>
                  </a:cubicBezTo>
                  <a:cubicBezTo>
                    <a:pt x="34" y="161"/>
                    <a:pt x="34" y="161"/>
                    <a:pt x="34" y="161"/>
                  </a:cubicBezTo>
                  <a:cubicBezTo>
                    <a:pt x="34" y="306"/>
                    <a:pt x="34" y="306"/>
                    <a:pt x="34" y="306"/>
                  </a:cubicBezTo>
                  <a:cubicBezTo>
                    <a:pt x="0" y="306"/>
                    <a:pt x="0" y="306"/>
                    <a:pt x="0" y="306"/>
                  </a:cubicBezTo>
                  <a:cubicBezTo>
                    <a:pt x="0" y="306"/>
                    <a:pt x="0" y="153"/>
                    <a:pt x="0" y="152"/>
                  </a:cubicBezTo>
                  <a:cubicBezTo>
                    <a:pt x="0" y="124"/>
                    <a:pt x="23" y="102"/>
                    <a:pt x="51" y="102"/>
                  </a:cubicBezTo>
                  <a:cubicBezTo>
                    <a:pt x="51" y="102"/>
                    <a:pt x="170" y="102"/>
                    <a:pt x="170" y="102"/>
                  </a:cubicBezTo>
                  <a:cubicBezTo>
                    <a:pt x="198" y="102"/>
                    <a:pt x="221" y="124"/>
                    <a:pt x="221" y="153"/>
                  </a:cubicBezTo>
                  <a:lnTo>
                    <a:pt x="221" y="306"/>
                  </a:lnTo>
                  <a:close/>
                  <a:moveTo>
                    <a:pt x="204" y="136"/>
                  </a:moveTo>
                  <a:cubicBezTo>
                    <a:pt x="204" y="136"/>
                    <a:pt x="204" y="136"/>
                    <a:pt x="204" y="136"/>
                  </a:cubicBezTo>
                  <a:cubicBezTo>
                    <a:pt x="204" y="136"/>
                    <a:pt x="204" y="136"/>
                    <a:pt x="204" y="136"/>
                  </a:cubicBezTo>
                  <a:close/>
                </a:path>
              </a:pathLst>
            </a:custGeom>
            <a:grpFill/>
            <a:ln w="9525">
              <a:noFill/>
              <a:round/>
              <a:headEnd/>
              <a:tailEnd/>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AR"/>
            </a:p>
          </p:txBody>
        </p:sp>
        <p:sp>
          <p:nvSpPr>
            <p:cNvPr id="56" name="Line 16"/>
            <p:cNvSpPr>
              <a:spLocks noChangeShapeType="1"/>
            </p:cNvSpPr>
            <p:nvPr/>
          </p:nvSpPr>
          <p:spPr bwMode="auto">
            <a:xfrm>
              <a:off x="1273175" y="1895475"/>
              <a:ext cx="0" cy="0"/>
            </a:xfrm>
            <a:prstGeom prst="line">
              <a:avLst/>
            </a:prstGeom>
            <a:grpFill/>
            <a:ln w="9525">
              <a:noFill/>
              <a:round/>
              <a:headEnd/>
              <a:tailEnd/>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AR"/>
            </a:p>
          </p:txBody>
        </p:sp>
        <p:sp>
          <p:nvSpPr>
            <p:cNvPr id="57" name="Line 17"/>
            <p:cNvSpPr>
              <a:spLocks noChangeShapeType="1"/>
            </p:cNvSpPr>
            <p:nvPr/>
          </p:nvSpPr>
          <p:spPr bwMode="auto">
            <a:xfrm>
              <a:off x="1273175" y="1895475"/>
              <a:ext cx="0" cy="0"/>
            </a:xfrm>
            <a:prstGeom prst="line">
              <a:avLst/>
            </a:prstGeom>
            <a:grpFill/>
            <a:ln w="9525">
              <a:noFill/>
              <a:round/>
              <a:headEnd/>
              <a:tailEnd/>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AR"/>
            </a:p>
          </p:txBody>
        </p:sp>
      </p:grpSp>
    </p:spTree>
    <p:extLst>
      <p:ext uri="{BB962C8B-B14F-4D97-AF65-F5344CB8AC3E}">
        <p14:creationId xmlns:p14="http://schemas.microsoft.com/office/powerpoint/2010/main" val="80894333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showMasterSp="0">
  <p:cSld>
    <p:bg>
      <p:bgPr>
        <a:solidFill>
          <a:schemeClr val="bg1">
            <a:lumMod val="50000"/>
          </a:schemeClr>
        </a:solidFill>
        <a:effectLst/>
      </p:bgPr>
    </p:bg>
    <p:spTree>
      <p:nvGrpSpPr>
        <p:cNvPr id="1" name=""/>
        <p:cNvGrpSpPr/>
        <p:nvPr/>
      </p:nvGrpSpPr>
      <p:grpSpPr>
        <a:xfrm>
          <a:off x="0" y="0"/>
          <a:ext cx="0" cy="0"/>
          <a:chOff x="0" y="0"/>
          <a:chExt cx="0" cy="0"/>
        </a:xfrm>
      </p:grpSpPr>
      <p:sp>
        <p:nvSpPr>
          <p:cNvPr id="6" name="Title 3"/>
          <p:cNvSpPr txBox="1">
            <a:spLocks/>
          </p:cNvSpPr>
          <p:nvPr/>
        </p:nvSpPr>
        <p:spPr>
          <a:xfrm>
            <a:off x="324739" y="2677562"/>
            <a:ext cx="9786342" cy="1670164"/>
          </a:xfrm>
          <a:prstGeom prst="rect">
            <a:avLst/>
          </a:prstGeom>
        </p:spPr>
        <p:txBody>
          <a:bodyPr vert="horz" lIns="0" tIns="40172" rIns="0" bIns="0" rtlCol="0" anchor="t">
            <a:noAutofit/>
          </a:bodyPr>
          <a:lstStyle>
            <a:lvl1pPr algn="l" defTabSz="914400" rtl="0" eaLnBrk="1" latinLnBrk="0" hangingPunct="1">
              <a:spcBef>
                <a:spcPct val="0"/>
              </a:spcBef>
              <a:buNone/>
              <a:defRPr sz="2000" kern="1200">
                <a:solidFill>
                  <a:schemeClr val="bg1"/>
                </a:solidFill>
                <a:latin typeface="+mj-lt"/>
                <a:ea typeface="+mj-ea"/>
                <a:cs typeface="+mj-cs"/>
              </a:defRPr>
            </a:lvl1pPr>
          </a:lstStyle>
          <a:p>
            <a:pPr algn="r"/>
            <a:r>
              <a:rPr lang="es-MX" sz="4100" b="0" dirty="0">
                <a:solidFill>
                  <a:prstClr val="white"/>
                </a:solidFill>
              </a:rPr>
              <a:t>Característica de la Demanda</a:t>
            </a:r>
          </a:p>
          <a:p>
            <a:pPr algn="r"/>
            <a:r>
              <a:rPr lang="es-MX" sz="2800" b="0" dirty="0">
                <a:solidFill>
                  <a:prstClr val="white"/>
                </a:solidFill>
              </a:rPr>
              <a:t>Foco en </a:t>
            </a:r>
            <a:r>
              <a:rPr lang="es-MX" sz="2800" b="0" dirty="0" smtClean="0">
                <a:solidFill>
                  <a:prstClr val="white"/>
                </a:solidFill>
              </a:rPr>
              <a:t>compradores online</a:t>
            </a:r>
            <a:endParaRPr lang="es-MX" sz="4100" b="0" dirty="0">
              <a:solidFill>
                <a:prstClr val="white"/>
              </a:solidFill>
            </a:endParaRPr>
          </a:p>
          <a:p>
            <a:r>
              <a:rPr lang="es-MX" sz="3200" b="0" dirty="0">
                <a:solidFill>
                  <a:prstClr val="white"/>
                </a:solidFill>
              </a:rPr>
              <a:t>	</a:t>
            </a:r>
            <a:endParaRPr lang="es-MX" b="0" dirty="0">
              <a:solidFill>
                <a:prstClr val="white"/>
              </a:solidFill>
            </a:endParaRPr>
          </a:p>
        </p:txBody>
      </p:sp>
      <p:sp>
        <p:nvSpPr>
          <p:cNvPr id="9" name="Title 3"/>
          <p:cNvSpPr txBox="1">
            <a:spLocks/>
          </p:cNvSpPr>
          <p:nvPr/>
        </p:nvSpPr>
        <p:spPr>
          <a:xfrm>
            <a:off x="324739" y="1968657"/>
            <a:ext cx="9786342" cy="845433"/>
          </a:xfrm>
          <a:prstGeom prst="rect">
            <a:avLst/>
          </a:prstGeom>
        </p:spPr>
        <p:txBody>
          <a:bodyPr vert="horz" lIns="0" tIns="40172" rIns="0" bIns="0" rtlCol="0" anchor="t">
            <a:noAutofit/>
          </a:bodyPr>
          <a:lstStyle>
            <a:lvl1pPr algn="l" defTabSz="914400" rtl="0" eaLnBrk="1" latinLnBrk="0" hangingPunct="1">
              <a:spcBef>
                <a:spcPct val="0"/>
              </a:spcBef>
              <a:buNone/>
              <a:defRPr sz="2000" kern="1200">
                <a:solidFill>
                  <a:schemeClr val="bg1"/>
                </a:solidFill>
                <a:latin typeface="+mj-lt"/>
                <a:ea typeface="+mj-ea"/>
                <a:cs typeface="+mj-cs"/>
              </a:defRPr>
            </a:lvl1pPr>
          </a:lstStyle>
          <a:p>
            <a:endParaRPr lang="es-MX" b="0" dirty="0">
              <a:solidFill>
                <a:prstClr val="white"/>
              </a:solidFill>
            </a:endParaRPr>
          </a:p>
        </p:txBody>
      </p:sp>
    </p:spTree>
    <p:extLst>
      <p:ext uri="{BB962C8B-B14F-4D97-AF65-F5344CB8AC3E}">
        <p14:creationId xmlns:p14="http://schemas.microsoft.com/office/powerpoint/2010/main" val="2259044829"/>
      </p:ext>
    </p:extLst>
  </p:cSld>
  <p:clrMapOvr>
    <a:masterClrMapping/>
  </p:clrMapOv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6" name="Title 1"/>
          <p:cNvSpPr>
            <a:spLocks noGrp="1"/>
          </p:cNvSpPr>
          <p:nvPr>
            <p:ph type="title"/>
            <p:custDataLst>
              <p:tags r:id="rId1"/>
            </p:custDataLst>
          </p:nvPr>
        </p:nvSpPr>
        <p:spPr/>
        <p:txBody>
          <a:bodyPr/>
          <a:lstStyle/>
          <a:p>
            <a:pPr lvl="0"/>
            <a:r>
              <a:rPr lang="es-AR" b="1" dirty="0" err="1" smtClean="0"/>
              <a:t>Mix</a:t>
            </a:r>
            <a:r>
              <a:rPr lang="es-AR" b="1" dirty="0" smtClean="0"/>
              <a:t> de medios online y off line – Población Internauta General</a:t>
            </a:r>
            <a:br>
              <a:rPr lang="es-AR" b="1" dirty="0" smtClean="0"/>
            </a:br>
            <a:r>
              <a:rPr lang="es-AR" b="1" dirty="0" smtClean="0"/>
              <a:t>¿Cómo se conectan y consumen a lo largo del día?</a:t>
            </a:r>
            <a:r>
              <a:rPr lang="en-US" b="1" dirty="0" smtClean="0"/>
              <a:t/>
            </a:r>
            <a:br>
              <a:rPr lang="en-US" b="1" dirty="0" smtClean="0"/>
            </a:br>
            <a:endParaRPr lang="en-ZA" b="1" dirty="0" smtClean="0"/>
          </a:p>
        </p:txBody>
      </p:sp>
      <p:sp>
        <p:nvSpPr>
          <p:cNvPr id="54274" name="Content Placeholder 3"/>
          <p:cNvSpPr>
            <a:spLocks noGrp="1"/>
          </p:cNvSpPr>
          <p:nvPr>
            <p:ph sz="quarter" idx="11"/>
          </p:nvPr>
        </p:nvSpPr>
        <p:spPr/>
        <p:txBody>
          <a:bodyPr/>
          <a:lstStyle/>
          <a:p>
            <a:pPr>
              <a:defRPr/>
            </a:pPr>
            <a:r>
              <a:rPr lang="es-AR" sz="1600" b="1" dirty="0">
                <a:solidFill>
                  <a:schemeClr val="tx1">
                    <a:lumMod val="50000"/>
                    <a:lumOff val="50000"/>
                  </a:schemeClr>
                </a:solidFill>
              </a:rPr>
              <a:t>Alcance de los devices y medios durante el día – Argentina</a:t>
            </a:r>
          </a:p>
          <a:p>
            <a:pPr>
              <a:defRPr/>
            </a:pPr>
            <a:r>
              <a:rPr lang="en-US" sz="1213" b="1" dirty="0" smtClean="0">
                <a:solidFill>
                  <a:schemeClr val="tx1">
                    <a:lumMod val="50000"/>
                    <a:lumOff val="50000"/>
                  </a:schemeClr>
                </a:solidFill>
              </a:rPr>
              <a:t>%</a:t>
            </a:r>
            <a:endParaRPr lang="en-GB" sz="1213" b="1" dirty="0">
              <a:solidFill>
                <a:schemeClr val="tx1">
                  <a:lumMod val="50000"/>
                  <a:lumOff val="50000"/>
                </a:schemeClr>
              </a:solidFill>
            </a:endParaRPr>
          </a:p>
        </p:txBody>
      </p:sp>
      <p:sp>
        <p:nvSpPr>
          <p:cNvPr id="57" name="TextBox 56"/>
          <p:cNvSpPr txBox="1"/>
          <p:nvPr>
            <p:custDataLst>
              <p:tags r:id="rId2"/>
            </p:custDataLst>
          </p:nvPr>
        </p:nvSpPr>
        <p:spPr>
          <a:xfrm>
            <a:off x="1604862" y="6151694"/>
            <a:ext cx="8343769" cy="404297"/>
          </a:xfrm>
          <a:prstGeom prst="rect">
            <a:avLst/>
          </a:prstGeom>
          <a:noFill/>
        </p:spPr>
        <p:txBody>
          <a:bodyPr vert="horz" wrap="square" lIns="0" tIns="0" rIns="0" bIns="0" rtlCol="0" anchor="ctr">
            <a:noAutofit/>
          </a:bodyPr>
          <a:lstStyle/>
          <a:p>
            <a:pPr>
              <a:defRPr/>
            </a:pPr>
            <a:r>
              <a:rPr lang="en-US" sz="662" b="0" dirty="0">
                <a:solidFill>
                  <a:srgbClr val="333333"/>
                </a:solidFill>
                <a:latin typeface="Verdana"/>
              </a:rPr>
              <a:t>D5. Device/media usage by daypart </a:t>
            </a:r>
          </a:p>
          <a:p>
            <a:pPr>
              <a:defRPr/>
            </a:pPr>
            <a:r>
              <a:rPr lang="en-US" sz="662" b="0" dirty="0">
                <a:solidFill>
                  <a:srgbClr val="333333"/>
                </a:solidFill>
                <a:latin typeface="Verdana"/>
              </a:rPr>
              <a:t>Base: Argentina– </a:t>
            </a:r>
            <a:r>
              <a:rPr lang="en-AU" sz="662" b="0" dirty="0">
                <a:solidFill>
                  <a:srgbClr val="333333"/>
                </a:solidFill>
                <a:latin typeface="Verdana"/>
              </a:rPr>
              <a:t>typical day </a:t>
            </a:r>
            <a:r>
              <a:rPr lang="en-US" sz="662" b="0" dirty="0">
                <a:solidFill>
                  <a:srgbClr val="333333"/>
                </a:solidFill>
                <a:latin typeface="Verdana"/>
              </a:rPr>
              <a:t>(952)</a:t>
            </a:r>
          </a:p>
        </p:txBody>
      </p:sp>
      <p:grpSp>
        <p:nvGrpSpPr>
          <p:cNvPr id="10" name="Group 9"/>
          <p:cNvGrpSpPr/>
          <p:nvPr/>
        </p:nvGrpSpPr>
        <p:grpSpPr>
          <a:xfrm>
            <a:off x="322761" y="2133701"/>
            <a:ext cx="9455037" cy="4459544"/>
            <a:chOff x="493595" y="1852448"/>
            <a:chExt cx="9455037" cy="4459544"/>
          </a:xfrm>
        </p:grpSpPr>
        <p:graphicFrame>
          <p:nvGraphicFramePr>
            <p:cNvPr id="36" name="Chart 35"/>
            <p:cNvGraphicFramePr/>
            <p:nvPr>
              <p:extLst>
                <p:ext uri="{D42A27DB-BD31-4B8C-83A1-F6EECF244321}">
                  <p14:modId xmlns:p14="http://schemas.microsoft.com/office/powerpoint/2010/main" val="1181997131"/>
                </p:ext>
              </p:extLst>
            </p:nvPr>
          </p:nvGraphicFramePr>
          <p:xfrm>
            <a:off x="493595" y="1852448"/>
            <a:ext cx="9455037" cy="4459544"/>
          </p:xfrm>
          <a:graphic>
            <a:graphicData uri="http://schemas.openxmlformats.org/drawingml/2006/chart">
              <c:chart xmlns:c="http://schemas.openxmlformats.org/drawingml/2006/chart" xmlns:r="http://schemas.openxmlformats.org/officeDocument/2006/relationships" r:id="rId6"/>
            </a:graphicData>
          </a:graphic>
        </p:graphicFrame>
        <p:sp>
          <p:nvSpPr>
            <p:cNvPr id="54279" name="Freeform 164"/>
            <p:cNvSpPr>
              <a:spLocks noChangeArrowheads="1"/>
            </p:cNvSpPr>
            <p:nvPr>
              <p:custDataLst>
                <p:tags r:id="rId3"/>
              </p:custDataLst>
            </p:nvPr>
          </p:nvSpPr>
          <p:spPr bwMode="auto">
            <a:xfrm>
              <a:off x="2224500" y="1912832"/>
              <a:ext cx="1534" cy="0"/>
            </a:xfrm>
            <a:custGeom>
              <a:avLst/>
              <a:gdLst>
                <a:gd name="T0" fmla="*/ 0 w 28"/>
                <a:gd name="T1" fmla="*/ 0 w 28"/>
                <a:gd name="T2" fmla="*/ 0 w 28"/>
                <a:gd name="T3" fmla="*/ 0 w 28"/>
                <a:gd name="T4" fmla="*/ 0 60000 65536"/>
                <a:gd name="T5" fmla="*/ 0 60000 65536"/>
                <a:gd name="T6" fmla="*/ 0 60000 65536"/>
                <a:gd name="T7" fmla="*/ 0 60000 65536"/>
                <a:gd name="T8" fmla="*/ 0 w 28"/>
                <a:gd name="T9" fmla="*/ 28 w 28"/>
              </a:gdLst>
              <a:ahLst/>
              <a:cxnLst>
                <a:cxn ang="T4">
                  <a:pos x="T0" y="0"/>
                </a:cxn>
                <a:cxn ang="T5">
                  <a:pos x="T1" y="0"/>
                </a:cxn>
                <a:cxn ang="T6">
                  <a:pos x="T2" y="0"/>
                </a:cxn>
                <a:cxn ang="T7">
                  <a:pos x="T3" y="0"/>
                </a:cxn>
              </a:cxnLst>
              <a:rect l="T8" t="0" r="T9" b="0"/>
              <a:pathLst>
                <a:path w="28">
                  <a:moveTo>
                    <a:pt x="0" y="0"/>
                  </a:moveTo>
                  <a:lnTo>
                    <a:pt x="28" y="0"/>
                  </a:lnTo>
                  <a:lnTo>
                    <a:pt x="14" y="0"/>
                  </a:lnTo>
                  <a:lnTo>
                    <a:pt x="0" y="0"/>
                  </a:lnTo>
                  <a:close/>
                </a:path>
              </a:pathLst>
            </a:custGeom>
            <a:solidFill>
              <a:srgbClr val="797979"/>
            </a:solidFill>
            <a:ln>
              <a:noFill/>
            </a:ln>
            <a:extLst>
              <a:ext uri="{91240B29-F687-4F45-9708-019B960494DF}">
                <a14:hiddenLine xmlns:a14="http://schemas.microsoft.com/office/drawing/2010/main" w="9525">
                  <a:solidFill>
                    <a:srgbClr val="000000"/>
                  </a:solidFill>
                  <a:round/>
                  <a:headEnd/>
                  <a:tailEnd/>
                </a14:hiddenLine>
              </a:ext>
            </a:extLst>
          </p:spPr>
          <p:txBody>
            <a:bodyPr wrap="none" lIns="88284" tIns="44143" rIns="88284" bIns="44143" anchor="ctr"/>
            <a:lstStyle/>
            <a:p>
              <a:endParaRPr lang="en-GB" dirty="0">
                <a:solidFill>
                  <a:srgbClr val="333333"/>
                </a:solidFill>
              </a:endParaRPr>
            </a:p>
          </p:txBody>
        </p:sp>
        <p:grpSp>
          <p:nvGrpSpPr>
            <p:cNvPr id="5" name="Group 58"/>
            <p:cNvGrpSpPr/>
            <p:nvPr/>
          </p:nvGrpSpPr>
          <p:grpSpPr>
            <a:xfrm>
              <a:off x="740683" y="5464746"/>
              <a:ext cx="8618193" cy="408901"/>
              <a:chOff x="884460" y="5112215"/>
              <a:chExt cx="8518388" cy="423474"/>
            </a:xfrm>
          </p:grpSpPr>
          <p:sp>
            <p:nvSpPr>
              <p:cNvPr id="60" name="Freeform 6"/>
              <p:cNvSpPr>
                <a:spLocks noEditPoints="1"/>
              </p:cNvSpPr>
              <p:nvPr/>
            </p:nvSpPr>
            <p:spPr bwMode="auto">
              <a:xfrm>
                <a:off x="7306743" y="5112215"/>
                <a:ext cx="451563" cy="310407"/>
              </a:xfrm>
              <a:custGeom>
                <a:avLst/>
                <a:gdLst>
                  <a:gd name="T0" fmla="*/ 442 w 569"/>
                  <a:gd name="T1" fmla="*/ 195 h 391"/>
                  <a:gd name="T2" fmla="*/ 289 w 569"/>
                  <a:gd name="T3" fmla="*/ 348 h 391"/>
                  <a:gd name="T4" fmla="*/ 136 w 569"/>
                  <a:gd name="T5" fmla="*/ 195 h 391"/>
                  <a:gd name="T6" fmla="*/ 289 w 569"/>
                  <a:gd name="T7" fmla="*/ 42 h 391"/>
                  <a:gd name="T8" fmla="*/ 442 w 569"/>
                  <a:gd name="T9" fmla="*/ 195 h 391"/>
                  <a:gd name="T10" fmla="*/ 484 w 569"/>
                  <a:gd name="T11" fmla="*/ 195 h 391"/>
                  <a:gd name="T12" fmla="*/ 289 w 569"/>
                  <a:gd name="T13" fmla="*/ 391 h 391"/>
                  <a:gd name="T14" fmla="*/ 93 w 569"/>
                  <a:gd name="T15" fmla="*/ 195 h 391"/>
                  <a:gd name="T16" fmla="*/ 289 w 569"/>
                  <a:gd name="T17" fmla="*/ 0 h 391"/>
                  <a:gd name="T18" fmla="*/ 484 w 569"/>
                  <a:gd name="T19" fmla="*/ 195 h 391"/>
                  <a:gd name="T20" fmla="*/ 459 w 569"/>
                  <a:gd name="T21" fmla="*/ 195 h 391"/>
                  <a:gd name="T22" fmla="*/ 289 w 569"/>
                  <a:gd name="T23" fmla="*/ 25 h 391"/>
                  <a:gd name="T24" fmla="*/ 119 w 569"/>
                  <a:gd name="T25" fmla="*/ 195 h 391"/>
                  <a:gd name="T26" fmla="*/ 289 w 569"/>
                  <a:gd name="T27" fmla="*/ 365 h 391"/>
                  <a:gd name="T28" fmla="*/ 459 w 569"/>
                  <a:gd name="T29" fmla="*/ 195 h 391"/>
                  <a:gd name="T30" fmla="*/ 527 w 569"/>
                  <a:gd name="T31" fmla="*/ 68 h 391"/>
                  <a:gd name="T32" fmla="*/ 527 w 569"/>
                  <a:gd name="T33" fmla="*/ 212 h 391"/>
                  <a:gd name="T34" fmla="*/ 544 w 569"/>
                  <a:gd name="T35" fmla="*/ 212 h 391"/>
                  <a:gd name="T36" fmla="*/ 544 w 569"/>
                  <a:gd name="T37" fmla="*/ 365 h 391"/>
                  <a:gd name="T38" fmla="*/ 557 w 569"/>
                  <a:gd name="T39" fmla="*/ 382 h 391"/>
                  <a:gd name="T40" fmla="*/ 569 w 569"/>
                  <a:gd name="T41" fmla="*/ 365 h 391"/>
                  <a:gd name="T42" fmla="*/ 569 w 569"/>
                  <a:gd name="T43" fmla="*/ 8 h 391"/>
                  <a:gd name="T44" fmla="*/ 527 w 569"/>
                  <a:gd name="T45" fmla="*/ 68 h 391"/>
                  <a:gd name="T46" fmla="*/ 51 w 569"/>
                  <a:gd name="T47" fmla="*/ 98 h 391"/>
                  <a:gd name="T48" fmla="*/ 51 w 569"/>
                  <a:gd name="T49" fmla="*/ 8 h 391"/>
                  <a:gd name="T50" fmla="*/ 34 w 569"/>
                  <a:gd name="T51" fmla="*/ 8 h 391"/>
                  <a:gd name="T52" fmla="*/ 34 w 569"/>
                  <a:gd name="T53" fmla="*/ 98 h 391"/>
                  <a:gd name="T54" fmla="*/ 18 w 569"/>
                  <a:gd name="T55" fmla="*/ 98 h 391"/>
                  <a:gd name="T56" fmla="*/ 17 w 569"/>
                  <a:gd name="T57" fmla="*/ 85 h 391"/>
                  <a:gd name="T58" fmla="*/ 17 w 569"/>
                  <a:gd name="T59" fmla="*/ 8 h 391"/>
                  <a:gd name="T60" fmla="*/ 0 w 569"/>
                  <a:gd name="T61" fmla="*/ 8 h 391"/>
                  <a:gd name="T62" fmla="*/ 0 w 569"/>
                  <a:gd name="T63" fmla="*/ 85 h 391"/>
                  <a:gd name="T64" fmla="*/ 34 w 569"/>
                  <a:gd name="T65" fmla="*/ 145 h 391"/>
                  <a:gd name="T66" fmla="*/ 34 w 569"/>
                  <a:gd name="T67" fmla="*/ 374 h 391"/>
                  <a:gd name="T68" fmla="*/ 42 w 569"/>
                  <a:gd name="T69" fmla="*/ 383 h 391"/>
                  <a:gd name="T70" fmla="*/ 51 w 569"/>
                  <a:gd name="T71" fmla="*/ 374 h 391"/>
                  <a:gd name="T72" fmla="*/ 51 w 569"/>
                  <a:gd name="T73" fmla="*/ 145 h 391"/>
                  <a:gd name="T74" fmla="*/ 85 w 569"/>
                  <a:gd name="T75" fmla="*/ 85 h 391"/>
                  <a:gd name="T76" fmla="*/ 85 w 569"/>
                  <a:gd name="T77" fmla="*/ 8 h 391"/>
                  <a:gd name="T78" fmla="*/ 68 w 569"/>
                  <a:gd name="T79" fmla="*/ 8 h 391"/>
                  <a:gd name="T80" fmla="*/ 68 w 569"/>
                  <a:gd name="T81" fmla="*/ 85 h 391"/>
                  <a:gd name="T82" fmla="*/ 67 w 569"/>
                  <a:gd name="T83" fmla="*/ 98 h 391"/>
                  <a:gd name="T84" fmla="*/ 51 w 569"/>
                  <a:gd name="T85" fmla="*/ 98 h 3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569" h="391">
                    <a:moveTo>
                      <a:pt x="442" y="195"/>
                    </a:moveTo>
                    <a:cubicBezTo>
                      <a:pt x="442" y="280"/>
                      <a:pt x="373" y="348"/>
                      <a:pt x="289" y="348"/>
                    </a:cubicBezTo>
                    <a:cubicBezTo>
                      <a:pt x="204" y="348"/>
                      <a:pt x="136" y="280"/>
                      <a:pt x="136" y="195"/>
                    </a:cubicBezTo>
                    <a:cubicBezTo>
                      <a:pt x="136" y="111"/>
                      <a:pt x="204" y="42"/>
                      <a:pt x="289" y="42"/>
                    </a:cubicBezTo>
                    <a:cubicBezTo>
                      <a:pt x="373" y="42"/>
                      <a:pt x="442" y="111"/>
                      <a:pt x="442" y="195"/>
                    </a:cubicBezTo>
                    <a:moveTo>
                      <a:pt x="484" y="195"/>
                    </a:moveTo>
                    <a:cubicBezTo>
                      <a:pt x="484" y="303"/>
                      <a:pt x="397" y="391"/>
                      <a:pt x="289" y="391"/>
                    </a:cubicBezTo>
                    <a:cubicBezTo>
                      <a:pt x="181" y="391"/>
                      <a:pt x="93" y="303"/>
                      <a:pt x="93" y="195"/>
                    </a:cubicBezTo>
                    <a:cubicBezTo>
                      <a:pt x="93" y="87"/>
                      <a:pt x="181" y="0"/>
                      <a:pt x="289" y="0"/>
                    </a:cubicBezTo>
                    <a:cubicBezTo>
                      <a:pt x="397" y="0"/>
                      <a:pt x="484" y="87"/>
                      <a:pt x="484" y="195"/>
                    </a:cubicBezTo>
                    <a:moveTo>
                      <a:pt x="459" y="195"/>
                    </a:moveTo>
                    <a:cubicBezTo>
                      <a:pt x="459" y="101"/>
                      <a:pt x="383" y="25"/>
                      <a:pt x="289" y="25"/>
                    </a:cubicBezTo>
                    <a:cubicBezTo>
                      <a:pt x="195" y="25"/>
                      <a:pt x="119" y="101"/>
                      <a:pt x="119" y="195"/>
                    </a:cubicBezTo>
                    <a:cubicBezTo>
                      <a:pt x="119" y="289"/>
                      <a:pt x="195" y="365"/>
                      <a:pt x="289" y="365"/>
                    </a:cubicBezTo>
                    <a:cubicBezTo>
                      <a:pt x="383" y="365"/>
                      <a:pt x="459" y="289"/>
                      <a:pt x="459" y="195"/>
                    </a:cubicBezTo>
                    <a:moveTo>
                      <a:pt x="527" y="68"/>
                    </a:moveTo>
                    <a:cubicBezTo>
                      <a:pt x="527" y="212"/>
                      <a:pt x="527" y="212"/>
                      <a:pt x="527" y="212"/>
                    </a:cubicBezTo>
                    <a:cubicBezTo>
                      <a:pt x="544" y="212"/>
                      <a:pt x="544" y="212"/>
                      <a:pt x="544" y="212"/>
                    </a:cubicBezTo>
                    <a:cubicBezTo>
                      <a:pt x="544" y="365"/>
                      <a:pt x="544" y="365"/>
                      <a:pt x="544" y="365"/>
                    </a:cubicBezTo>
                    <a:cubicBezTo>
                      <a:pt x="544" y="374"/>
                      <a:pt x="547" y="382"/>
                      <a:pt x="557" y="382"/>
                    </a:cubicBezTo>
                    <a:cubicBezTo>
                      <a:pt x="566" y="382"/>
                      <a:pt x="569" y="374"/>
                      <a:pt x="569" y="365"/>
                    </a:cubicBezTo>
                    <a:cubicBezTo>
                      <a:pt x="569" y="8"/>
                      <a:pt x="569" y="8"/>
                      <a:pt x="569" y="8"/>
                    </a:cubicBezTo>
                    <a:cubicBezTo>
                      <a:pt x="544" y="8"/>
                      <a:pt x="527" y="17"/>
                      <a:pt x="527" y="68"/>
                    </a:cubicBezTo>
                    <a:moveTo>
                      <a:pt x="51" y="98"/>
                    </a:moveTo>
                    <a:cubicBezTo>
                      <a:pt x="51" y="8"/>
                      <a:pt x="51" y="8"/>
                      <a:pt x="51" y="8"/>
                    </a:cubicBezTo>
                    <a:cubicBezTo>
                      <a:pt x="34" y="8"/>
                      <a:pt x="34" y="8"/>
                      <a:pt x="34" y="8"/>
                    </a:cubicBezTo>
                    <a:cubicBezTo>
                      <a:pt x="34" y="98"/>
                      <a:pt x="34" y="98"/>
                      <a:pt x="34" y="98"/>
                    </a:cubicBezTo>
                    <a:cubicBezTo>
                      <a:pt x="18" y="98"/>
                      <a:pt x="18" y="98"/>
                      <a:pt x="18" y="98"/>
                    </a:cubicBezTo>
                    <a:cubicBezTo>
                      <a:pt x="17" y="94"/>
                      <a:pt x="17" y="90"/>
                      <a:pt x="17" y="85"/>
                    </a:cubicBezTo>
                    <a:cubicBezTo>
                      <a:pt x="17" y="8"/>
                      <a:pt x="17" y="8"/>
                      <a:pt x="17" y="8"/>
                    </a:cubicBezTo>
                    <a:cubicBezTo>
                      <a:pt x="0" y="8"/>
                      <a:pt x="0" y="8"/>
                      <a:pt x="0" y="8"/>
                    </a:cubicBezTo>
                    <a:cubicBezTo>
                      <a:pt x="0" y="85"/>
                      <a:pt x="0" y="85"/>
                      <a:pt x="0" y="85"/>
                    </a:cubicBezTo>
                    <a:cubicBezTo>
                      <a:pt x="0" y="122"/>
                      <a:pt x="15" y="138"/>
                      <a:pt x="34" y="145"/>
                    </a:cubicBezTo>
                    <a:cubicBezTo>
                      <a:pt x="34" y="374"/>
                      <a:pt x="34" y="374"/>
                      <a:pt x="34" y="374"/>
                    </a:cubicBezTo>
                    <a:cubicBezTo>
                      <a:pt x="34" y="372"/>
                      <a:pt x="34" y="383"/>
                      <a:pt x="42" y="383"/>
                    </a:cubicBezTo>
                    <a:cubicBezTo>
                      <a:pt x="51" y="383"/>
                      <a:pt x="51" y="374"/>
                      <a:pt x="51" y="374"/>
                    </a:cubicBezTo>
                    <a:cubicBezTo>
                      <a:pt x="51" y="145"/>
                      <a:pt x="51" y="145"/>
                      <a:pt x="51" y="145"/>
                    </a:cubicBezTo>
                    <a:cubicBezTo>
                      <a:pt x="69" y="138"/>
                      <a:pt x="85" y="122"/>
                      <a:pt x="85" y="85"/>
                    </a:cubicBezTo>
                    <a:cubicBezTo>
                      <a:pt x="85" y="8"/>
                      <a:pt x="85" y="8"/>
                      <a:pt x="85" y="8"/>
                    </a:cubicBezTo>
                    <a:cubicBezTo>
                      <a:pt x="68" y="8"/>
                      <a:pt x="68" y="8"/>
                      <a:pt x="68" y="8"/>
                    </a:cubicBezTo>
                    <a:cubicBezTo>
                      <a:pt x="68" y="85"/>
                      <a:pt x="68" y="85"/>
                      <a:pt x="68" y="85"/>
                    </a:cubicBezTo>
                    <a:cubicBezTo>
                      <a:pt x="68" y="90"/>
                      <a:pt x="67" y="94"/>
                      <a:pt x="67" y="98"/>
                    </a:cubicBezTo>
                    <a:lnTo>
                      <a:pt x="51" y="98"/>
                    </a:lnTo>
                    <a:close/>
                  </a:path>
                </a:pathLst>
              </a:custGeom>
              <a:solidFill>
                <a:srgbClr val="333333"/>
              </a:solidFill>
              <a:ln w="9525">
                <a:noFill/>
                <a:round/>
                <a:headEnd/>
                <a:tailEnd/>
              </a:ln>
              <a:extLst>
                <a:ext uri="{91240B29-F687-4F45-9708-019B960494DF}">
                  <a14:hiddenLine xmlns:a14="http://schemas.microsoft.com/office/drawing/2010/main" w="9525">
                    <a:solidFill>
                      <a:srgbClr val="000000"/>
                    </a:solidFill>
                    <a:round/>
                    <a:headEnd/>
                    <a:tailEnd/>
                  </a14:hiddenLine>
                </a:ext>
              </a:extLst>
            </p:spPr>
            <p:txBody>
              <a:bodyPr vert="horz" wrap="square" lIns="88293" tIns="44147" rIns="88293" bIns="44147" numCol="1" anchor="t" anchorCtr="0" compatLnSpc="1">
                <a:prstTxWarp prst="textNoShape">
                  <a:avLst/>
                </a:prstTxWarp>
              </a:bodyPr>
              <a:lstStyle/>
              <a:p>
                <a:endParaRPr lang="en-GB" dirty="0">
                  <a:solidFill>
                    <a:srgbClr val="FFFFFF"/>
                  </a:solidFill>
                </a:endParaRPr>
              </a:p>
            </p:txBody>
          </p:sp>
          <p:grpSp>
            <p:nvGrpSpPr>
              <p:cNvPr id="6" name="Group 60"/>
              <p:cNvGrpSpPr/>
              <p:nvPr/>
            </p:nvGrpSpPr>
            <p:grpSpPr>
              <a:xfrm>
                <a:off x="6491544" y="5130345"/>
                <a:ext cx="326511" cy="297879"/>
                <a:chOff x="2693129" y="2036351"/>
                <a:chExt cx="818888" cy="747079"/>
              </a:xfrm>
            </p:grpSpPr>
            <p:sp>
              <p:nvSpPr>
                <p:cNvPr id="122" name="Rectangle 11"/>
                <p:cNvSpPr>
                  <a:spLocks noChangeArrowheads="1"/>
                </p:cNvSpPr>
                <p:nvPr/>
              </p:nvSpPr>
              <p:spPr bwMode="auto">
                <a:xfrm>
                  <a:off x="2868646" y="2475170"/>
                  <a:ext cx="29013" cy="292304"/>
                </a:xfrm>
                <a:prstGeom prst="rect">
                  <a:avLst/>
                </a:prstGeom>
                <a:solidFill>
                  <a:srgbClr val="333333"/>
                </a:solidFill>
                <a:ln w="9525">
                  <a:noFill/>
                  <a:miter lim="800000"/>
                  <a:headEnd/>
                  <a:tailEnd/>
                </a:ln>
                <a:extLst>
                  <a:ext uri="{91240B29-F687-4F45-9708-019B960494DF}">
                    <a14:hiddenLine xmlns:a14="http://schemas.microsoft.com/office/drawing/2010/main" w="9525">
                      <a:solidFill>
                        <a:srgbClr val="000000"/>
                      </a:solidFill>
                      <a:miter lim="800000"/>
                      <a:headEnd/>
                      <a:tailEnd/>
                    </a14:hiddenLine>
                  </a:ext>
                </a:extLst>
              </p:spPr>
              <p:txBody>
                <a:bodyPr vert="horz" wrap="square" lIns="88293" tIns="44147" rIns="88293" bIns="44147" numCol="1" anchor="t" anchorCtr="0" compatLnSpc="1">
                  <a:prstTxWarp prst="textNoShape">
                    <a:avLst/>
                  </a:prstTxWarp>
                </a:bodyPr>
                <a:lstStyle/>
                <a:p>
                  <a:endParaRPr lang="en-GB" dirty="0">
                    <a:solidFill>
                      <a:srgbClr val="FFFFFF"/>
                    </a:solidFill>
                  </a:endParaRPr>
                </a:p>
              </p:txBody>
            </p:sp>
            <p:sp>
              <p:nvSpPr>
                <p:cNvPr id="123" name="Rectangle 12"/>
                <p:cNvSpPr>
                  <a:spLocks noChangeArrowheads="1"/>
                </p:cNvSpPr>
                <p:nvPr/>
              </p:nvSpPr>
              <p:spPr bwMode="auto">
                <a:xfrm>
                  <a:off x="3307465" y="2475170"/>
                  <a:ext cx="29013" cy="292304"/>
                </a:xfrm>
                <a:prstGeom prst="rect">
                  <a:avLst/>
                </a:prstGeom>
                <a:solidFill>
                  <a:srgbClr val="333333"/>
                </a:solidFill>
                <a:ln w="9525">
                  <a:noFill/>
                  <a:miter lim="800000"/>
                  <a:headEnd/>
                  <a:tailEnd/>
                </a:ln>
                <a:extLst>
                  <a:ext uri="{91240B29-F687-4F45-9708-019B960494DF}">
                    <a14:hiddenLine xmlns:a14="http://schemas.microsoft.com/office/drawing/2010/main" w="9525">
                      <a:solidFill>
                        <a:srgbClr val="000000"/>
                      </a:solidFill>
                      <a:miter lim="800000"/>
                      <a:headEnd/>
                      <a:tailEnd/>
                    </a14:hiddenLine>
                  </a:ext>
                </a:extLst>
              </p:spPr>
              <p:txBody>
                <a:bodyPr vert="horz" wrap="square" lIns="88293" tIns="44147" rIns="88293" bIns="44147" numCol="1" anchor="t" anchorCtr="0" compatLnSpc="1">
                  <a:prstTxWarp prst="textNoShape">
                    <a:avLst/>
                  </a:prstTxWarp>
                </a:bodyPr>
                <a:lstStyle/>
                <a:p>
                  <a:endParaRPr lang="en-GB" dirty="0">
                    <a:solidFill>
                      <a:srgbClr val="FFFFFF"/>
                    </a:solidFill>
                  </a:endParaRPr>
                </a:p>
              </p:txBody>
            </p:sp>
            <p:sp>
              <p:nvSpPr>
                <p:cNvPr id="124" name="Freeform 13"/>
                <p:cNvSpPr>
                  <a:spLocks/>
                </p:cNvSpPr>
                <p:nvPr/>
              </p:nvSpPr>
              <p:spPr bwMode="auto">
                <a:xfrm>
                  <a:off x="2693129" y="2036351"/>
                  <a:ext cx="818888" cy="747079"/>
                </a:xfrm>
                <a:custGeom>
                  <a:avLst/>
                  <a:gdLst>
                    <a:gd name="T0" fmla="*/ 476 w 476"/>
                    <a:gd name="T1" fmla="*/ 340 h 434"/>
                    <a:gd name="T2" fmla="*/ 459 w 476"/>
                    <a:gd name="T3" fmla="*/ 289 h 434"/>
                    <a:gd name="T4" fmla="*/ 459 w 476"/>
                    <a:gd name="T5" fmla="*/ 219 h 434"/>
                    <a:gd name="T6" fmla="*/ 394 w 476"/>
                    <a:gd name="T7" fmla="*/ 61 h 434"/>
                    <a:gd name="T8" fmla="*/ 238 w 476"/>
                    <a:gd name="T9" fmla="*/ 0 h 434"/>
                    <a:gd name="T10" fmla="*/ 82 w 476"/>
                    <a:gd name="T11" fmla="*/ 61 h 434"/>
                    <a:gd name="T12" fmla="*/ 17 w 476"/>
                    <a:gd name="T13" fmla="*/ 219 h 434"/>
                    <a:gd name="T14" fmla="*/ 17 w 476"/>
                    <a:gd name="T15" fmla="*/ 289 h 434"/>
                    <a:gd name="T16" fmla="*/ 0 w 476"/>
                    <a:gd name="T17" fmla="*/ 340 h 434"/>
                    <a:gd name="T18" fmla="*/ 17 w 476"/>
                    <a:gd name="T19" fmla="*/ 391 h 434"/>
                    <a:gd name="T20" fmla="*/ 17 w 476"/>
                    <a:gd name="T21" fmla="*/ 434 h 434"/>
                    <a:gd name="T22" fmla="*/ 34 w 476"/>
                    <a:gd name="T23" fmla="*/ 434 h 434"/>
                    <a:gd name="T24" fmla="*/ 34 w 476"/>
                    <a:gd name="T25" fmla="*/ 408 h 434"/>
                    <a:gd name="T26" fmla="*/ 85 w 476"/>
                    <a:gd name="T27" fmla="*/ 425 h 434"/>
                    <a:gd name="T28" fmla="*/ 85 w 476"/>
                    <a:gd name="T29" fmla="*/ 255 h 434"/>
                    <a:gd name="T30" fmla="*/ 34 w 476"/>
                    <a:gd name="T31" fmla="*/ 272 h 434"/>
                    <a:gd name="T32" fmla="*/ 34 w 476"/>
                    <a:gd name="T33" fmla="*/ 219 h 434"/>
                    <a:gd name="T34" fmla="*/ 94 w 476"/>
                    <a:gd name="T35" fmla="*/ 73 h 434"/>
                    <a:gd name="T36" fmla="*/ 238 w 476"/>
                    <a:gd name="T37" fmla="*/ 17 h 434"/>
                    <a:gd name="T38" fmla="*/ 382 w 476"/>
                    <a:gd name="T39" fmla="*/ 73 h 434"/>
                    <a:gd name="T40" fmla="*/ 442 w 476"/>
                    <a:gd name="T41" fmla="*/ 219 h 434"/>
                    <a:gd name="T42" fmla="*/ 442 w 476"/>
                    <a:gd name="T43" fmla="*/ 272 h 434"/>
                    <a:gd name="T44" fmla="*/ 391 w 476"/>
                    <a:gd name="T45" fmla="*/ 255 h 434"/>
                    <a:gd name="T46" fmla="*/ 391 w 476"/>
                    <a:gd name="T47" fmla="*/ 425 h 434"/>
                    <a:gd name="T48" fmla="*/ 442 w 476"/>
                    <a:gd name="T49" fmla="*/ 408 h 434"/>
                    <a:gd name="T50" fmla="*/ 442 w 476"/>
                    <a:gd name="T51" fmla="*/ 434 h 434"/>
                    <a:gd name="T52" fmla="*/ 459 w 476"/>
                    <a:gd name="T53" fmla="*/ 434 h 434"/>
                    <a:gd name="T54" fmla="*/ 459 w 476"/>
                    <a:gd name="T55" fmla="*/ 391 h 434"/>
                    <a:gd name="T56" fmla="*/ 476 w 476"/>
                    <a:gd name="T57" fmla="*/ 340 h 4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476" h="434">
                      <a:moveTo>
                        <a:pt x="476" y="340"/>
                      </a:moveTo>
                      <a:cubicBezTo>
                        <a:pt x="476" y="321"/>
                        <a:pt x="470" y="303"/>
                        <a:pt x="459" y="289"/>
                      </a:cubicBezTo>
                      <a:cubicBezTo>
                        <a:pt x="459" y="219"/>
                        <a:pt x="459" y="219"/>
                        <a:pt x="459" y="219"/>
                      </a:cubicBezTo>
                      <a:cubicBezTo>
                        <a:pt x="459" y="157"/>
                        <a:pt x="436" y="101"/>
                        <a:pt x="394" y="61"/>
                      </a:cubicBezTo>
                      <a:cubicBezTo>
                        <a:pt x="353" y="22"/>
                        <a:pt x="298" y="0"/>
                        <a:pt x="238" y="0"/>
                      </a:cubicBezTo>
                      <a:cubicBezTo>
                        <a:pt x="178" y="0"/>
                        <a:pt x="123" y="22"/>
                        <a:pt x="82" y="61"/>
                      </a:cubicBezTo>
                      <a:cubicBezTo>
                        <a:pt x="40" y="101"/>
                        <a:pt x="17" y="157"/>
                        <a:pt x="17" y="219"/>
                      </a:cubicBezTo>
                      <a:cubicBezTo>
                        <a:pt x="17" y="289"/>
                        <a:pt x="17" y="289"/>
                        <a:pt x="17" y="289"/>
                      </a:cubicBezTo>
                      <a:cubicBezTo>
                        <a:pt x="6" y="303"/>
                        <a:pt x="0" y="321"/>
                        <a:pt x="0" y="340"/>
                      </a:cubicBezTo>
                      <a:cubicBezTo>
                        <a:pt x="0" y="359"/>
                        <a:pt x="6" y="377"/>
                        <a:pt x="17" y="391"/>
                      </a:cubicBezTo>
                      <a:cubicBezTo>
                        <a:pt x="17" y="434"/>
                        <a:pt x="17" y="434"/>
                        <a:pt x="17" y="434"/>
                      </a:cubicBezTo>
                      <a:cubicBezTo>
                        <a:pt x="34" y="434"/>
                        <a:pt x="34" y="434"/>
                        <a:pt x="34" y="434"/>
                      </a:cubicBezTo>
                      <a:cubicBezTo>
                        <a:pt x="34" y="408"/>
                        <a:pt x="34" y="408"/>
                        <a:pt x="34" y="408"/>
                      </a:cubicBezTo>
                      <a:cubicBezTo>
                        <a:pt x="48" y="419"/>
                        <a:pt x="66" y="425"/>
                        <a:pt x="85" y="425"/>
                      </a:cubicBezTo>
                      <a:cubicBezTo>
                        <a:pt x="85" y="255"/>
                        <a:pt x="85" y="255"/>
                        <a:pt x="85" y="255"/>
                      </a:cubicBezTo>
                      <a:cubicBezTo>
                        <a:pt x="66" y="255"/>
                        <a:pt x="48" y="261"/>
                        <a:pt x="34" y="272"/>
                      </a:cubicBezTo>
                      <a:cubicBezTo>
                        <a:pt x="34" y="219"/>
                        <a:pt x="34" y="219"/>
                        <a:pt x="34" y="219"/>
                      </a:cubicBezTo>
                      <a:cubicBezTo>
                        <a:pt x="34" y="162"/>
                        <a:pt x="55" y="110"/>
                        <a:pt x="94" y="73"/>
                      </a:cubicBezTo>
                      <a:cubicBezTo>
                        <a:pt x="132" y="37"/>
                        <a:pt x="183" y="17"/>
                        <a:pt x="238" y="17"/>
                      </a:cubicBezTo>
                      <a:cubicBezTo>
                        <a:pt x="293" y="17"/>
                        <a:pt x="344" y="37"/>
                        <a:pt x="382" y="73"/>
                      </a:cubicBezTo>
                      <a:cubicBezTo>
                        <a:pt x="421" y="110"/>
                        <a:pt x="442" y="162"/>
                        <a:pt x="442" y="219"/>
                      </a:cubicBezTo>
                      <a:cubicBezTo>
                        <a:pt x="442" y="272"/>
                        <a:pt x="442" y="272"/>
                        <a:pt x="442" y="272"/>
                      </a:cubicBezTo>
                      <a:cubicBezTo>
                        <a:pt x="428" y="261"/>
                        <a:pt x="410" y="255"/>
                        <a:pt x="391" y="255"/>
                      </a:cubicBezTo>
                      <a:cubicBezTo>
                        <a:pt x="391" y="425"/>
                        <a:pt x="391" y="425"/>
                        <a:pt x="391" y="425"/>
                      </a:cubicBezTo>
                      <a:cubicBezTo>
                        <a:pt x="410" y="425"/>
                        <a:pt x="428" y="419"/>
                        <a:pt x="442" y="408"/>
                      </a:cubicBezTo>
                      <a:cubicBezTo>
                        <a:pt x="442" y="434"/>
                        <a:pt x="442" y="434"/>
                        <a:pt x="442" y="434"/>
                      </a:cubicBezTo>
                      <a:cubicBezTo>
                        <a:pt x="459" y="434"/>
                        <a:pt x="459" y="434"/>
                        <a:pt x="459" y="434"/>
                      </a:cubicBezTo>
                      <a:cubicBezTo>
                        <a:pt x="459" y="391"/>
                        <a:pt x="459" y="391"/>
                        <a:pt x="459" y="391"/>
                      </a:cubicBezTo>
                      <a:cubicBezTo>
                        <a:pt x="470" y="377"/>
                        <a:pt x="476" y="359"/>
                        <a:pt x="476" y="340"/>
                      </a:cubicBezTo>
                    </a:path>
                  </a:pathLst>
                </a:custGeom>
                <a:solidFill>
                  <a:srgbClr val="333333"/>
                </a:solidFill>
                <a:ln w="9525">
                  <a:noFill/>
                  <a:round/>
                  <a:headEnd/>
                  <a:tailEnd/>
                </a:ln>
                <a:extLst>
                  <a:ext uri="{91240B29-F687-4F45-9708-019B960494DF}">
                    <a14:hiddenLine xmlns:a14="http://schemas.microsoft.com/office/drawing/2010/main" w="9525">
                      <a:solidFill>
                        <a:srgbClr val="000000"/>
                      </a:solidFill>
                      <a:round/>
                      <a:headEnd/>
                      <a:tailEnd/>
                    </a14:hiddenLine>
                  </a:ext>
                </a:extLst>
              </p:spPr>
              <p:txBody>
                <a:bodyPr vert="horz" wrap="square" lIns="88293" tIns="44147" rIns="88293" bIns="44147" numCol="1" anchor="t" anchorCtr="0" compatLnSpc="1">
                  <a:prstTxWarp prst="textNoShape">
                    <a:avLst/>
                  </a:prstTxWarp>
                </a:bodyPr>
                <a:lstStyle/>
                <a:p>
                  <a:endParaRPr lang="en-GB" dirty="0">
                    <a:solidFill>
                      <a:srgbClr val="FFFFFF"/>
                    </a:solidFill>
                  </a:endParaRPr>
                </a:p>
              </p:txBody>
            </p:sp>
          </p:grpSp>
          <p:grpSp>
            <p:nvGrpSpPr>
              <p:cNvPr id="7" name="Group 61"/>
              <p:cNvGrpSpPr/>
              <p:nvPr/>
            </p:nvGrpSpPr>
            <p:grpSpPr>
              <a:xfrm>
                <a:off x="5579271" y="5159610"/>
                <a:ext cx="409444" cy="376079"/>
                <a:chOff x="5432671" y="324247"/>
                <a:chExt cx="818886" cy="752156"/>
              </a:xfrm>
            </p:grpSpPr>
            <p:sp>
              <p:nvSpPr>
                <p:cNvPr id="120" name="Freeform 18"/>
                <p:cNvSpPr>
                  <a:spLocks/>
                </p:cNvSpPr>
                <p:nvPr/>
              </p:nvSpPr>
              <p:spPr bwMode="auto">
                <a:xfrm>
                  <a:off x="5432671" y="324247"/>
                  <a:ext cx="555594" cy="546891"/>
                </a:xfrm>
                <a:custGeom>
                  <a:avLst/>
                  <a:gdLst>
                    <a:gd name="T0" fmla="*/ 766 w 766"/>
                    <a:gd name="T1" fmla="*/ 0 h 754"/>
                    <a:gd name="T2" fmla="*/ 766 w 766"/>
                    <a:gd name="T3" fmla="*/ 282 h 754"/>
                    <a:gd name="T4" fmla="*/ 726 w 766"/>
                    <a:gd name="T5" fmla="*/ 282 h 754"/>
                    <a:gd name="T6" fmla="*/ 726 w 766"/>
                    <a:gd name="T7" fmla="*/ 40 h 754"/>
                    <a:gd name="T8" fmla="*/ 40 w 766"/>
                    <a:gd name="T9" fmla="*/ 40 h 754"/>
                    <a:gd name="T10" fmla="*/ 40 w 766"/>
                    <a:gd name="T11" fmla="*/ 524 h 754"/>
                    <a:gd name="T12" fmla="*/ 161 w 766"/>
                    <a:gd name="T13" fmla="*/ 524 h 754"/>
                    <a:gd name="T14" fmla="*/ 161 w 766"/>
                    <a:gd name="T15" fmla="*/ 657 h 754"/>
                    <a:gd name="T16" fmla="*/ 294 w 766"/>
                    <a:gd name="T17" fmla="*/ 524 h 754"/>
                    <a:gd name="T18" fmla="*/ 403 w 766"/>
                    <a:gd name="T19" fmla="*/ 524 h 754"/>
                    <a:gd name="T20" fmla="*/ 403 w 766"/>
                    <a:gd name="T21" fmla="*/ 564 h 754"/>
                    <a:gd name="T22" fmla="*/ 311 w 766"/>
                    <a:gd name="T23" fmla="*/ 564 h 754"/>
                    <a:gd name="T24" fmla="*/ 121 w 766"/>
                    <a:gd name="T25" fmla="*/ 754 h 754"/>
                    <a:gd name="T26" fmla="*/ 121 w 766"/>
                    <a:gd name="T27" fmla="*/ 564 h 754"/>
                    <a:gd name="T28" fmla="*/ 0 w 766"/>
                    <a:gd name="T29" fmla="*/ 564 h 754"/>
                    <a:gd name="T30" fmla="*/ 0 w 766"/>
                    <a:gd name="T31" fmla="*/ 0 h 754"/>
                    <a:gd name="T32" fmla="*/ 766 w 766"/>
                    <a:gd name="T33" fmla="*/ 0 h 7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766" h="754">
                      <a:moveTo>
                        <a:pt x="766" y="0"/>
                      </a:moveTo>
                      <a:lnTo>
                        <a:pt x="766" y="282"/>
                      </a:lnTo>
                      <a:lnTo>
                        <a:pt x="726" y="282"/>
                      </a:lnTo>
                      <a:lnTo>
                        <a:pt x="726" y="40"/>
                      </a:lnTo>
                      <a:lnTo>
                        <a:pt x="40" y="40"/>
                      </a:lnTo>
                      <a:lnTo>
                        <a:pt x="40" y="524"/>
                      </a:lnTo>
                      <a:lnTo>
                        <a:pt x="161" y="524"/>
                      </a:lnTo>
                      <a:lnTo>
                        <a:pt x="161" y="657"/>
                      </a:lnTo>
                      <a:lnTo>
                        <a:pt x="294" y="524"/>
                      </a:lnTo>
                      <a:lnTo>
                        <a:pt x="403" y="524"/>
                      </a:lnTo>
                      <a:lnTo>
                        <a:pt x="403" y="564"/>
                      </a:lnTo>
                      <a:lnTo>
                        <a:pt x="311" y="564"/>
                      </a:lnTo>
                      <a:lnTo>
                        <a:pt x="121" y="754"/>
                      </a:lnTo>
                      <a:lnTo>
                        <a:pt x="121" y="564"/>
                      </a:lnTo>
                      <a:lnTo>
                        <a:pt x="0" y="564"/>
                      </a:lnTo>
                      <a:lnTo>
                        <a:pt x="0" y="0"/>
                      </a:lnTo>
                      <a:lnTo>
                        <a:pt x="766" y="0"/>
                      </a:lnTo>
                      <a:close/>
                    </a:path>
                  </a:pathLst>
                </a:custGeom>
                <a:solidFill>
                  <a:srgbClr val="333333"/>
                </a:solidFill>
                <a:ln w="9525">
                  <a:noFill/>
                  <a:round/>
                  <a:headEnd/>
                  <a:tailEnd/>
                </a:ln>
                <a:extLst>
                  <a:ext uri="{91240B29-F687-4F45-9708-019B960494DF}">
                    <a14:hiddenLine xmlns:a14="http://schemas.microsoft.com/office/drawing/2010/main" w="9525">
                      <a:solidFill>
                        <a:srgbClr val="000000"/>
                      </a:solidFill>
                      <a:round/>
                      <a:headEnd/>
                      <a:tailEnd/>
                    </a14:hiddenLine>
                  </a:ext>
                </a:extLst>
              </p:spPr>
              <p:txBody>
                <a:bodyPr vert="horz" wrap="square" lIns="88293" tIns="44147" rIns="88293" bIns="44147" numCol="1" anchor="t" anchorCtr="0" compatLnSpc="1">
                  <a:prstTxWarp prst="textNoShape">
                    <a:avLst/>
                  </a:prstTxWarp>
                </a:bodyPr>
                <a:lstStyle/>
                <a:p>
                  <a:endParaRPr lang="en-GB" dirty="0">
                    <a:solidFill>
                      <a:srgbClr val="FFFFFF"/>
                    </a:solidFill>
                  </a:endParaRPr>
                </a:p>
              </p:txBody>
            </p:sp>
            <p:sp>
              <p:nvSpPr>
                <p:cNvPr id="121" name="Freeform 19"/>
                <p:cNvSpPr>
                  <a:spLocks/>
                </p:cNvSpPr>
                <p:nvPr/>
              </p:nvSpPr>
              <p:spPr bwMode="auto">
                <a:xfrm>
                  <a:off x="5753988" y="556349"/>
                  <a:ext cx="497569" cy="520054"/>
                </a:xfrm>
                <a:custGeom>
                  <a:avLst/>
                  <a:gdLst>
                    <a:gd name="T0" fmla="*/ 0 w 686"/>
                    <a:gd name="T1" fmla="*/ 0 h 717"/>
                    <a:gd name="T2" fmla="*/ 0 w 686"/>
                    <a:gd name="T3" fmla="*/ 505 h 717"/>
                    <a:gd name="T4" fmla="*/ 354 w 686"/>
                    <a:gd name="T5" fmla="*/ 505 h 717"/>
                    <a:gd name="T6" fmla="*/ 565 w 686"/>
                    <a:gd name="T7" fmla="*/ 717 h 717"/>
                    <a:gd name="T8" fmla="*/ 565 w 686"/>
                    <a:gd name="T9" fmla="*/ 505 h 717"/>
                    <a:gd name="T10" fmla="*/ 686 w 686"/>
                    <a:gd name="T11" fmla="*/ 505 h 717"/>
                    <a:gd name="T12" fmla="*/ 686 w 686"/>
                    <a:gd name="T13" fmla="*/ 0 h 717"/>
                    <a:gd name="T14" fmla="*/ 0 w 686"/>
                    <a:gd name="T15" fmla="*/ 0 h 71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86" h="717">
                      <a:moveTo>
                        <a:pt x="0" y="0"/>
                      </a:moveTo>
                      <a:lnTo>
                        <a:pt x="0" y="505"/>
                      </a:lnTo>
                      <a:lnTo>
                        <a:pt x="354" y="505"/>
                      </a:lnTo>
                      <a:lnTo>
                        <a:pt x="565" y="717"/>
                      </a:lnTo>
                      <a:lnTo>
                        <a:pt x="565" y="505"/>
                      </a:lnTo>
                      <a:lnTo>
                        <a:pt x="686" y="505"/>
                      </a:lnTo>
                      <a:lnTo>
                        <a:pt x="686" y="0"/>
                      </a:lnTo>
                      <a:lnTo>
                        <a:pt x="0" y="0"/>
                      </a:lnTo>
                      <a:close/>
                    </a:path>
                  </a:pathLst>
                </a:custGeom>
                <a:solidFill>
                  <a:srgbClr val="333333"/>
                </a:solidFill>
                <a:ln w="9525">
                  <a:noFill/>
                  <a:round/>
                  <a:headEnd/>
                  <a:tailEnd/>
                </a:ln>
                <a:extLst>
                  <a:ext uri="{91240B29-F687-4F45-9708-019B960494DF}">
                    <a14:hiddenLine xmlns:a14="http://schemas.microsoft.com/office/drawing/2010/main" w="9525">
                      <a:solidFill>
                        <a:srgbClr val="000000"/>
                      </a:solidFill>
                      <a:round/>
                      <a:headEnd/>
                      <a:tailEnd/>
                    </a14:hiddenLine>
                  </a:ext>
                </a:extLst>
              </p:spPr>
              <p:txBody>
                <a:bodyPr vert="horz" wrap="square" lIns="88293" tIns="44147" rIns="88293" bIns="44147" numCol="1" anchor="t" anchorCtr="0" compatLnSpc="1">
                  <a:prstTxWarp prst="textNoShape">
                    <a:avLst/>
                  </a:prstTxWarp>
                </a:bodyPr>
                <a:lstStyle/>
                <a:p>
                  <a:endParaRPr lang="en-GB" dirty="0">
                    <a:solidFill>
                      <a:srgbClr val="FFFFFF"/>
                    </a:solidFill>
                  </a:endParaRPr>
                </a:p>
              </p:txBody>
            </p:sp>
          </p:grpSp>
          <p:sp>
            <p:nvSpPr>
              <p:cNvPr id="63" name="Freeform 24"/>
              <p:cNvSpPr>
                <a:spLocks noEditPoints="1"/>
              </p:cNvSpPr>
              <p:nvPr/>
            </p:nvSpPr>
            <p:spPr bwMode="auto">
              <a:xfrm>
                <a:off x="8244964" y="5159610"/>
                <a:ext cx="323387" cy="273445"/>
              </a:xfrm>
              <a:custGeom>
                <a:avLst/>
                <a:gdLst>
                  <a:gd name="T0" fmla="*/ 442 w 442"/>
                  <a:gd name="T1" fmla="*/ 298 h 374"/>
                  <a:gd name="T2" fmla="*/ 442 w 442"/>
                  <a:gd name="T3" fmla="*/ 0 h 374"/>
                  <a:gd name="T4" fmla="*/ 0 w 442"/>
                  <a:gd name="T5" fmla="*/ 0 h 374"/>
                  <a:gd name="T6" fmla="*/ 0 w 442"/>
                  <a:gd name="T7" fmla="*/ 298 h 374"/>
                  <a:gd name="T8" fmla="*/ 170 w 442"/>
                  <a:gd name="T9" fmla="*/ 298 h 374"/>
                  <a:gd name="T10" fmla="*/ 170 w 442"/>
                  <a:gd name="T11" fmla="*/ 357 h 374"/>
                  <a:gd name="T12" fmla="*/ 85 w 442"/>
                  <a:gd name="T13" fmla="*/ 357 h 374"/>
                  <a:gd name="T14" fmla="*/ 85 w 442"/>
                  <a:gd name="T15" fmla="*/ 374 h 374"/>
                  <a:gd name="T16" fmla="*/ 357 w 442"/>
                  <a:gd name="T17" fmla="*/ 374 h 374"/>
                  <a:gd name="T18" fmla="*/ 357 w 442"/>
                  <a:gd name="T19" fmla="*/ 357 h 374"/>
                  <a:gd name="T20" fmla="*/ 272 w 442"/>
                  <a:gd name="T21" fmla="*/ 357 h 374"/>
                  <a:gd name="T22" fmla="*/ 272 w 442"/>
                  <a:gd name="T23" fmla="*/ 298 h 374"/>
                  <a:gd name="T24" fmla="*/ 442 w 442"/>
                  <a:gd name="T25" fmla="*/ 298 h 374"/>
                  <a:gd name="T26" fmla="*/ 416 w 442"/>
                  <a:gd name="T27" fmla="*/ 289 h 374"/>
                  <a:gd name="T28" fmla="*/ 408 w 442"/>
                  <a:gd name="T29" fmla="*/ 281 h 374"/>
                  <a:gd name="T30" fmla="*/ 416 w 442"/>
                  <a:gd name="T31" fmla="*/ 272 h 374"/>
                  <a:gd name="T32" fmla="*/ 425 w 442"/>
                  <a:gd name="T33" fmla="*/ 281 h 374"/>
                  <a:gd name="T34" fmla="*/ 416 w 442"/>
                  <a:gd name="T35" fmla="*/ 289 h 374"/>
                  <a:gd name="T36" fmla="*/ 17 w 442"/>
                  <a:gd name="T37" fmla="*/ 17 h 374"/>
                  <a:gd name="T38" fmla="*/ 425 w 442"/>
                  <a:gd name="T39" fmla="*/ 17 h 374"/>
                  <a:gd name="T40" fmla="*/ 425 w 442"/>
                  <a:gd name="T41" fmla="*/ 264 h 374"/>
                  <a:gd name="T42" fmla="*/ 17 w 442"/>
                  <a:gd name="T43" fmla="*/ 264 h 374"/>
                  <a:gd name="T44" fmla="*/ 17 w 442"/>
                  <a:gd name="T45" fmla="*/ 17 h 3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442" h="374">
                    <a:moveTo>
                      <a:pt x="442" y="298"/>
                    </a:moveTo>
                    <a:cubicBezTo>
                      <a:pt x="442" y="0"/>
                      <a:pt x="442" y="0"/>
                      <a:pt x="442" y="0"/>
                    </a:cubicBezTo>
                    <a:cubicBezTo>
                      <a:pt x="0" y="0"/>
                      <a:pt x="0" y="0"/>
                      <a:pt x="0" y="0"/>
                    </a:cubicBezTo>
                    <a:cubicBezTo>
                      <a:pt x="0" y="298"/>
                      <a:pt x="0" y="298"/>
                      <a:pt x="0" y="298"/>
                    </a:cubicBezTo>
                    <a:cubicBezTo>
                      <a:pt x="170" y="298"/>
                      <a:pt x="170" y="298"/>
                      <a:pt x="170" y="298"/>
                    </a:cubicBezTo>
                    <a:cubicBezTo>
                      <a:pt x="170" y="357"/>
                      <a:pt x="170" y="357"/>
                      <a:pt x="170" y="357"/>
                    </a:cubicBezTo>
                    <a:cubicBezTo>
                      <a:pt x="85" y="357"/>
                      <a:pt x="85" y="357"/>
                      <a:pt x="85" y="357"/>
                    </a:cubicBezTo>
                    <a:cubicBezTo>
                      <a:pt x="85" y="374"/>
                      <a:pt x="85" y="374"/>
                      <a:pt x="85" y="374"/>
                    </a:cubicBezTo>
                    <a:cubicBezTo>
                      <a:pt x="357" y="374"/>
                      <a:pt x="357" y="374"/>
                      <a:pt x="357" y="374"/>
                    </a:cubicBezTo>
                    <a:cubicBezTo>
                      <a:pt x="357" y="357"/>
                      <a:pt x="357" y="357"/>
                      <a:pt x="357" y="357"/>
                    </a:cubicBezTo>
                    <a:cubicBezTo>
                      <a:pt x="272" y="357"/>
                      <a:pt x="272" y="357"/>
                      <a:pt x="272" y="357"/>
                    </a:cubicBezTo>
                    <a:cubicBezTo>
                      <a:pt x="272" y="298"/>
                      <a:pt x="272" y="298"/>
                      <a:pt x="272" y="298"/>
                    </a:cubicBezTo>
                    <a:lnTo>
                      <a:pt x="442" y="298"/>
                    </a:lnTo>
                    <a:close/>
                    <a:moveTo>
                      <a:pt x="416" y="289"/>
                    </a:moveTo>
                    <a:cubicBezTo>
                      <a:pt x="412" y="289"/>
                      <a:pt x="408" y="285"/>
                      <a:pt x="408" y="281"/>
                    </a:cubicBezTo>
                    <a:cubicBezTo>
                      <a:pt x="408" y="276"/>
                      <a:pt x="412" y="272"/>
                      <a:pt x="416" y="272"/>
                    </a:cubicBezTo>
                    <a:cubicBezTo>
                      <a:pt x="421" y="272"/>
                      <a:pt x="425" y="276"/>
                      <a:pt x="425" y="281"/>
                    </a:cubicBezTo>
                    <a:cubicBezTo>
                      <a:pt x="425" y="285"/>
                      <a:pt x="421" y="289"/>
                      <a:pt x="416" y="289"/>
                    </a:cubicBezTo>
                    <a:moveTo>
                      <a:pt x="17" y="17"/>
                    </a:moveTo>
                    <a:cubicBezTo>
                      <a:pt x="425" y="17"/>
                      <a:pt x="425" y="17"/>
                      <a:pt x="425" y="17"/>
                    </a:cubicBezTo>
                    <a:cubicBezTo>
                      <a:pt x="425" y="264"/>
                      <a:pt x="425" y="264"/>
                      <a:pt x="425" y="264"/>
                    </a:cubicBezTo>
                    <a:cubicBezTo>
                      <a:pt x="17" y="264"/>
                      <a:pt x="17" y="264"/>
                      <a:pt x="17" y="264"/>
                    </a:cubicBezTo>
                    <a:lnTo>
                      <a:pt x="17" y="17"/>
                    </a:lnTo>
                    <a:close/>
                  </a:path>
                </a:pathLst>
              </a:custGeom>
              <a:solidFill>
                <a:srgbClr val="333333"/>
              </a:solidFill>
              <a:ln w="9525">
                <a:noFill/>
                <a:round/>
                <a:headEnd/>
                <a:tailEnd/>
              </a:ln>
              <a:extLst>
                <a:ext uri="{91240B29-F687-4F45-9708-019B960494DF}">
                  <a14:hiddenLine xmlns:a14="http://schemas.microsoft.com/office/drawing/2010/main" w="9525">
                    <a:solidFill>
                      <a:srgbClr val="000000"/>
                    </a:solidFill>
                    <a:round/>
                    <a:headEnd/>
                    <a:tailEnd/>
                  </a14:hiddenLine>
                </a:ext>
              </a:extLst>
            </p:spPr>
            <p:txBody>
              <a:bodyPr vert="horz" wrap="square" lIns="88293" tIns="44147" rIns="88293" bIns="44147" numCol="1" anchor="t" anchorCtr="0" compatLnSpc="1">
                <a:prstTxWarp prst="textNoShape">
                  <a:avLst/>
                </a:prstTxWarp>
              </a:bodyPr>
              <a:lstStyle/>
              <a:p>
                <a:endParaRPr lang="en-GB" dirty="0">
                  <a:solidFill>
                    <a:srgbClr val="FFFFFF"/>
                  </a:solidFill>
                </a:endParaRPr>
              </a:p>
            </p:txBody>
          </p:sp>
          <p:grpSp>
            <p:nvGrpSpPr>
              <p:cNvPr id="8" name="Group 63"/>
              <p:cNvGrpSpPr/>
              <p:nvPr/>
            </p:nvGrpSpPr>
            <p:grpSpPr>
              <a:xfrm>
                <a:off x="2764422" y="5133694"/>
                <a:ext cx="396227" cy="264757"/>
                <a:chOff x="240419" y="4487050"/>
                <a:chExt cx="791323" cy="528758"/>
              </a:xfrm>
            </p:grpSpPr>
            <p:sp>
              <p:nvSpPr>
                <p:cNvPr id="108" name="Freeform 35"/>
                <p:cNvSpPr>
                  <a:spLocks/>
                </p:cNvSpPr>
                <p:nvPr/>
              </p:nvSpPr>
              <p:spPr bwMode="auto">
                <a:xfrm>
                  <a:off x="240419" y="4487050"/>
                  <a:ext cx="791323" cy="528758"/>
                </a:xfrm>
                <a:custGeom>
                  <a:avLst/>
                  <a:gdLst>
                    <a:gd name="T0" fmla="*/ 459 w 460"/>
                    <a:gd name="T1" fmla="*/ 281 h 307"/>
                    <a:gd name="T2" fmla="*/ 434 w 460"/>
                    <a:gd name="T3" fmla="*/ 307 h 307"/>
                    <a:gd name="T4" fmla="*/ 0 w 460"/>
                    <a:gd name="T5" fmla="*/ 307 h 307"/>
                    <a:gd name="T6" fmla="*/ 9 w 460"/>
                    <a:gd name="T7" fmla="*/ 268 h 307"/>
                    <a:gd name="T8" fmla="*/ 9 w 460"/>
                    <a:gd name="T9" fmla="*/ 0 h 307"/>
                    <a:gd name="T10" fmla="*/ 460 w 460"/>
                    <a:gd name="T11" fmla="*/ 0 h 307"/>
                    <a:gd name="T12" fmla="*/ 459 w 460"/>
                    <a:gd name="T13" fmla="*/ 281 h 307"/>
                  </a:gdLst>
                  <a:ahLst/>
                  <a:cxnLst>
                    <a:cxn ang="0">
                      <a:pos x="T0" y="T1"/>
                    </a:cxn>
                    <a:cxn ang="0">
                      <a:pos x="T2" y="T3"/>
                    </a:cxn>
                    <a:cxn ang="0">
                      <a:pos x="T4" y="T5"/>
                    </a:cxn>
                    <a:cxn ang="0">
                      <a:pos x="T6" y="T7"/>
                    </a:cxn>
                    <a:cxn ang="0">
                      <a:pos x="T8" y="T9"/>
                    </a:cxn>
                    <a:cxn ang="0">
                      <a:pos x="T10" y="T11"/>
                    </a:cxn>
                    <a:cxn ang="0">
                      <a:pos x="T12" y="T13"/>
                    </a:cxn>
                  </a:cxnLst>
                  <a:rect l="0" t="0" r="r" b="b"/>
                  <a:pathLst>
                    <a:path w="460" h="307">
                      <a:moveTo>
                        <a:pt x="459" y="281"/>
                      </a:moveTo>
                      <a:cubicBezTo>
                        <a:pt x="459" y="298"/>
                        <a:pt x="449" y="307"/>
                        <a:pt x="434" y="307"/>
                      </a:cubicBezTo>
                      <a:cubicBezTo>
                        <a:pt x="0" y="307"/>
                        <a:pt x="0" y="307"/>
                        <a:pt x="0" y="307"/>
                      </a:cubicBezTo>
                      <a:cubicBezTo>
                        <a:pt x="9" y="298"/>
                        <a:pt x="9" y="278"/>
                        <a:pt x="9" y="268"/>
                      </a:cubicBezTo>
                      <a:cubicBezTo>
                        <a:pt x="9" y="0"/>
                        <a:pt x="9" y="0"/>
                        <a:pt x="9" y="0"/>
                      </a:cubicBezTo>
                      <a:cubicBezTo>
                        <a:pt x="460" y="0"/>
                        <a:pt x="460" y="0"/>
                        <a:pt x="460" y="0"/>
                      </a:cubicBezTo>
                      <a:lnTo>
                        <a:pt x="459" y="281"/>
                      </a:lnTo>
                      <a:close/>
                    </a:path>
                  </a:pathLst>
                </a:custGeom>
                <a:solidFill>
                  <a:srgbClr val="333333"/>
                </a:solidFill>
                <a:ln w="9525">
                  <a:noFill/>
                  <a:round/>
                  <a:headEnd/>
                  <a:tailEnd/>
                </a:ln>
                <a:extLst>
                  <a:ext uri="{91240B29-F687-4F45-9708-019B960494DF}">
                    <a14:hiddenLine xmlns:a14="http://schemas.microsoft.com/office/drawing/2010/main" w="9525">
                      <a:solidFill>
                        <a:srgbClr val="000000"/>
                      </a:solidFill>
                      <a:round/>
                      <a:headEnd/>
                      <a:tailEnd/>
                    </a14:hiddenLine>
                  </a:ext>
                </a:extLst>
              </p:spPr>
              <p:txBody>
                <a:bodyPr vert="horz" wrap="square" lIns="88293" tIns="44147" rIns="88293" bIns="44147" numCol="1" anchor="t" anchorCtr="0" compatLnSpc="1">
                  <a:prstTxWarp prst="textNoShape">
                    <a:avLst/>
                  </a:prstTxWarp>
                </a:bodyPr>
                <a:lstStyle/>
                <a:p>
                  <a:endParaRPr lang="en-GB" dirty="0">
                    <a:solidFill>
                      <a:srgbClr val="FFFFFF"/>
                    </a:solidFill>
                  </a:endParaRPr>
                </a:p>
              </p:txBody>
            </p:sp>
            <p:sp>
              <p:nvSpPr>
                <p:cNvPr id="109" name="Freeform 38"/>
                <p:cNvSpPr>
                  <a:spLocks/>
                </p:cNvSpPr>
                <p:nvPr/>
              </p:nvSpPr>
              <p:spPr bwMode="auto">
                <a:xfrm>
                  <a:off x="806729" y="4532020"/>
                  <a:ext cx="145789" cy="29738"/>
                </a:xfrm>
                <a:custGeom>
                  <a:avLst/>
                  <a:gdLst>
                    <a:gd name="T0" fmla="*/ 201 w 201"/>
                    <a:gd name="T1" fmla="*/ 41 h 41"/>
                    <a:gd name="T2" fmla="*/ 0 w 201"/>
                    <a:gd name="T3" fmla="*/ 41 h 41"/>
                    <a:gd name="T4" fmla="*/ 0 w 201"/>
                    <a:gd name="T5" fmla="*/ 0 h 41"/>
                    <a:gd name="T6" fmla="*/ 201 w 201"/>
                    <a:gd name="T7" fmla="*/ 0 h 41"/>
                    <a:gd name="T8" fmla="*/ 201 w 201"/>
                    <a:gd name="T9" fmla="*/ 41 h 41"/>
                    <a:gd name="T10" fmla="*/ 201 w 201"/>
                    <a:gd name="T11" fmla="*/ 41 h 41"/>
                  </a:gdLst>
                  <a:ahLst/>
                  <a:cxnLst>
                    <a:cxn ang="0">
                      <a:pos x="T0" y="T1"/>
                    </a:cxn>
                    <a:cxn ang="0">
                      <a:pos x="T2" y="T3"/>
                    </a:cxn>
                    <a:cxn ang="0">
                      <a:pos x="T4" y="T5"/>
                    </a:cxn>
                    <a:cxn ang="0">
                      <a:pos x="T6" y="T7"/>
                    </a:cxn>
                    <a:cxn ang="0">
                      <a:pos x="T8" y="T9"/>
                    </a:cxn>
                    <a:cxn ang="0">
                      <a:pos x="T10" y="T11"/>
                    </a:cxn>
                  </a:cxnLst>
                  <a:rect l="0" t="0" r="r" b="b"/>
                  <a:pathLst>
                    <a:path w="201" h="41">
                      <a:moveTo>
                        <a:pt x="201" y="41"/>
                      </a:moveTo>
                      <a:lnTo>
                        <a:pt x="0" y="41"/>
                      </a:lnTo>
                      <a:lnTo>
                        <a:pt x="0" y="0"/>
                      </a:lnTo>
                      <a:lnTo>
                        <a:pt x="201" y="0"/>
                      </a:lnTo>
                      <a:lnTo>
                        <a:pt x="201" y="41"/>
                      </a:lnTo>
                      <a:lnTo>
                        <a:pt x="201" y="41"/>
                      </a:lnTo>
                      <a:close/>
                    </a:path>
                  </a:pathLst>
                </a:custGeom>
                <a:solidFill>
                  <a:schemeClr val="bg1"/>
                </a:solidFill>
                <a:ln w="9525">
                  <a:noFill/>
                  <a:round/>
                  <a:headEnd/>
                  <a:tailEnd/>
                </a:ln>
              </p:spPr>
              <p:txBody>
                <a:bodyPr vert="horz" wrap="square" lIns="88293" tIns="44147" rIns="88293" bIns="44147" numCol="1" anchor="t" anchorCtr="0" compatLnSpc="1">
                  <a:prstTxWarp prst="textNoShape">
                    <a:avLst/>
                  </a:prstTxWarp>
                </a:bodyPr>
                <a:lstStyle/>
                <a:p>
                  <a:endParaRPr lang="en-GB" dirty="0">
                    <a:solidFill>
                      <a:srgbClr val="000000"/>
                    </a:solidFill>
                  </a:endParaRPr>
                </a:p>
              </p:txBody>
            </p:sp>
            <p:sp>
              <p:nvSpPr>
                <p:cNvPr id="110" name="Freeform 39"/>
                <p:cNvSpPr>
                  <a:spLocks/>
                </p:cNvSpPr>
                <p:nvPr/>
              </p:nvSpPr>
              <p:spPr bwMode="auto">
                <a:xfrm>
                  <a:off x="806729" y="4590771"/>
                  <a:ext cx="145789" cy="27562"/>
                </a:xfrm>
                <a:custGeom>
                  <a:avLst/>
                  <a:gdLst>
                    <a:gd name="T0" fmla="*/ 201 w 201"/>
                    <a:gd name="T1" fmla="*/ 38 h 38"/>
                    <a:gd name="T2" fmla="*/ 0 w 201"/>
                    <a:gd name="T3" fmla="*/ 38 h 38"/>
                    <a:gd name="T4" fmla="*/ 0 w 201"/>
                    <a:gd name="T5" fmla="*/ 0 h 38"/>
                    <a:gd name="T6" fmla="*/ 201 w 201"/>
                    <a:gd name="T7" fmla="*/ 0 h 38"/>
                    <a:gd name="T8" fmla="*/ 201 w 201"/>
                    <a:gd name="T9" fmla="*/ 38 h 38"/>
                    <a:gd name="T10" fmla="*/ 201 w 201"/>
                    <a:gd name="T11" fmla="*/ 38 h 38"/>
                  </a:gdLst>
                  <a:ahLst/>
                  <a:cxnLst>
                    <a:cxn ang="0">
                      <a:pos x="T0" y="T1"/>
                    </a:cxn>
                    <a:cxn ang="0">
                      <a:pos x="T2" y="T3"/>
                    </a:cxn>
                    <a:cxn ang="0">
                      <a:pos x="T4" y="T5"/>
                    </a:cxn>
                    <a:cxn ang="0">
                      <a:pos x="T6" y="T7"/>
                    </a:cxn>
                    <a:cxn ang="0">
                      <a:pos x="T8" y="T9"/>
                    </a:cxn>
                    <a:cxn ang="0">
                      <a:pos x="T10" y="T11"/>
                    </a:cxn>
                  </a:cxnLst>
                  <a:rect l="0" t="0" r="r" b="b"/>
                  <a:pathLst>
                    <a:path w="201" h="38">
                      <a:moveTo>
                        <a:pt x="201" y="38"/>
                      </a:moveTo>
                      <a:lnTo>
                        <a:pt x="0" y="38"/>
                      </a:lnTo>
                      <a:lnTo>
                        <a:pt x="0" y="0"/>
                      </a:lnTo>
                      <a:lnTo>
                        <a:pt x="201" y="0"/>
                      </a:lnTo>
                      <a:lnTo>
                        <a:pt x="201" y="38"/>
                      </a:lnTo>
                      <a:lnTo>
                        <a:pt x="201" y="38"/>
                      </a:lnTo>
                      <a:close/>
                    </a:path>
                  </a:pathLst>
                </a:custGeom>
                <a:solidFill>
                  <a:schemeClr val="bg1"/>
                </a:solidFill>
                <a:ln w="9525">
                  <a:noFill/>
                  <a:round/>
                  <a:headEnd/>
                  <a:tailEnd/>
                </a:ln>
              </p:spPr>
              <p:txBody>
                <a:bodyPr vert="horz" wrap="square" lIns="88293" tIns="44147" rIns="88293" bIns="44147" numCol="1" anchor="t" anchorCtr="0" compatLnSpc="1">
                  <a:prstTxWarp prst="textNoShape">
                    <a:avLst/>
                  </a:prstTxWarp>
                </a:bodyPr>
                <a:lstStyle/>
                <a:p>
                  <a:endParaRPr lang="en-GB" dirty="0">
                    <a:solidFill>
                      <a:srgbClr val="000000"/>
                    </a:solidFill>
                  </a:endParaRPr>
                </a:p>
              </p:txBody>
            </p:sp>
            <p:sp>
              <p:nvSpPr>
                <p:cNvPr id="111" name="Freeform 40"/>
                <p:cNvSpPr>
                  <a:spLocks/>
                </p:cNvSpPr>
                <p:nvPr/>
              </p:nvSpPr>
              <p:spPr bwMode="auto">
                <a:xfrm>
                  <a:off x="806729" y="4647346"/>
                  <a:ext cx="145789" cy="31189"/>
                </a:xfrm>
                <a:custGeom>
                  <a:avLst/>
                  <a:gdLst>
                    <a:gd name="T0" fmla="*/ 201 w 201"/>
                    <a:gd name="T1" fmla="*/ 43 h 43"/>
                    <a:gd name="T2" fmla="*/ 0 w 201"/>
                    <a:gd name="T3" fmla="*/ 43 h 43"/>
                    <a:gd name="T4" fmla="*/ 0 w 201"/>
                    <a:gd name="T5" fmla="*/ 0 h 43"/>
                    <a:gd name="T6" fmla="*/ 201 w 201"/>
                    <a:gd name="T7" fmla="*/ 0 h 43"/>
                    <a:gd name="T8" fmla="*/ 201 w 201"/>
                    <a:gd name="T9" fmla="*/ 43 h 43"/>
                    <a:gd name="T10" fmla="*/ 201 w 201"/>
                    <a:gd name="T11" fmla="*/ 43 h 43"/>
                  </a:gdLst>
                  <a:ahLst/>
                  <a:cxnLst>
                    <a:cxn ang="0">
                      <a:pos x="T0" y="T1"/>
                    </a:cxn>
                    <a:cxn ang="0">
                      <a:pos x="T2" y="T3"/>
                    </a:cxn>
                    <a:cxn ang="0">
                      <a:pos x="T4" y="T5"/>
                    </a:cxn>
                    <a:cxn ang="0">
                      <a:pos x="T6" y="T7"/>
                    </a:cxn>
                    <a:cxn ang="0">
                      <a:pos x="T8" y="T9"/>
                    </a:cxn>
                    <a:cxn ang="0">
                      <a:pos x="T10" y="T11"/>
                    </a:cxn>
                  </a:cxnLst>
                  <a:rect l="0" t="0" r="r" b="b"/>
                  <a:pathLst>
                    <a:path w="201" h="43">
                      <a:moveTo>
                        <a:pt x="201" y="43"/>
                      </a:moveTo>
                      <a:lnTo>
                        <a:pt x="0" y="43"/>
                      </a:lnTo>
                      <a:lnTo>
                        <a:pt x="0" y="0"/>
                      </a:lnTo>
                      <a:lnTo>
                        <a:pt x="201" y="0"/>
                      </a:lnTo>
                      <a:lnTo>
                        <a:pt x="201" y="43"/>
                      </a:lnTo>
                      <a:lnTo>
                        <a:pt x="201" y="43"/>
                      </a:lnTo>
                      <a:close/>
                    </a:path>
                  </a:pathLst>
                </a:custGeom>
                <a:solidFill>
                  <a:schemeClr val="bg1"/>
                </a:solidFill>
                <a:ln w="9525">
                  <a:noFill/>
                  <a:round/>
                  <a:headEnd/>
                  <a:tailEnd/>
                </a:ln>
              </p:spPr>
              <p:txBody>
                <a:bodyPr vert="horz" wrap="square" lIns="88293" tIns="44147" rIns="88293" bIns="44147" numCol="1" anchor="t" anchorCtr="0" compatLnSpc="1">
                  <a:prstTxWarp prst="textNoShape">
                    <a:avLst/>
                  </a:prstTxWarp>
                </a:bodyPr>
                <a:lstStyle/>
                <a:p>
                  <a:endParaRPr lang="en-GB" dirty="0">
                    <a:solidFill>
                      <a:srgbClr val="000000"/>
                    </a:solidFill>
                  </a:endParaRPr>
                </a:p>
              </p:txBody>
            </p:sp>
            <p:sp>
              <p:nvSpPr>
                <p:cNvPr id="112" name="Freeform 41"/>
                <p:cNvSpPr>
                  <a:spLocks/>
                </p:cNvSpPr>
                <p:nvPr/>
              </p:nvSpPr>
              <p:spPr bwMode="auto">
                <a:xfrm>
                  <a:off x="295379" y="4723504"/>
                  <a:ext cx="657139" cy="42794"/>
                </a:xfrm>
                <a:custGeom>
                  <a:avLst/>
                  <a:gdLst>
                    <a:gd name="T0" fmla="*/ 906 w 906"/>
                    <a:gd name="T1" fmla="*/ 59 h 59"/>
                    <a:gd name="T2" fmla="*/ 0 w 906"/>
                    <a:gd name="T3" fmla="*/ 59 h 59"/>
                    <a:gd name="T4" fmla="*/ 0 w 906"/>
                    <a:gd name="T5" fmla="*/ 0 h 59"/>
                    <a:gd name="T6" fmla="*/ 906 w 906"/>
                    <a:gd name="T7" fmla="*/ 0 h 59"/>
                    <a:gd name="T8" fmla="*/ 906 w 906"/>
                    <a:gd name="T9" fmla="*/ 59 h 59"/>
                    <a:gd name="T10" fmla="*/ 906 w 906"/>
                    <a:gd name="T11" fmla="*/ 59 h 59"/>
                  </a:gdLst>
                  <a:ahLst/>
                  <a:cxnLst>
                    <a:cxn ang="0">
                      <a:pos x="T0" y="T1"/>
                    </a:cxn>
                    <a:cxn ang="0">
                      <a:pos x="T2" y="T3"/>
                    </a:cxn>
                    <a:cxn ang="0">
                      <a:pos x="T4" y="T5"/>
                    </a:cxn>
                    <a:cxn ang="0">
                      <a:pos x="T6" y="T7"/>
                    </a:cxn>
                    <a:cxn ang="0">
                      <a:pos x="T8" y="T9"/>
                    </a:cxn>
                    <a:cxn ang="0">
                      <a:pos x="T10" y="T11"/>
                    </a:cxn>
                  </a:cxnLst>
                  <a:rect l="0" t="0" r="r" b="b"/>
                  <a:pathLst>
                    <a:path w="906" h="59">
                      <a:moveTo>
                        <a:pt x="906" y="59"/>
                      </a:moveTo>
                      <a:lnTo>
                        <a:pt x="0" y="59"/>
                      </a:lnTo>
                      <a:lnTo>
                        <a:pt x="0" y="0"/>
                      </a:lnTo>
                      <a:lnTo>
                        <a:pt x="906" y="0"/>
                      </a:lnTo>
                      <a:lnTo>
                        <a:pt x="906" y="59"/>
                      </a:lnTo>
                      <a:lnTo>
                        <a:pt x="906" y="59"/>
                      </a:lnTo>
                      <a:close/>
                    </a:path>
                  </a:pathLst>
                </a:custGeom>
                <a:solidFill>
                  <a:schemeClr val="bg1"/>
                </a:solidFill>
                <a:ln w="9525">
                  <a:noFill/>
                  <a:round/>
                  <a:headEnd/>
                  <a:tailEnd/>
                </a:ln>
              </p:spPr>
              <p:txBody>
                <a:bodyPr vert="horz" wrap="square" lIns="88293" tIns="44147" rIns="88293" bIns="44147" numCol="1" anchor="t" anchorCtr="0" compatLnSpc="1">
                  <a:prstTxWarp prst="textNoShape">
                    <a:avLst/>
                  </a:prstTxWarp>
                </a:bodyPr>
                <a:lstStyle/>
                <a:p>
                  <a:endParaRPr lang="en-GB" dirty="0">
                    <a:solidFill>
                      <a:srgbClr val="000000"/>
                    </a:solidFill>
                  </a:endParaRPr>
                </a:p>
              </p:txBody>
            </p:sp>
            <p:sp>
              <p:nvSpPr>
                <p:cNvPr id="113" name="Freeform 42"/>
                <p:cNvSpPr>
                  <a:spLocks/>
                </p:cNvSpPr>
                <p:nvPr/>
              </p:nvSpPr>
              <p:spPr bwMode="auto">
                <a:xfrm>
                  <a:off x="295379" y="4795311"/>
                  <a:ext cx="614345" cy="43519"/>
                </a:xfrm>
                <a:custGeom>
                  <a:avLst/>
                  <a:gdLst>
                    <a:gd name="T0" fmla="*/ 847 w 847"/>
                    <a:gd name="T1" fmla="*/ 60 h 60"/>
                    <a:gd name="T2" fmla="*/ 0 w 847"/>
                    <a:gd name="T3" fmla="*/ 60 h 60"/>
                    <a:gd name="T4" fmla="*/ 0 w 847"/>
                    <a:gd name="T5" fmla="*/ 0 h 60"/>
                    <a:gd name="T6" fmla="*/ 847 w 847"/>
                    <a:gd name="T7" fmla="*/ 0 h 60"/>
                    <a:gd name="T8" fmla="*/ 847 w 847"/>
                    <a:gd name="T9" fmla="*/ 60 h 60"/>
                    <a:gd name="T10" fmla="*/ 847 w 847"/>
                    <a:gd name="T11" fmla="*/ 60 h 60"/>
                  </a:gdLst>
                  <a:ahLst/>
                  <a:cxnLst>
                    <a:cxn ang="0">
                      <a:pos x="T0" y="T1"/>
                    </a:cxn>
                    <a:cxn ang="0">
                      <a:pos x="T2" y="T3"/>
                    </a:cxn>
                    <a:cxn ang="0">
                      <a:pos x="T4" y="T5"/>
                    </a:cxn>
                    <a:cxn ang="0">
                      <a:pos x="T6" y="T7"/>
                    </a:cxn>
                    <a:cxn ang="0">
                      <a:pos x="T8" y="T9"/>
                    </a:cxn>
                    <a:cxn ang="0">
                      <a:pos x="T10" y="T11"/>
                    </a:cxn>
                  </a:cxnLst>
                  <a:rect l="0" t="0" r="r" b="b"/>
                  <a:pathLst>
                    <a:path w="847" h="60">
                      <a:moveTo>
                        <a:pt x="847" y="60"/>
                      </a:moveTo>
                      <a:lnTo>
                        <a:pt x="0" y="60"/>
                      </a:lnTo>
                      <a:lnTo>
                        <a:pt x="0" y="0"/>
                      </a:lnTo>
                      <a:lnTo>
                        <a:pt x="847" y="0"/>
                      </a:lnTo>
                      <a:lnTo>
                        <a:pt x="847" y="60"/>
                      </a:lnTo>
                      <a:lnTo>
                        <a:pt x="847" y="60"/>
                      </a:lnTo>
                      <a:close/>
                    </a:path>
                  </a:pathLst>
                </a:custGeom>
                <a:solidFill>
                  <a:schemeClr val="bg1"/>
                </a:solidFill>
                <a:ln w="9525">
                  <a:noFill/>
                  <a:round/>
                  <a:headEnd/>
                  <a:tailEnd/>
                </a:ln>
              </p:spPr>
              <p:txBody>
                <a:bodyPr vert="horz" wrap="square" lIns="88293" tIns="44147" rIns="88293" bIns="44147" numCol="1" anchor="t" anchorCtr="0" compatLnSpc="1">
                  <a:prstTxWarp prst="textNoShape">
                    <a:avLst/>
                  </a:prstTxWarp>
                </a:bodyPr>
                <a:lstStyle/>
                <a:p>
                  <a:endParaRPr lang="en-GB" dirty="0">
                    <a:solidFill>
                      <a:srgbClr val="000000"/>
                    </a:solidFill>
                  </a:endParaRPr>
                </a:p>
              </p:txBody>
            </p:sp>
            <p:sp>
              <p:nvSpPr>
                <p:cNvPr id="114" name="Freeform 43"/>
                <p:cNvSpPr>
                  <a:spLocks/>
                </p:cNvSpPr>
                <p:nvPr/>
              </p:nvSpPr>
              <p:spPr bwMode="auto">
                <a:xfrm>
                  <a:off x="470906" y="4941825"/>
                  <a:ext cx="145789" cy="29013"/>
                </a:xfrm>
                <a:custGeom>
                  <a:avLst/>
                  <a:gdLst>
                    <a:gd name="T0" fmla="*/ 201 w 201"/>
                    <a:gd name="T1" fmla="*/ 40 h 40"/>
                    <a:gd name="T2" fmla="*/ 0 w 201"/>
                    <a:gd name="T3" fmla="*/ 40 h 40"/>
                    <a:gd name="T4" fmla="*/ 0 w 201"/>
                    <a:gd name="T5" fmla="*/ 0 h 40"/>
                    <a:gd name="T6" fmla="*/ 201 w 201"/>
                    <a:gd name="T7" fmla="*/ 0 h 40"/>
                    <a:gd name="T8" fmla="*/ 201 w 201"/>
                    <a:gd name="T9" fmla="*/ 40 h 40"/>
                    <a:gd name="T10" fmla="*/ 201 w 201"/>
                    <a:gd name="T11" fmla="*/ 40 h 40"/>
                  </a:gdLst>
                  <a:ahLst/>
                  <a:cxnLst>
                    <a:cxn ang="0">
                      <a:pos x="T0" y="T1"/>
                    </a:cxn>
                    <a:cxn ang="0">
                      <a:pos x="T2" y="T3"/>
                    </a:cxn>
                    <a:cxn ang="0">
                      <a:pos x="T4" y="T5"/>
                    </a:cxn>
                    <a:cxn ang="0">
                      <a:pos x="T6" y="T7"/>
                    </a:cxn>
                    <a:cxn ang="0">
                      <a:pos x="T8" y="T9"/>
                    </a:cxn>
                    <a:cxn ang="0">
                      <a:pos x="T10" y="T11"/>
                    </a:cxn>
                  </a:cxnLst>
                  <a:rect l="0" t="0" r="r" b="b"/>
                  <a:pathLst>
                    <a:path w="201" h="40">
                      <a:moveTo>
                        <a:pt x="201" y="40"/>
                      </a:moveTo>
                      <a:lnTo>
                        <a:pt x="0" y="40"/>
                      </a:lnTo>
                      <a:lnTo>
                        <a:pt x="0" y="0"/>
                      </a:lnTo>
                      <a:lnTo>
                        <a:pt x="201" y="0"/>
                      </a:lnTo>
                      <a:lnTo>
                        <a:pt x="201" y="40"/>
                      </a:lnTo>
                      <a:lnTo>
                        <a:pt x="201" y="40"/>
                      </a:lnTo>
                      <a:close/>
                    </a:path>
                  </a:pathLst>
                </a:custGeom>
                <a:solidFill>
                  <a:schemeClr val="bg1"/>
                </a:solidFill>
                <a:ln w="9525">
                  <a:noFill/>
                  <a:round/>
                  <a:headEnd/>
                  <a:tailEnd/>
                </a:ln>
              </p:spPr>
              <p:txBody>
                <a:bodyPr vert="horz" wrap="square" lIns="88293" tIns="44147" rIns="88293" bIns="44147" numCol="1" anchor="t" anchorCtr="0" compatLnSpc="1">
                  <a:prstTxWarp prst="textNoShape">
                    <a:avLst/>
                  </a:prstTxWarp>
                </a:bodyPr>
                <a:lstStyle/>
                <a:p>
                  <a:endParaRPr lang="en-GB" dirty="0">
                    <a:solidFill>
                      <a:srgbClr val="000000"/>
                    </a:solidFill>
                  </a:endParaRPr>
                </a:p>
              </p:txBody>
            </p:sp>
            <p:sp>
              <p:nvSpPr>
                <p:cNvPr id="115" name="Freeform 44"/>
                <p:cNvSpPr>
                  <a:spLocks/>
                </p:cNvSpPr>
                <p:nvPr/>
              </p:nvSpPr>
              <p:spPr bwMode="auto">
                <a:xfrm>
                  <a:off x="470906" y="4883074"/>
                  <a:ext cx="145789" cy="27562"/>
                </a:xfrm>
                <a:custGeom>
                  <a:avLst/>
                  <a:gdLst>
                    <a:gd name="T0" fmla="*/ 201 w 201"/>
                    <a:gd name="T1" fmla="*/ 38 h 38"/>
                    <a:gd name="T2" fmla="*/ 0 w 201"/>
                    <a:gd name="T3" fmla="*/ 38 h 38"/>
                    <a:gd name="T4" fmla="*/ 0 w 201"/>
                    <a:gd name="T5" fmla="*/ 0 h 38"/>
                    <a:gd name="T6" fmla="*/ 201 w 201"/>
                    <a:gd name="T7" fmla="*/ 0 h 38"/>
                    <a:gd name="T8" fmla="*/ 201 w 201"/>
                    <a:gd name="T9" fmla="*/ 38 h 38"/>
                    <a:gd name="T10" fmla="*/ 201 w 201"/>
                    <a:gd name="T11" fmla="*/ 38 h 38"/>
                  </a:gdLst>
                  <a:ahLst/>
                  <a:cxnLst>
                    <a:cxn ang="0">
                      <a:pos x="T0" y="T1"/>
                    </a:cxn>
                    <a:cxn ang="0">
                      <a:pos x="T2" y="T3"/>
                    </a:cxn>
                    <a:cxn ang="0">
                      <a:pos x="T4" y="T5"/>
                    </a:cxn>
                    <a:cxn ang="0">
                      <a:pos x="T6" y="T7"/>
                    </a:cxn>
                    <a:cxn ang="0">
                      <a:pos x="T8" y="T9"/>
                    </a:cxn>
                    <a:cxn ang="0">
                      <a:pos x="T10" y="T11"/>
                    </a:cxn>
                  </a:cxnLst>
                  <a:rect l="0" t="0" r="r" b="b"/>
                  <a:pathLst>
                    <a:path w="201" h="38">
                      <a:moveTo>
                        <a:pt x="201" y="38"/>
                      </a:moveTo>
                      <a:lnTo>
                        <a:pt x="0" y="38"/>
                      </a:lnTo>
                      <a:lnTo>
                        <a:pt x="0" y="0"/>
                      </a:lnTo>
                      <a:lnTo>
                        <a:pt x="201" y="0"/>
                      </a:lnTo>
                      <a:lnTo>
                        <a:pt x="201" y="38"/>
                      </a:lnTo>
                      <a:lnTo>
                        <a:pt x="201" y="38"/>
                      </a:lnTo>
                      <a:close/>
                    </a:path>
                  </a:pathLst>
                </a:custGeom>
                <a:solidFill>
                  <a:schemeClr val="bg1"/>
                </a:solidFill>
                <a:ln w="9525">
                  <a:noFill/>
                  <a:round/>
                  <a:headEnd/>
                  <a:tailEnd/>
                </a:ln>
              </p:spPr>
              <p:txBody>
                <a:bodyPr vert="horz" wrap="square" lIns="88293" tIns="44147" rIns="88293" bIns="44147" numCol="1" anchor="t" anchorCtr="0" compatLnSpc="1">
                  <a:prstTxWarp prst="textNoShape">
                    <a:avLst/>
                  </a:prstTxWarp>
                </a:bodyPr>
                <a:lstStyle/>
                <a:p>
                  <a:endParaRPr lang="en-GB" dirty="0">
                    <a:solidFill>
                      <a:srgbClr val="000000"/>
                    </a:solidFill>
                  </a:endParaRPr>
                </a:p>
              </p:txBody>
            </p:sp>
            <p:sp>
              <p:nvSpPr>
                <p:cNvPr id="116" name="Freeform 45"/>
                <p:cNvSpPr>
                  <a:spLocks/>
                </p:cNvSpPr>
                <p:nvPr/>
              </p:nvSpPr>
              <p:spPr bwMode="auto">
                <a:xfrm>
                  <a:off x="644257" y="4941825"/>
                  <a:ext cx="148691" cy="29013"/>
                </a:xfrm>
                <a:custGeom>
                  <a:avLst/>
                  <a:gdLst>
                    <a:gd name="T0" fmla="*/ 205 w 205"/>
                    <a:gd name="T1" fmla="*/ 40 h 40"/>
                    <a:gd name="T2" fmla="*/ 0 w 205"/>
                    <a:gd name="T3" fmla="*/ 40 h 40"/>
                    <a:gd name="T4" fmla="*/ 0 w 205"/>
                    <a:gd name="T5" fmla="*/ 0 h 40"/>
                    <a:gd name="T6" fmla="*/ 205 w 205"/>
                    <a:gd name="T7" fmla="*/ 0 h 40"/>
                    <a:gd name="T8" fmla="*/ 205 w 205"/>
                    <a:gd name="T9" fmla="*/ 40 h 40"/>
                    <a:gd name="T10" fmla="*/ 205 w 205"/>
                    <a:gd name="T11" fmla="*/ 40 h 40"/>
                  </a:gdLst>
                  <a:ahLst/>
                  <a:cxnLst>
                    <a:cxn ang="0">
                      <a:pos x="T0" y="T1"/>
                    </a:cxn>
                    <a:cxn ang="0">
                      <a:pos x="T2" y="T3"/>
                    </a:cxn>
                    <a:cxn ang="0">
                      <a:pos x="T4" y="T5"/>
                    </a:cxn>
                    <a:cxn ang="0">
                      <a:pos x="T6" y="T7"/>
                    </a:cxn>
                    <a:cxn ang="0">
                      <a:pos x="T8" y="T9"/>
                    </a:cxn>
                    <a:cxn ang="0">
                      <a:pos x="T10" y="T11"/>
                    </a:cxn>
                  </a:cxnLst>
                  <a:rect l="0" t="0" r="r" b="b"/>
                  <a:pathLst>
                    <a:path w="205" h="40">
                      <a:moveTo>
                        <a:pt x="205" y="40"/>
                      </a:moveTo>
                      <a:lnTo>
                        <a:pt x="0" y="40"/>
                      </a:lnTo>
                      <a:lnTo>
                        <a:pt x="0" y="0"/>
                      </a:lnTo>
                      <a:lnTo>
                        <a:pt x="205" y="0"/>
                      </a:lnTo>
                      <a:lnTo>
                        <a:pt x="205" y="40"/>
                      </a:lnTo>
                      <a:lnTo>
                        <a:pt x="205" y="40"/>
                      </a:lnTo>
                      <a:close/>
                    </a:path>
                  </a:pathLst>
                </a:custGeom>
                <a:solidFill>
                  <a:schemeClr val="bg1"/>
                </a:solidFill>
                <a:ln w="9525">
                  <a:noFill/>
                  <a:round/>
                  <a:headEnd/>
                  <a:tailEnd/>
                </a:ln>
              </p:spPr>
              <p:txBody>
                <a:bodyPr vert="horz" wrap="square" lIns="88293" tIns="44147" rIns="88293" bIns="44147" numCol="1" anchor="t" anchorCtr="0" compatLnSpc="1">
                  <a:prstTxWarp prst="textNoShape">
                    <a:avLst/>
                  </a:prstTxWarp>
                </a:bodyPr>
                <a:lstStyle/>
                <a:p>
                  <a:endParaRPr lang="en-GB" dirty="0">
                    <a:solidFill>
                      <a:srgbClr val="000000"/>
                    </a:solidFill>
                  </a:endParaRPr>
                </a:p>
              </p:txBody>
            </p:sp>
            <p:sp>
              <p:nvSpPr>
                <p:cNvPr id="117" name="Freeform 46"/>
                <p:cNvSpPr>
                  <a:spLocks/>
                </p:cNvSpPr>
                <p:nvPr/>
              </p:nvSpPr>
              <p:spPr bwMode="auto">
                <a:xfrm>
                  <a:off x="644257" y="4883074"/>
                  <a:ext cx="148691" cy="27562"/>
                </a:xfrm>
                <a:custGeom>
                  <a:avLst/>
                  <a:gdLst>
                    <a:gd name="T0" fmla="*/ 205 w 205"/>
                    <a:gd name="T1" fmla="*/ 38 h 38"/>
                    <a:gd name="T2" fmla="*/ 0 w 205"/>
                    <a:gd name="T3" fmla="*/ 38 h 38"/>
                    <a:gd name="T4" fmla="*/ 0 w 205"/>
                    <a:gd name="T5" fmla="*/ 0 h 38"/>
                    <a:gd name="T6" fmla="*/ 205 w 205"/>
                    <a:gd name="T7" fmla="*/ 0 h 38"/>
                    <a:gd name="T8" fmla="*/ 205 w 205"/>
                    <a:gd name="T9" fmla="*/ 38 h 38"/>
                    <a:gd name="T10" fmla="*/ 205 w 205"/>
                    <a:gd name="T11" fmla="*/ 38 h 38"/>
                  </a:gdLst>
                  <a:ahLst/>
                  <a:cxnLst>
                    <a:cxn ang="0">
                      <a:pos x="T0" y="T1"/>
                    </a:cxn>
                    <a:cxn ang="0">
                      <a:pos x="T2" y="T3"/>
                    </a:cxn>
                    <a:cxn ang="0">
                      <a:pos x="T4" y="T5"/>
                    </a:cxn>
                    <a:cxn ang="0">
                      <a:pos x="T6" y="T7"/>
                    </a:cxn>
                    <a:cxn ang="0">
                      <a:pos x="T8" y="T9"/>
                    </a:cxn>
                    <a:cxn ang="0">
                      <a:pos x="T10" y="T11"/>
                    </a:cxn>
                  </a:cxnLst>
                  <a:rect l="0" t="0" r="r" b="b"/>
                  <a:pathLst>
                    <a:path w="205" h="38">
                      <a:moveTo>
                        <a:pt x="205" y="38"/>
                      </a:moveTo>
                      <a:lnTo>
                        <a:pt x="0" y="38"/>
                      </a:lnTo>
                      <a:lnTo>
                        <a:pt x="0" y="0"/>
                      </a:lnTo>
                      <a:lnTo>
                        <a:pt x="205" y="0"/>
                      </a:lnTo>
                      <a:lnTo>
                        <a:pt x="205" y="38"/>
                      </a:lnTo>
                      <a:lnTo>
                        <a:pt x="205" y="38"/>
                      </a:lnTo>
                      <a:close/>
                    </a:path>
                  </a:pathLst>
                </a:custGeom>
                <a:solidFill>
                  <a:schemeClr val="bg1"/>
                </a:solidFill>
                <a:ln w="9525">
                  <a:noFill/>
                  <a:round/>
                  <a:headEnd/>
                  <a:tailEnd/>
                </a:ln>
              </p:spPr>
              <p:txBody>
                <a:bodyPr vert="horz" wrap="square" lIns="88293" tIns="44147" rIns="88293" bIns="44147" numCol="1" anchor="t" anchorCtr="0" compatLnSpc="1">
                  <a:prstTxWarp prst="textNoShape">
                    <a:avLst/>
                  </a:prstTxWarp>
                </a:bodyPr>
                <a:lstStyle/>
                <a:p>
                  <a:endParaRPr lang="en-GB" dirty="0">
                    <a:solidFill>
                      <a:srgbClr val="000000"/>
                    </a:solidFill>
                  </a:endParaRPr>
                </a:p>
              </p:txBody>
            </p:sp>
            <p:sp>
              <p:nvSpPr>
                <p:cNvPr id="118" name="Freeform 47"/>
                <p:cNvSpPr>
                  <a:spLocks/>
                </p:cNvSpPr>
                <p:nvPr/>
              </p:nvSpPr>
              <p:spPr bwMode="auto">
                <a:xfrm>
                  <a:off x="821960" y="4883074"/>
                  <a:ext cx="146514" cy="87764"/>
                </a:xfrm>
                <a:custGeom>
                  <a:avLst/>
                  <a:gdLst>
                    <a:gd name="T0" fmla="*/ 202 w 202"/>
                    <a:gd name="T1" fmla="*/ 121 h 121"/>
                    <a:gd name="T2" fmla="*/ 0 w 202"/>
                    <a:gd name="T3" fmla="*/ 121 h 121"/>
                    <a:gd name="T4" fmla="*/ 0 w 202"/>
                    <a:gd name="T5" fmla="*/ 0 h 121"/>
                    <a:gd name="T6" fmla="*/ 202 w 202"/>
                    <a:gd name="T7" fmla="*/ 0 h 121"/>
                    <a:gd name="T8" fmla="*/ 202 w 202"/>
                    <a:gd name="T9" fmla="*/ 121 h 121"/>
                    <a:gd name="T10" fmla="*/ 202 w 202"/>
                    <a:gd name="T11" fmla="*/ 121 h 121"/>
                  </a:gdLst>
                  <a:ahLst/>
                  <a:cxnLst>
                    <a:cxn ang="0">
                      <a:pos x="T0" y="T1"/>
                    </a:cxn>
                    <a:cxn ang="0">
                      <a:pos x="T2" y="T3"/>
                    </a:cxn>
                    <a:cxn ang="0">
                      <a:pos x="T4" y="T5"/>
                    </a:cxn>
                    <a:cxn ang="0">
                      <a:pos x="T6" y="T7"/>
                    </a:cxn>
                    <a:cxn ang="0">
                      <a:pos x="T8" y="T9"/>
                    </a:cxn>
                    <a:cxn ang="0">
                      <a:pos x="T10" y="T11"/>
                    </a:cxn>
                  </a:cxnLst>
                  <a:rect l="0" t="0" r="r" b="b"/>
                  <a:pathLst>
                    <a:path w="202" h="121">
                      <a:moveTo>
                        <a:pt x="202" y="121"/>
                      </a:moveTo>
                      <a:lnTo>
                        <a:pt x="0" y="121"/>
                      </a:lnTo>
                      <a:lnTo>
                        <a:pt x="0" y="0"/>
                      </a:lnTo>
                      <a:lnTo>
                        <a:pt x="202" y="0"/>
                      </a:lnTo>
                      <a:lnTo>
                        <a:pt x="202" y="121"/>
                      </a:lnTo>
                      <a:lnTo>
                        <a:pt x="202" y="121"/>
                      </a:lnTo>
                      <a:close/>
                    </a:path>
                  </a:pathLst>
                </a:custGeom>
                <a:solidFill>
                  <a:schemeClr val="bg1"/>
                </a:solidFill>
                <a:ln w="9525">
                  <a:noFill/>
                  <a:round/>
                  <a:headEnd/>
                  <a:tailEnd/>
                </a:ln>
              </p:spPr>
              <p:txBody>
                <a:bodyPr vert="horz" wrap="square" lIns="88293" tIns="44147" rIns="88293" bIns="44147" numCol="1" anchor="t" anchorCtr="0" compatLnSpc="1">
                  <a:prstTxWarp prst="textNoShape">
                    <a:avLst/>
                  </a:prstTxWarp>
                </a:bodyPr>
                <a:lstStyle/>
                <a:p>
                  <a:endParaRPr lang="en-GB" dirty="0">
                    <a:solidFill>
                      <a:srgbClr val="000000"/>
                    </a:solidFill>
                  </a:endParaRPr>
                </a:p>
              </p:txBody>
            </p:sp>
            <p:sp>
              <p:nvSpPr>
                <p:cNvPr id="119" name="Freeform 48"/>
                <p:cNvSpPr>
                  <a:spLocks/>
                </p:cNvSpPr>
                <p:nvPr/>
              </p:nvSpPr>
              <p:spPr bwMode="auto">
                <a:xfrm>
                  <a:off x="295379" y="4532020"/>
                  <a:ext cx="321317" cy="146514"/>
                </a:xfrm>
                <a:custGeom>
                  <a:avLst/>
                  <a:gdLst>
                    <a:gd name="T0" fmla="*/ 443 w 443"/>
                    <a:gd name="T1" fmla="*/ 202 h 202"/>
                    <a:gd name="T2" fmla="*/ 0 w 443"/>
                    <a:gd name="T3" fmla="*/ 202 h 202"/>
                    <a:gd name="T4" fmla="*/ 0 w 443"/>
                    <a:gd name="T5" fmla="*/ 0 h 202"/>
                    <a:gd name="T6" fmla="*/ 443 w 443"/>
                    <a:gd name="T7" fmla="*/ 0 h 202"/>
                    <a:gd name="T8" fmla="*/ 443 w 443"/>
                    <a:gd name="T9" fmla="*/ 202 h 202"/>
                    <a:gd name="T10" fmla="*/ 443 w 443"/>
                    <a:gd name="T11" fmla="*/ 202 h 202"/>
                  </a:gdLst>
                  <a:ahLst/>
                  <a:cxnLst>
                    <a:cxn ang="0">
                      <a:pos x="T0" y="T1"/>
                    </a:cxn>
                    <a:cxn ang="0">
                      <a:pos x="T2" y="T3"/>
                    </a:cxn>
                    <a:cxn ang="0">
                      <a:pos x="T4" y="T5"/>
                    </a:cxn>
                    <a:cxn ang="0">
                      <a:pos x="T6" y="T7"/>
                    </a:cxn>
                    <a:cxn ang="0">
                      <a:pos x="T8" y="T9"/>
                    </a:cxn>
                    <a:cxn ang="0">
                      <a:pos x="T10" y="T11"/>
                    </a:cxn>
                  </a:cxnLst>
                  <a:rect l="0" t="0" r="r" b="b"/>
                  <a:pathLst>
                    <a:path w="443" h="202">
                      <a:moveTo>
                        <a:pt x="443" y="202"/>
                      </a:moveTo>
                      <a:lnTo>
                        <a:pt x="0" y="202"/>
                      </a:lnTo>
                      <a:lnTo>
                        <a:pt x="0" y="0"/>
                      </a:lnTo>
                      <a:lnTo>
                        <a:pt x="443" y="0"/>
                      </a:lnTo>
                      <a:lnTo>
                        <a:pt x="443" y="202"/>
                      </a:lnTo>
                      <a:lnTo>
                        <a:pt x="443" y="202"/>
                      </a:lnTo>
                      <a:close/>
                    </a:path>
                  </a:pathLst>
                </a:custGeom>
                <a:solidFill>
                  <a:schemeClr val="bg1"/>
                </a:solidFill>
                <a:ln w="9525">
                  <a:noFill/>
                  <a:round/>
                  <a:headEnd/>
                  <a:tailEnd/>
                </a:ln>
              </p:spPr>
              <p:txBody>
                <a:bodyPr vert="horz" wrap="square" lIns="88293" tIns="44147" rIns="88293" bIns="44147" numCol="1" anchor="t" anchorCtr="0" compatLnSpc="1">
                  <a:prstTxWarp prst="textNoShape">
                    <a:avLst/>
                  </a:prstTxWarp>
                </a:bodyPr>
                <a:lstStyle/>
                <a:p>
                  <a:endParaRPr lang="en-GB" dirty="0">
                    <a:solidFill>
                      <a:srgbClr val="000000"/>
                    </a:solidFill>
                  </a:endParaRPr>
                </a:p>
              </p:txBody>
            </p:sp>
          </p:grpSp>
          <p:sp>
            <p:nvSpPr>
              <p:cNvPr id="65" name="Freeform 53"/>
              <p:cNvSpPr>
                <a:spLocks noEditPoints="1"/>
              </p:cNvSpPr>
              <p:nvPr/>
            </p:nvSpPr>
            <p:spPr bwMode="auto">
              <a:xfrm>
                <a:off x="884460" y="5141028"/>
                <a:ext cx="514819" cy="276511"/>
              </a:xfrm>
              <a:custGeom>
                <a:avLst/>
                <a:gdLst>
                  <a:gd name="T0" fmla="*/ 477 w 477"/>
                  <a:gd name="T1" fmla="*/ 240 h 256"/>
                  <a:gd name="T2" fmla="*/ 477 w 477"/>
                  <a:gd name="T3" fmla="*/ 256 h 256"/>
                  <a:gd name="T4" fmla="*/ 0 w 477"/>
                  <a:gd name="T5" fmla="*/ 256 h 256"/>
                  <a:gd name="T6" fmla="*/ 0 w 477"/>
                  <a:gd name="T7" fmla="*/ 240 h 256"/>
                  <a:gd name="T8" fmla="*/ 135 w 477"/>
                  <a:gd name="T9" fmla="*/ 240 h 256"/>
                  <a:gd name="T10" fmla="*/ 238 w 477"/>
                  <a:gd name="T11" fmla="*/ 137 h 256"/>
                  <a:gd name="T12" fmla="*/ 341 w 477"/>
                  <a:gd name="T13" fmla="*/ 240 h 256"/>
                  <a:gd name="T14" fmla="*/ 477 w 477"/>
                  <a:gd name="T15" fmla="*/ 240 h 256"/>
                  <a:gd name="T16" fmla="*/ 247 w 477"/>
                  <a:gd name="T17" fmla="*/ 0 h 256"/>
                  <a:gd name="T18" fmla="*/ 230 w 477"/>
                  <a:gd name="T19" fmla="*/ 0 h 256"/>
                  <a:gd name="T20" fmla="*/ 230 w 477"/>
                  <a:gd name="T21" fmla="*/ 103 h 256"/>
                  <a:gd name="T22" fmla="*/ 247 w 477"/>
                  <a:gd name="T23" fmla="*/ 103 h 256"/>
                  <a:gd name="T24" fmla="*/ 247 w 477"/>
                  <a:gd name="T25" fmla="*/ 0 h 256"/>
                  <a:gd name="T26" fmla="*/ 123 w 477"/>
                  <a:gd name="T27" fmla="*/ 168 h 256"/>
                  <a:gd name="T28" fmla="*/ 35 w 477"/>
                  <a:gd name="T29" fmla="*/ 117 h 256"/>
                  <a:gd name="T30" fmla="*/ 26 w 477"/>
                  <a:gd name="T31" fmla="*/ 132 h 256"/>
                  <a:gd name="T32" fmla="*/ 114 w 477"/>
                  <a:gd name="T33" fmla="*/ 183 h 256"/>
                  <a:gd name="T34" fmla="*/ 123 w 477"/>
                  <a:gd name="T35" fmla="*/ 168 h 256"/>
                  <a:gd name="T36" fmla="*/ 176 w 477"/>
                  <a:gd name="T37" fmla="*/ 119 h 256"/>
                  <a:gd name="T38" fmla="*/ 125 w 477"/>
                  <a:gd name="T39" fmla="*/ 31 h 256"/>
                  <a:gd name="T40" fmla="*/ 110 w 477"/>
                  <a:gd name="T41" fmla="*/ 39 h 256"/>
                  <a:gd name="T42" fmla="*/ 161 w 477"/>
                  <a:gd name="T43" fmla="*/ 128 h 256"/>
                  <a:gd name="T44" fmla="*/ 176 w 477"/>
                  <a:gd name="T45" fmla="*/ 119 h 256"/>
                  <a:gd name="T46" fmla="*/ 362 w 477"/>
                  <a:gd name="T47" fmla="*/ 183 h 256"/>
                  <a:gd name="T48" fmla="*/ 451 w 477"/>
                  <a:gd name="T49" fmla="*/ 132 h 256"/>
                  <a:gd name="T50" fmla="*/ 442 w 477"/>
                  <a:gd name="T51" fmla="*/ 117 h 256"/>
                  <a:gd name="T52" fmla="*/ 354 w 477"/>
                  <a:gd name="T53" fmla="*/ 168 h 256"/>
                  <a:gd name="T54" fmla="*/ 362 w 477"/>
                  <a:gd name="T55" fmla="*/ 183 h 256"/>
                  <a:gd name="T56" fmla="*/ 367 w 477"/>
                  <a:gd name="T57" fmla="*/ 39 h 256"/>
                  <a:gd name="T58" fmla="*/ 352 w 477"/>
                  <a:gd name="T59" fmla="*/ 31 h 256"/>
                  <a:gd name="T60" fmla="*/ 301 w 477"/>
                  <a:gd name="T61" fmla="*/ 119 h 256"/>
                  <a:gd name="T62" fmla="*/ 315 w 477"/>
                  <a:gd name="T63" fmla="*/ 128 h 256"/>
                  <a:gd name="T64" fmla="*/ 367 w 477"/>
                  <a:gd name="T65" fmla="*/ 39 h 2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477" h="256">
                    <a:moveTo>
                      <a:pt x="477" y="240"/>
                    </a:moveTo>
                    <a:cubicBezTo>
                      <a:pt x="477" y="256"/>
                      <a:pt x="477" y="256"/>
                      <a:pt x="477" y="256"/>
                    </a:cubicBezTo>
                    <a:cubicBezTo>
                      <a:pt x="0" y="256"/>
                      <a:pt x="0" y="256"/>
                      <a:pt x="0" y="256"/>
                    </a:cubicBezTo>
                    <a:cubicBezTo>
                      <a:pt x="0" y="240"/>
                      <a:pt x="0" y="240"/>
                      <a:pt x="0" y="240"/>
                    </a:cubicBezTo>
                    <a:cubicBezTo>
                      <a:pt x="135" y="240"/>
                      <a:pt x="135" y="240"/>
                      <a:pt x="135" y="240"/>
                    </a:cubicBezTo>
                    <a:cubicBezTo>
                      <a:pt x="136" y="183"/>
                      <a:pt x="182" y="137"/>
                      <a:pt x="238" y="137"/>
                    </a:cubicBezTo>
                    <a:cubicBezTo>
                      <a:pt x="295" y="137"/>
                      <a:pt x="341" y="183"/>
                      <a:pt x="341" y="240"/>
                    </a:cubicBezTo>
                    <a:lnTo>
                      <a:pt x="477" y="240"/>
                    </a:lnTo>
                    <a:close/>
                    <a:moveTo>
                      <a:pt x="247" y="0"/>
                    </a:moveTo>
                    <a:cubicBezTo>
                      <a:pt x="230" y="0"/>
                      <a:pt x="230" y="0"/>
                      <a:pt x="230" y="0"/>
                    </a:cubicBezTo>
                    <a:cubicBezTo>
                      <a:pt x="230" y="103"/>
                      <a:pt x="230" y="103"/>
                      <a:pt x="230" y="103"/>
                    </a:cubicBezTo>
                    <a:cubicBezTo>
                      <a:pt x="247" y="103"/>
                      <a:pt x="247" y="103"/>
                      <a:pt x="247" y="103"/>
                    </a:cubicBezTo>
                    <a:lnTo>
                      <a:pt x="247" y="0"/>
                    </a:lnTo>
                    <a:close/>
                    <a:moveTo>
                      <a:pt x="123" y="168"/>
                    </a:moveTo>
                    <a:cubicBezTo>
                      <a:pt x="35" y="117"/>
                      <a:pt x="35" y="117"/>
                      <a:pt x="35" y="117"/>
                    </a:cubicBezTo>
                    <a:cubicBezTo>
                      <a:pt x="26" y="132"/>
                      <a:pt x="26" y="132"/>
                      <a:pt x="26" y="132"/>
                    </a:cubicBezTo>
                    <a:cubicBezTo>
                      <a:pt x="114" y="183"/>
                      <a:pt x="114" y="183"/>
                      <a:pt x="114" y="183"/>
                    </a:cubicBezTo>
                    <a:lnTo>
                      <a:pt x="123" y="168"/>
                    </a:lnTo>
                    <a:close/>
                    <a:moveTo>
                      <a:pt x="176" y="119"/>
                    </a:moveTo>
                    <a:cubicBezTo>
                      <a:pt x="125" y="31"/>
                      <a:pt x="125" y="31"/>
                      <a:pt x="125" y="31"/>
                    </a:cubicBezTo>
                    <a:cubicBezTo>
                      <a:pt x="110" y="39"/>
                      <a:pt x="110" y="39"/>
                      <a:pt x="110" y="39"/>
                    </a:cubicBezTo>
                    <a:cubicBezTo>
                      <a:pt x="161" y="128"/>
                      <a:pt x="161" y="128"/>
                      <a:pt x="161" y="128"/>
                    </a:cubicBezTo>
                    <a:lnTo>
                      <a:pt x="176" y="119"/>
                    </a:lnTo>
                    <a:close/>
                    <a:moveTo>
                      <a:pt x="362" y="183"/>
                    </a:moveTo>
                    <a:cubicBezTo>
                      <a:pt x="451" y="132"/>
                      <a:pt x="451" y="132"/>
                      <a:pt x="451" y="132"/>
                    </a:cubicBezTo>
                    <a:cubicBezTo>
                      <a:pt x="442" y="117"/>
                      <a:pt x="442" y="117"/>
                      <a:pt x="442" y="117"/>
                    </a:cubicBezTo>
                    <a:cubicBezTo>
                      <a:pt x="354" y="168"/>
                      <a:pt x="354" y="168"/>
                      <a:pt x="354" y="168"/>
                    </a:cubicBezTo>
                    <a:lnTo>
                      <a:pt x="362" y="183"/>
                    </a:lnTo>
                    <a:close/>
                    <a:moveTo>
                      <a:pt x="367" y="39"/>
                    </a:moveTo>
                    <a:cubicBezTo>
                      <a:pt x="352" y="31"/>
                      <a:pt x="352" y="31"/>
                      <a:pt x="352" y="31"/>
                    </a:cubicBezTo>
                    <a:cubicBezTo>
                      <a:pt x="301" y="119"/>
                      <a:pt x="301" y="119"/>
                      <a:pt x="301" y="119"/>
                    </a:cubicBezTo>
                    <a:cubicBezTo>
                      <a:pt x="315" y="128"/>
                      <a:pt x="315" y="128"/>
                      <a:pt x="315" y="128"/>
                    </a:cubicBezTo>
                    <a:lnTo>
                      <a:pt x="367" y="39"/>
                    </a:lnTo>
                    <a:close/>
                  </a:path>
                </a:pathLst>
              </a:custGeom>
              <a:solidFill>
                <a:srgbClr val="333333"/>
              </a:solidFill>
              <a:ln w="9525">
                <a:noFill/>
                <a:round/>
                <a:headEnd/>
                <a:tailEnd/>
              </a:ln>
              <a:extLst>
                <a:ext uri="{91240B29-F687-4F45-9708-019B960494DF}">
                  <a14:hiddenLine xmlns:a14="http://schemas.microsoft.com/office/drawing/2010/main" w="9525">
                    <a:solidFill>
                      <a:srgbClr val="000000"/>
                    </a:solidFill>
                    <a:round/>
                    <a:headEnd/>
                    <a:tailEnd/>
                  </a14:hiddenLine>
                </a:ext>
              </a:extLst>
            </p:spPr>
            <p:txBody>
              <a:bodyPr vert="horz" wrap="square" lIns="88293" tIns="44147" rIns="88293" bIns="44147" numCol="1" anchor="t" anchorCtr="0" compatLnSpc="1">
                <a:prstTxWarp prst="textNoShape">
                  <a:avLst/>
                </a:prstTxWarp>
              </a:bodyPr>
              <a:lstStyle/>
              <a:p>
                <a:endParaRPr lang="en-GB" dirty="0">
                  <a:solidFill>
                    <a:srgbClr val="FFFFFF"/>
                  </a:solidFill>
                </a:endParaRPr>
              </a:p>
            </p:txBody>
          </p:sp>
          <p:grpSp>
            <p:nvGrpSpPr>
              <p:cNvPr id="9" name="Group 65"/>
              <p:cNvGrpSpPr/>
              <p:nvPr/>
            </p:nvGrpSpPr>
            <p:grpSpPr>
              <a:xfrm>
                <a:off x="1969391" y="5134002"/>
                <a:ext cx="183666" cy="302273"/>
                <a:chOff x="6301443" y="732612"/>
                <a:chExt cx="497569" cy="818886"/>
              </a:xfrm>
            </p:grpSpPr>
            <p:sp>
              <p:nvSpPr>
                <p:cNvPr id="106" name="Freeform 58"/>
                <p:cNvSpPr>
                  <a:spLocks/>
                </p:cNvSpPr>
                <p:nvPr/>
              </p:nvSpPr>
              <p:spPr bwMode="auto">
                <a:xfrm>
                  <a:off x="6301443" y="732612"/>
                  <a:ext cx="497569" cy="116777"/>
                </a:xfrm>
                <a:custGeom>
                  <a:avLst/>
                  <a:gdLst>
                    <a:gd name="T0" fmla="*/ 667 w 686"/>
                    <a:gd name="T1" fmla="*/ 81 h 161"/>
                    <a:gd name="T2" fmla="*/ 627 w 686"/>
                    <a:gd name="T3" fmla="*/ 81 h 161"/>
                    <a:gd name="T4" fmla="*/ 627 w 686"/>
                    <a:gd name="T5" fmla="*/ 0 h 161"/>
                    <a:gd name="T6" fmla="*/ 62 w 686"/>
                    <a:gd name="T7" fmla="*/ 0 h 161"/>
                    <a:gd name="T8" fmla="*/ 62 w 686"/>
                    <a:gd name="T9" fmla="*/ 81 h 161"/>
                    <a:gd name="T10" fmla="*/ 22 w 686"/>
                    <a:gd name="T11" fmla="*/ 81 h 161"/>
                    <a:gd name="T12" fmla="*/ 0 w 686"/>
                    <a:gd name="T13" fmla="*/ 161 h 161"/>
                    <a:gd name="T14" fmla="*/ 686 w 686"/>
                    <a:gd name="T15" fmla="*/ 161 h 161"/>
                    <a:gd name="T16" fmla="*/ 667 w 686"/>
                    <a:gd name="T17" fmla="*/ 81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6" h="161">
                      <a:moveTo>
                        <a:pt x="667" y="81"/>
                      </a:moveTo>
                      <a:lnTo>
                        <a:pt x="627" y="81"/>
                      </a:lnTo>
                      <a:lnTo>
                        <a:pt x="627" y="0"/>
                      </a:lnTo>
                      <a:lnTo>
                        <a:pt x="62" y="0"/>
                      </a:lnTo>
                      <a:lnTo>
                        <a:pt x="62" y="81"/>
                      </a:lnTo>
                      <a:lnTo>
                        <a:pt x="22" y="81"/>
                      </a:lnTo>
                      <a:lnTo>
                        <a:pt x="0" y="161"/>
                      </a:lnTo>
                      <a:lnTo>
                        <a:pt x="686" y="161"/>
                      </a:lnTo>
                      <a:lnTo>
                        <a:pt x="667" y="81"/>
                      </a:lnTo>
                      <a:close/>
                    </a:path>
                  </a:pathLst>
                </a:custGeom>
                <a:solidFill>
                  <a:srgbClr val="333333"/>
                </a:solidFill>
                <a:ln w="9525">
                  <a:noFill/>
                  <a:round/>
                  <a:headEnd/>
                  <a:tailEnd/>
                </a:ln>
                <a:extLst>
                  <a:ext uri="{91240B29-F687-4F45-9708-019B960494DF}">
                    <a14:hiddenLine xmlns:a14="http://schemas.microsoft.com/office/drawing/2010/main" w="9525">
                      <a:solidFill>
                        <a:srgbClr val="000000"/>
                      </a:solidFill>
                      <a:round/>
                      <a:headEnd/>
                      <a:tailEnd/>
                    </a14:hiddenLine>
                  </a:ext>
                </a:extLst>
              </p:spPr>
              <p:txBody>
                <a:bodyPr vert="horz" wrap="square" lIns="88293" tIns="44147" rIns="88293" bIns="44147" numCol="1" anchor="t" anchorCtr="0" compatLnSpc="1">
                  <a:prstTxWarp prst="textNoShape">
                    <a:avLst/>
                  </a:prstTxWarp>
                </a:bodyPr>
                <a:lstStyle/>
                <a:p>
                  <a:endParaRPr lang="en-GB" dirty="0">
                    <a:solidFill>
                      <a:srgbClr val="FFFFFF"/>
                    </a:solidFill>
                  </a:endParaRPr>
                </a:p>
              </p:txBody>
            </p:sp>
            <p:sp>
              <p:nvSpPr>
                <p:cNvPr id="107" name="Freeform 59"/>
                <p:cNvSpPr>
                  <a:spLocks/>
                </p:cNvSpPr>
                <p:nvPr/>
              </p:nvSpPr>
              <p:spPr bwMode="auto">
                <a:xfrm>
                  <a:off x="6317400" y="879127"/>
                  <a:ext cx="467831" cy="672371"/>
                </a:xfrm>
                <a:custGeom>
                  <a:avLst/>
                  <a:gdLst>
                    <a:gd name="T0" fmla="*/ 99 w 645"/>
                    <a:gd name="T1" fmla="*/ 927 h 927"/>
                    <a:gd name="T2" fmla="*/ 543 w 645"/>
                    <a:gd name="T3" fmla="*/ 927 h 927"/>
                    <a:gd name="T4" fmla="*/ 645 w 645"/>
                    <a:gd name="T5" fmla="*/ 0 h 927"/>
                    <a:gd name="T6" fmla="*/ 0 w 645"/>
                    <a:gd name="T7" fmla="*/ 0 h 927"/>
                    <a:gd name="T8" fmla="*/ 99 w 645"/>
                    <a:gd name="T9" fmla="*/ 927 h 927"/>
                  </a:gdLst>
                  <a:ahLst/>
                  <a:cxnLst>
                    <a:cxn ang="0">
                      <a:pos x="T0" y="T1"/>
                    </a:cxn>
                    <a:cxn ang="0">
                      <a:pos x="T2" y="T3"/>
                    </a:cxn>
                    <a:cxn ang="0">
                      <a:pos x="T4" y="T5"/>
                    </a:cxn>
                    <a:cxn ang="0">
                      <a:pos x="T6" y="T7"/>
                    </a:cxn>
                    <a:cxn ang="0">
                      <a:pos x="T8" y="T9"/>
                    </a:cxn>
                  </a:cxnLst>
                  <a:rect l="0" t="0" r="r" b="b"/>
                  <a:pathLst>
                    <a:path w="645" h="927">
                      <a:moveTo>
                        <a:pt x="99" y="927"/>
                      </a:moveTo>
                      <a:lnTo>
                        <a:pt x="543" y="927"/>
                      </a:lnTo>
                      <a:lnTo>
                        <a:pt x="645" y="0"/>
                      </a:lnTo>
                      <a:lnTo>
                        <a:pt x="0" y="0"/>
                      </a:lnTo>
                      <a:lnTo>
                        <a:pt x="99" y="927"/>
                      </a:lnTo>
                      <a:close/>
                    </a:path>
                  </a:pathLst>
                </a:custGeom>
                <a:solidFill>
                  <a:srgbClr val="333333"/>
                </a:solidFill>
                <a:ln w="9525">
                  <a:noFill/>
                  <a:round/>
                  <a:headEnd/>
                  <a:tailEnd/>
                </a:ln>
                <a:extLst>
                  <a:ext uri="{91240B29-F687-4F45-9708-019B960494DF}">
                    <a14:hiddenLine xmlns:a14="http://schemas.microsoft.com/office/drawing/2010/main" w="9525">
                      <a:solidFill>
                        <a:srgbClr val="000000"/>
                      </a:solidFill>
                      <a:round/>
                      <a:headEnd/>
                      <a:tailEnd/>
                    </a14:hiddenLine>
                  </a:ext>
                </a:extLst>
              </p:spPr>
              <p:txBody>
                <a:bodyPr vert="horz" wrap="square" lIns="88293" tIns="44147" rIns="88293" bIns="44147" numCol="1" anchor="t" anchorCtr="0" compatLnSpc="1">
                  <a:prstTxWarp prst="textNoShape">
                    <a:avLst/>
                  </a:prstTxWarp>
                </a:bodyPr>
                <a:lstStyle/>
                <a:p>
                  <a:endParaRPr lang="en-GB" dirty="0">
                    <a:solidFill>
                      <a:srgbClr val="FFFFFF"/>
                    </a:solidFill>
                  </a:endParaRPr>
                </a:p>
              </p:txBody>
            </p:sp>
          </p:grpSp>
          <p:grpSp>
            <p:nvGrpSpPr>
              <p:cNvPr id="11" name="Group 66"/>
              <p:cNvGrpSpPr/>
              <p:nvPr/>
            </p:nvGrpSpPr>
            <p:grpSpPr>
              <a:xfrm>
                <a:off x="4664668" y="5150765"/>
                <a:ext cx="387321" cy="277798"/>
                <a:chOff x="9095610" y="787810"/>
                <a:chExt cx="774641" cy="555595"/>
              </a:xfrm>
            </p:grpSpPr>
            <p:sp>
              <p:nvSpPr>
                <p:cNvPr id="104" name="Freeform 64"/>
                <p:cNvSpPr>
                  <a:spLocks noEditPoints="1"/>
                </p:cNvSpPr>
                <p:nvPr/>
              </p:nvSpPr>
              <p:spPr bwMode="auto">
                <a:xfrm>
                  <a:off x="9245026" y="787810"/>
                  <a:ext cx="625225" cy="438818"/>
                </a:xfrm>
                <a:custGeom>
                  <a:avLst/>
                  <a:gdLst>
                    <a:gd name="T0" fmla="*/ 308 w 363"/>
                    <a:gd name="T1" fmla="*/ 34 h 255"/>
                    <a:gd name="T2" fmla="*/ 265 w 363"/>
                    <a:gd name="T3" fmla="*/ 55 h 255"/>
                    <a:gd name="T4" fmla="*/ 267 w 363"/>
                    <a:gd name="T5" fmla="*/ 0 h 255"/>
                    <a:gd name="T6" fmla="*/ 1 w 363"/>
                    <a:gd name="T7" fmla="*/ 0 h 255"/>
                    <a:gd name="T8" fmla="*/ 61 w 363"/>
                    <a:gd name="T9" fmla="*/ 255 h 255"/>
                    <a:gd name="T10" fmla="*/ 207 w 363"/>
                    <a:gd name="T11" fmla="*/ 255 h 255"/>
                    <a:gd name="T12" fmla="*/ 258 w 363"/>
                    <a:gd name="T13" fmla="*/ 112 h 255"/>
                    <a:gd name="T14" fmla="*/ 308 w 363"/>
                    <a:gd name="T15" fmla="*/ 145 h 255"/>
                    <a:gd name="T16" fmla="*/ 363 w 363"/>
                    <a:gd name="T17" fmla="*/ 89 h 255"/>
                    <a:gd name="T18" fmla="*/ 308 w 363"/>
                    <a:gd name="T19" fmla="*/ 34 h 255"/>
                    <a:gd name="T20" fmla="*/ 308 w 363"/>
                    <a:gd name="T21" fmla="*/ 128 h 255"/>
                    <a:gd name="T22" fmla="*/ 270 w 363"/>
                    <a:gd name="T23" fmla="*/ 89 h 255"/>
                    <a:gd name="T24" fmla="*/ 308 w 363"/>
                    <a:gd name="T25" fmla="*/ 51 h 255"/>
                    <a:gd name="T26" fmla="*/ 346 w 363"/>
                    <a:gd name="T27" fmla="*/ 89 h 255"/>
                    <a:gd name="T28" fmla="*/ 308 w 363"/>
                    <a:gd name="T29" fmla="*/ 128 h 2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63" h="255">
                      <a:moveTo>
                        <a:pt x="308" y="34"/>
                      </a:moveTo>
                      <a:cubicBezTo>
                        <a:pt x="291" y="34"/>
                        <a:pt x="275" y="42"/>
                        <a:pt x="265" y="55"/>
                      </a:cubicBezTo>
                      <a:cubicBezTo>
                        <a:pt x="266" y="38"/>
                        <a:pt x="267" y="19"/>
                        <a:pt x="267" y="0"/>
                      </a:cubicBezTo>
                      <a:cubicBezTo>
                        <a:pt x="1" y="0"/>
                        <a:pt x="1" y="0"/>
                        <a:pt x="1" y="0"/>
                      </a:cubicBezTo>
                      <a:cubicBezTo>
                        <a:pt x="0" y="170"/>
                        <a:pt x="61" y="255"/>
                        <a:pt x="61" y="255"/>
                      </a:cubicBezTo>
                      <a:cubicBezTo>
                        <a:pt x="207" y="255"/>
                        <a:pt x="207" y="255"/>
                        <a:pt x="207" y="255"/>
                      </a:cubicBezTo>
                      <a:cubicBezTo>
                        <a:pt x="207" y="255"/>
                        <a:pt x="241" y="208"/>
                        <a:pt x="258" y="112"/>
                      </a:cubicBezTo>
                      <a:cubicBezTo>
                        <a:pt x="267" y="131"/>
                        <a:pt x="286" y="145"/>
                        <a:pt x="308" y="145"/>
                      </a:cubicBezTo>
                      <a:cubicBezTo>
                        <a:pt x="339" y="145"/>
                        <a:pt x="363" y="120"/>
                        <a:pt x="363" y="89"/>
                      </a:cubicBezTo>
                      <a:cubicBezTo>
                        <a:pt x="363" y="59"/>
                        <a:pt x="339" y="34"/>
                        <a:pt x="308" y="34"/>
                      </a:cubicBezTo>
                      <a:moveTo>
                        <a:pt x="308" y="128"/>
                      </a:moveTo>
                      <a:cubicBezTo>
                        <a:pt x="287" y="128"/>
                        <a:pt x="270" y="110"/>
                        <a:pt x="270" y="89"/>
                      </a:cubicBezTo>
                      <a:cubicBezTo>
                        <a:pt x="270" y="68"/>
                        <a:pt x="287" y="51"/>
                        <a:pt x="308" y="51"/>
                      </a:cubicBezTo>
                      <a:cubicBezTo>
                        <a:pt x="329" y="51"/>
                        <a:pt x="346" y="68"/>
                        <a:pt x="346" y="89"/>
                      </a:cubicBezTo>
                      <a:cubicBezTo>
                        <a:pt x="346" y="110"/>
                        <a:pt x="329" y="128"/>
                        <a:pt x="308" y="128"/>
                      </a:cubicBezTo>
                    </a:path>
                  </a:pathLst>
                </a:custGeom>
                <a:solidFill>
                  <a:srgbClr val="333333"/>
                </a:solidFill>
                <a:ln w="9525">
                  <a:noFill/>
                  <a:round/>
                  <a:headEnd/>
                  <a:tailEnd/>
                </a:ln>
                <a:extLst>
                  <a:ext uri="{91240B29-F687-4F45-9708-019B960494DF}">
                    <a14:hiddenLine xmlns:a14="http://schemas.microsoft.com/office/drawing/2010/main" w="9525">
                      <a:solidFill>
                        <a:srgbClr val="000000"/>
                      </a:solidFill>
                      <a:round/>
                      <a:headEnd/>
                      <a:tailEnd/>
                    </a14:hiddenLine>
                  </a:ext>
                </a:extLst>
              </p:spPr>
              <p:txBody>
                <a:bodyPr vert="horz" wrap="square" lIns="88293" tIns="44147" rIns="88293" bIns="44147" numCol="1" anchor="t" anchorCtr="0" compatLnSpc="1">
                  <a:prstTxWarp prst="textNoShape">
                    <a:avLst/>
                  </a:prstTxWarp>
                </a:bodyPr>
                <a:lstStyle/>
                <a:p>
                  <a:endParaRPr lang="en-GB" dirty="0">
                    <a:solidFill>
                      <a:srgbClr val="FFFFFF"/>
                    </a:solidFill>
                  </a:endParaRPr>
                </a:p>
              </p:txBody>
            </p:sp>
            <p:sp>
              <p:nvSpPr>
                <p:cNvPr id="105" name="Freeform 65"/>
                <p:cNvSpPr>
                  <a:spLocks/>
                </p:cNvSpPr>
                <p:nvPr/>
              </p:nvSpPr>
              <p:spPr bwMode="auto">
                <a:xfrm>
                  <a:off x="9095610" y="1255641"/>
                  <a:ext cx="760860" cy="87764"/>
                </a:xfrm>
                <a:custGeom>
                  <a:avLst/>
                  <a:gdLst>
                    <a:gd name="T0" fmla="*/ 0 w 442"/>
                    <a:gd name="T1" fmla="*/ 0 h 51"/>
                    <a:gd name="T2" fmla="*/ 127 w 442"/>
                    <a:gd name="T3" fmla="*/ 34 h 51"/>
                    <a:gd name="T4" fmla="*/ 127 w 442"/>
                    <a:gd name="T5" fmla="*/ 51 h 51"/>
                    <a:gd name="T6" fmla="*/ 314 w 442"/>
                    <a:gd name="T7" fmla="*/ 51 h 51"/>
                    <a:gd name="T8" fmla="*/ 314 w 442"/>
                    <a:gd name="T9" fmla="*/ 34 h 51"/>
                    <a:gd name="T10" fmla="*/ 442 w 442"/>
                    <a:gd name="T11" fmla="*/ 0 h 51"/>
                    <a:gd name="T12" fmla="*/ 0 w 442"/>
                    <a:gd name="T13" fmla="*/ 0 h 51"/>
                  </a:gdLst>
                  <a:ahLst/>
                  <a:cxnLst>
                    <a:cxn ang="0">
                      <a:pos x="T0" y="T1"/>
                    </a:cxn>
                    <a:cxn ang="0">
                      <a:pos x="T2" y="T3"/>
                    </a:cxn>
                    <a:cxn ang="0">
                      <a:pos x="T4" y="T5"/>
                    </a:cxn>
                    <a:cxn ang="0">
                      <a:pos x="T6" y="T7"/>
                    </a:cxn>
                    <a:cxn ang="0">
                      <a:pos x="T8" y="T9"/>
                    </a:cxn>
                    <a:cxn ang="0">
                      <a:pos x="T10" y="T11"/>
                    </a:cxn>
                    <a:cxn ang="0">
                      <a:pos x="T12" y="T13"/>
                    </a:cxn>
                  </a:cxnLst>
                  <a:rect l="0" t="0" r="r" b="b"/>
                  <a:pathLst>
                    <a:path w="442" h="51">
                      <a:moveTo>
                        <a:pt x="0" y="0"/>
                      </a:moveTo>
                      <a:cubicBezTo>
                        <a:pt x="25" y="17"/>
                        <a:pt x="127" y="34"/>
                        <a:pt x="127" y="34"/>
                      </a:cubicBezTo>
                      <a:cubicBezTo>
                        <a:pt x="127" y="51"/>
                        <a:pt x="127" y="51"/>
                        <a:pt x="127" y="51"/>
                      </a:cubicBezTo>
                      <a:cubicBezTo>
                        <a:pt x="314" y="51"/>
                        <a:pt x="314" y="51"/>
                        <a:pt x="314" y="51"/>
                      </a:cubicBezTo>
                      <a:cubicBezTo>
                        <a:pt x="314" y="34"/>
                        <a:pt x="314" y="34"/>
                        <a:pt x="314" y="34"/>
                      </a:cubicBezTo>
                      <a:cubicBezTo>
                        <a:pt x="314" y="34"/>
                        <a:pt x="416" y="17"/>
                        <a:pt x="442" y="0"/>
                      </a:cubicBezTo>
                      <a:lnTo>
                        <a:pt x="0" y="0"/>
                      </a:lnTo>
                      <a:close/>
                    </a:path>
                  </a:pathLst>
                </a:custGeom>
                <a:solidFill>
                  <a:srgbClr val="333333"/>
                </a:solidFill>
                <a:ln w="9525">
                  <a:noFill/>
                  <a:round/>
                  <a:headEnd/>
                  <a:tailEnd/>
                </a:ln>
                <a:extLst>
                  <a:ext uri="{91240B29-F687-4F45-9708-019B960494DF}">
                    <a14:hiddenLine xmlns:a14="http://schemas.microsoft.com/office/drawing/2010/main" w="9525">
                      <a:solidFill>
                        <a:srgbClr val="000000"/>
                      </a:solidFill>
                      <a:round/>
                      <a:headEnd/>
                      <a:tailEnd/>
                    </a14:hiddenLine>
                  </a:ext>
                </a:extLst>
              </p:spPr>
              <p:txBody>
                <a:bodyPr vert="horz" wrap="square" lIns="88293" tIns="44147" rIns="88293" bIns="44147" numCol="1" anchor="t" anchorCtr="0" compatLnSpc="1">
                  <a:prstTxWarp prst="textNoShape">
                    <a:avLst/>
                  </a:prstTxWarp>
                </a:bodyPr>
                <a:lstStyle/>
                <a:p>
                  <a:endParaRPr lang="en-GB" dirty="0">
                    <a:solidFill>
                      <a:srgbClr val="FFFFFF"/>
                    </a:solidFill>
                  </a:endParaRPr>
                </a:p>
              </p:txBody>
            </p:sp>
          </p:grpSp>
          <p:sp>
            <p:nvSpPr>
              <p:cNvPr id="68" name="Moon 67"/>
              <p:cNvSpPr/>
              <p:nvPr/>
            </p:nvSpPr>
            <p:spPr bwMode="ltGray">
              <a:xfrm>
                <a:off x="9231586" y="5143647"/>
                <a:ext cx="171262" cy="342524"/>
              </a:xfrm>
              <a:prstGeom prst="moon">
                <a:avLst/>
              </a:prstGeom>
              <a:solidFill>
                <a:srgbClr val="333333"/>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88293" tIns="44147" rIns="88293" bIns="44147" numCol="1" spcCol="0" rtlCol="0" fromWordArt="0" anchor="t" anchorCtr="0" forceAA="0" compatLnSpc="1">
                <a:prstTxWarp prst="textNoShape">
                  <a:avLst/>
                </a:prstTxWarp>
                <a:noAutofit/>
              </a:bodyPr>
              <a:lstStyle/>
              <a:p>
                <a:endParaRPr lang="en-GB" sz="1352" b="0" dirty="0">
                  <a:solidFill>
                    <a:srgbClr val="FFFFFF"/>
                  </a:solidFill>
                </a:endParaRPr>
              </a:p>
            </p:txBody>
          </p:sp>
          <p:sp>
            <p:nvSpPr>
              <p:cNvPr id="103" name="Freeform 81"/>
              <p:cNvSpPr>
                <a:spLocks/>
              </p:cNvSpPr>
              <p:nvPr/>
            </p:nvSpPr>
            <p:spPr bwMode="auto">
              <a:xfrm>
                <a:off x="3688421" y="5143462"/>
                <a:ext cx="515988" cy="258223"/>
              </a:xfrm>
              <a:custGeom>
                <a:avLst/>
                <a:gdLst>
                  <a:gd name="T0" fmla="*/ 238 w 476"/>
                  <a:gd name="T1" fmla="*/ 0 h 238"/>
                  <a:gd name="T2" fmla="*/ 0 w 476"/>
                  <a:gd name="T3" fmla="*/ 0 h 238"/>
                  <a:gd name="T4" fmla="*/ 136 w 476"/>
                  <a:gd name="T5" fmla="*/ 218 h 238"/>
                  <a:gd name="T6" fmla="*/ 136 w 476"/>
                  <a:gd name="T7" fmla="*/ 238 h 238"/>
                  <a:gd name="T8" fmla="*/ 340 w 476"/>
                  <a:gd name="T9" fmla="*/ 238 h 238"/>
                  <a:gd name="T10" fmla="*/ 340 w 476"/>
                  <a:gd name="T11" fmla="*/ 217 h 238"/>
                  <a:gd name="T12" fmla="*/ 476 w 476"/>
                  <a:gd name="T13" fmla="*/ 0 h 238"/>
                  <a:gd name="T14" fmla="*/ 238 w 476"/>
                  <a:gd name="T15" fmla="*/ 0 h 23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76" h="238">
                    <a:moveTo>
                      <a:pt x="238" y="0"/>
                    </a:moveTo>
                    <a:cubicBezTo>
                      <a:pt x="0" y="0"/>
                      <a:pt x="0" y="0"/>
                      <a:pt x="0" y="0"/>
                    </a:cubicBezTo>
                    <a:cubicBezTo>
                      <a:pt x="0" y="0"/>
                      <a:pt x="27" y="145"/>
                      <a:pt x="136" y="218"/>
                    </a:cubicBezTo>
                    <a:cubicBezTo>
                      <a:pt x="136" y="238"/>
                      <a:pt x="136" y="238"/>
                      <a:pt x="136" y="238"/>
                    </a:cubicBezTo>
                    <a:cubicBezTo>
                      <a:pt x="340" y="238"/>
                      <a:pt x="340" y="238"/>
                      <a:pt x="340" y="238"/>
                    </a:cubicBezTo>
                    <a:cubicBezTo>
                      <a:pt x="340" y="217"/>
                      <a:pt x="340" y="217"/>
                      <a:pt x="340" y="217"/>
                    </a:cubicBezTo>
                    <a:cubicBezTo>
                      <a:pt x="449" y="145"/>
                      <a:pt x="476" y="0"/>
                      <a:pt x="476" y="0"/>
                    </a:cubicBezTo>
                    <a:lnTo>
                      <a:pt x="238" y="0"/>
                    </a:lnTo>
                    <a:close/>
                  </a:path>
                </a:pathLst>
              </a:custGeom>
              <a:solidFill>
                <a:srgbClr val="333333"/>
              </a:solidFill>
              <a:ln w="9525">
                <a:noFill/>
                <a:round/>
                <a:headEnd/>
                <a:tailEnd/>
              </a:ln>
            </p:spPr>
            <p:txBody>
              <a:bodyPr vert="horz" wrap="square" lIns="88293" tIns="44147" rIns="88293" bIns="44147" numCol="1" anchor="t" anchorCtr="0" compatLnSpc="1">
                <a:prstTxWarp prst="textNoShape">
                  <a:avLst/>
                </a:prstTxWarp>
              </a:bodyPr>
              <a:lstStyle/>
              <a:p>
                <a:endParaRPr lang="en-GB" dirty="0">
                  <a:solidFill>
                    <a:srgbClr val="333333"/>
                  </a:solidFill>
                </a:endParaRPr>
              </a:p>
            </p:txBody>
          </p:sp>
        </p:grpSp>
      </p:grpSp>
      <p:sp>
        <p:nvSpPr>
          <p:cNvPr id="2" name="1 Marcador de número de diapositiva"/>
          <p:cNvSpPr>
            <a:spLocks noGrp="1"/>
          </p:cNvSpPr>
          <p:nvPr>
            <p:ph type="sldNum" sz="quarter" idx="4294967295"/>
          </p:nvPr>
        </p:nvSpPr>
        <p:spPr>
          <a:xfrm>
            <a:off x="9385481" y="6972324"/>
            <a:ext cx="557301" cy="277842"/>
          </a:xfrm>
          <a:prstGeom prst="rect">
            <a:avLst/>
          </a:prstGeom>
        </p:spPr>
        <p:txBody>
          <a:bodyPr/>
          <a:lstStyle/>
          <a:p>
            <a:fld id="{9784CBA3-D598-4B1F-BAA3-EE14B5154290}" type="slidenum">
              <a:rPr lang="en-AU" smtClean="0"/>
              <a:pPr/>
              <a:t>15</a:t>
            </a:fld>
            <a:endParaRPr lang="en-AU" dirty="0"/>
          </a:p>
        </p:txBody>
      </p:sp>
      <p:sp>
        <p:nvSpPr>
          <p:cNvPr id="3" name="TextBox 2"/>
          <p:cNvSpPr txBox="1"/>
          <p:nvPr/>
        </p:nvSpPr>
        <p:spPr>
          <a:xfrm>
            <a:off x="1476078" y="6732959"/>
            <a:ext cx="2304256" cy="215444"/>
          </a:xfrm>
          <a:prstGeom prst="rect">
            <a:avLst/>
          </a:prstGeom>
          <a:noFill/>
        </p:spPr>
        <p:txBody>
          <a:bodyPr wrap="square" rtlCol="0">
            <a:spAutoFit/>
          </a:bodyPr>
          <a:lstStyle/>
          <a:p>
            <a:pPr algn="l"/>
            <a:r>
              <a:rPr lang="es-AR" sz="800" b="0" dirty="0" smtClean="0">
                <a:latin typeface="+mn-lt"/>
              </a:rPr>
              <a:t>Fuente: Connected Life 2016</a:t>
            </a:r>
          </a:p>
        </p:txBody>
      </p:sp>
      <p:grpSp>
        <p:nvGrpSpPr>
          <p:cNvPr id="4" name="Group 3"/>
          <p:cNvGrpSpPr/>
          <p:nvPr/>
        </p:nvGrpSpPr>
        <p:grpSpPr>
          <a:xfrm>
            <a:off x="8710216" y="1332359"/>
            <a:ext cx="1851264" cy="1770006"/>
            <a:chOff x="9073950" y="890236"/>
            <a:chExt cx="973933" cy="1199531"/>
          </a:xfrm>
        </p:grpSpPr>
        <p:pic>
          <p:nvPicPr>
            <p:cNvPr id="43" name="Picture 82"/>
            <p:cNvPicPr>
              <a:picLocks noChangeAspect="1"/>
            </p:cNvPicPr>
            <p:nvPr/>
          </p:nvPicPr>
          <p:blipFill>
            <a:blip r:embed="rId7" cstate="email">
              <a:extLst>
                <a:ext uri="{28A0092B-C50C-407E-A947-70E740481C1C}">
                  <a14:useLocalDpi xmlns:a14="http://schemas.microsoft.com/office/drawing/2010/main"/>
                </a:ext>
              </a:extLst>
            </a:blip>
            <a:srcRect/>
            <a:stretch>
              <a:fillRect/>
            </a:stretch>
          </p:blipFill>
          <p:spPr bwMode="auto">
            <a:xfrm>
              <a:off x="9073950" y="1572763"/>
              <a:ext cx="319088" cy="171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4" name="Picture 83"/>
            <p:cNvPicPr>
              <a:picLocks noChangeAspect="1"/>
            </p:cNvPicPr>
            <p:nvPr/>
          </p:nvPicPr>
          <p:blipFill>
            <a:blip r:embed="rId8" cstate="email">
              <a:extLst>
                <a:ext uri="{28A0092B-C50C-407E-A947-70E740481C1C}">
                  <a14:useLocalDpi xmlns:a14="http://schemas.microsoft.com/office/drawing/2010/main"/>
                </a:ext>
              </a:extLst>
            </a:blip>
            <a:srcRect/>
            <a:stretch>
              <a:fillRect/>
            </a:stretch>
          </p:blipFill>
          <p:spPr bwMode="auto">
            <a:xfrm>
              <a:off x="9171608" y="924716"/>
              <a:ext cx="123825" cy="219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5" name="Picture 84"/>
            <p:cNvPicPr>
              <a:picLocks noChangeAspect="1"/>
            </p:cNvPicPr>
            <p:nvPr/>
          </p:nvPicPr>
          <p:blipFill>
            <a:blip r:embed="rId9" cstate="email">
              <a:extLst>
                <a:ext uri="{28A0092B-C50C-407E-A947-70E740481C1C}">
                  <a14:useLocalDpi xmlns:a14="http://schemas.microsoft.com/office/drawing/2010/main"/>
                </a:ext>
              </a:extLst>
            </a:blip>
            <a:srcRect/>
            <a:stretch>
              <a:fillRect/>
            </a:stretch>
          </p:blipFill>
          <p:spPr bwMode="auto">
            <a:xfrm>
              <a:off x="9143009" y="1212723"/>
              <a:ext cx="180975" cy="2254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46" name="Group 10"/>
            <p:cNvGrpSpPr>
              <a:grpSpLocks/>
            </p:cNvGrpSpPr>
            <p:nvPr/>
          </p:nvGrpSpPr>
          <p:grpSpPr bwMode="auto">
            <a:xfrm>
              <a:off x="9105700" y="1860800"/>
              <a:ext cx="255588" cy="215900"/>
              <a:chOff x="5090660" y="657622"/>
              <a:chExt cx="2725102" cy="2304255"/>
            </a:xfrm>
          </p:grpSpPr>
          <p:sp>
            <p:nvSpPr>
              <p:cNvPr id="47" name="Rectangle 9"/>
              <p:cNvSpPr/>
              <p:nvPr/>
            </p:nvSpPr>
            <p:spPr bwMode="ltGray">
              <a:xfrm>
                <a:off x="5124512" y="657622"/>
                <a:ext cx="2674318" cy="1812912"/>
              </a:xfrm>
              <a:prstGeom prst="rect">
                <a:avLst/>
              </a:prstGeom>
              <a:solidFill>
                <a:sysClr val="window" lastClr="FFFFFF"/>
              </a:solidFill>
              <a:ln w="12700" cap="flat" cmpd="sng" algn="ctr">
                <a:noFill/>
                <a:prstDash val="soli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s-MX" sz="1400" b="0" i="0" u="none" strike="noStrike" kern="0" cap="none" spc="0" normalizeH="0" baseline="0" noProof="0" dirty="0">
                  <a:ln>
                    <a:noFill/>
                  </a:ln>
                  <a:solidFill>
                    <a:prstClr val="white"/>
                  </a:solidFill>
                  <a:effectLst/>
                  <a:uLnTx/>
                  <a:uFillTx/>
                  <a:latin typeface="Verdana"/>
                  <a:ea typeface="+mn-ea"/>
                  <a:cs typeface="+mn-cs"/>
                </a:endParaRPr>
              </a:p>
            </p:txBody>
          </p:sp>
          <p:sp>
            <p:nvSpPr>
              <p:cNvPr id="48" name="Freeform 32"/>
              <p:cNvSpPr>
                <a:spLocks noEditPoints="1"/>
              </p:cNvSpPr>
              <p:nvPr/>
            </p:nvSpPr>
            <p:spPr bwMode="auto">
              <a:xfrm>
                <a:off x="5090660" y="657622"/>
                <a:ext cx="2725102" cy="2304255"/>
              </a:xfrm>
              <a:custGeom>
                <a:avLst/>
                <a:gdLst>
                  <a:gd name="T0" fmla="*/ 2725102 w 442"/>
                  <a:gd name="T1" fmla="*/ 1836011 h 374"/>
                  <a:gd name="T2" fmla="*/ 2725102 w 442"/>
                  <a:gd name="T3" fmla="*/ 0 h 374"/>
                  <a:gd name="T4" fmla="*/ 0 w 442"/>
                  <a:gd name="T5" fmla="*/ 0 h 374"/>
                  <a:gd name="T6" fmla="*/ 0 w 442"/>
                  <a:gd name="T7" fmla="*/ 1836011 h 374"/>
                  <a:gd name="T8" fmla="*/ 1048116 w 442"/>
                  <a:gd name="T9" fmla="*/ 1836011 h 374"/>
                  <a:gd name="T10" fmla="*/ 1048116 w 442"/>
                  <a:gd name="T11" fmla="*/ 2199516 h 374"/>
                  <a:gd name="T12" fmla="*/ 524058 w 442"/>
                  <a:gd name="T13" fmla="*/ 2199516 h 374"/>
                  <a:gd name="T14" fmla="*/ 524058 w 442"/>
                  <a:gd name="T15" fmla="*/ 2304255 h 374"/>
                  <a:gd name="T16" fmla="*/ 2201044 w 442"/>
                  <a:gd name="T17" fmla="*/ 2304255 h 374"/>
                  <a:gd name="T18" fmla="*/ 2201044 w 442"/>
                  <a:gd name="T19" fmla="*/ 2199516 h 374"/>
                  <a:gd name="T20" fmla="*/ 1676986 w 442"/>
                  <a:gd name="T21" fmla="*/ 2199516 h 374"/>
                  <a:gd name="T22" fmla="*/ 1676986 w 442"/>
                  <a:gd name="T23" fmla="*/ 1836011 h 374"/>
                  <a:gd name="T24" fmla="*/ 2725102 w 442"/>
                  <a:gd name="T25" fmla="*/ 1836011 h 374"/>
                  <a:gd name="T26" fmla="*/ 2564802 w 442"/>
                  <a:gd name="T27" fmla="*/ 1780561 h 374"/>
                  <a:gd name="T28" fmla="*/ 2515479 w 442"/>
                  <a:gd name="T29" fmla="*/ 1731272 h 374"/>
                  <a:gd name="T30" fmla="*/ 2564802 w 442"/>
                  <a:gd name="T31" fmla="*/ 1675822 h 374"/>
                  <a:gd name="T32" fmla="*/ 2620290 w 442"/>
                  <a:gd name="T33" fmla="*/ 1731272 h 374"/>
                  <a:gd name="T34" fmla="*/ 2564802 w 442"/>
                  <a:gd name="T35" fmla="*/ 1780561 h 374"/>
                  <a:gd name="T36" fmla="*/ 104812 w 442"/>
                  <a:gd name="T37" fmla="*/ 104739 h 374"/>
                  <a:gd name="T38" fmla="*/ 2620290 w 442"/>
                  <a:gd name="T39" fmla="*/ 104739 h 374"/>
                  <a:gd name="T40" fmla="*/ 2620290 w 442"/>
                  <a:gd name="T41" fmla="*/ 1626533 h 374"/>
                  <a:gd name="T42" fmla="*/ 104812 w 442"/>
                  <a:gd name="T43" fmla="*/ 1626533 h 374"/>
                  <a:gd name="T44" fmla="*/ 104812 w 442"/>
                  <a:gd name="T45" fmla="*/ 104739 h 374"/>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0" t="0" r="r" b="b"/>
                <a:pathLst>
                  <a:path w="442" h="374">
                    <a:moveTo>
                      <a:pt x="442" y="298"/>
                    </a:moveTo>
                    <a:cubicBezTo>
                      <a:pt x="442" y="0"/>
                      <a:pt x="442" y="0"/>
                      <a:pt x="442" y="0"/>
                    </a:cubicBezTo>
                    <a:cubicBezTo>
                      <a:pt x="0" y="0"/>
                      <a:pt x="0" y="0"/>
                      <a:pt x="0" y="0"/>
                    </a:cubicBezTo>
                    <a:cubicBezTo>
                      <a:pt x="0" y="298"/>
                      <a:pt x="0" y="298"/>
                      <a:pt x="0" y="298"/>
                    </a:cubicBezTo>
                    <a:cubicBezTo>
                      <a:pt x="170" y="298"/>
                      <a:pt x="170" y="298"/>
                      <a:pt x="170" y="298"/>
                    </a:cubicBezTo>
                    <a:cubicBezTo>
                      <a:pt x="170" y="357"/>
                      <a:pt x="170" y="357"/>
                      <a:pt x="170" y="357"/>
                    </a:cubicBezTo>
                    <a:cubicBezTo>
                      <a:pt x="85" y="357"/>
                      <a:pt x="85" y="357"/>
                      <a:pt x="85" y="357"/>
                    </a:cubicBezTo>
                    <a:cubicBezTo>
                      <a:pt x="85" y="374"/>
                      <a:pt x="85" y="374"/>
                      <a:pt x="85" y="374"/>
                    </a:cubicBezTo>
                    <a:cubicBezTo>
                      <a:pt x="357" y="374"/>
                      <a:pt x="357" y="374"/>
                      <a:pt x="357" y="374"/>
                    </a:cubicBezTo>
                    <a:cubicBezTo>
                      <a:pt x="357" y="357"/>
                      <a:pt x="357" y="357"/>
                      <a:pt x="357" y="357"/>
                    </a:cubicBezTo>
                    <a:cubicBezTo>
                      <a:pt x="272" y="357"/>
                      <a:pt x="272" y="357"/>
                      <a:pt x="272" y="357"/>
                    </a:cubicBezTo>
                    <a:cubicBezTo>
                      <a:pt x="272" y="298"/>
                      <a:pt x="272" y="298"/>
                      <a:pt x="272" y="298"/>
                    </a:cubicBezTo>
                    <a:lnTo>
                      <a:pt x="442" y="298"/>
                    </a:lnTo>
                    <a:close/>
                    <a:moveTo>
                      <a:pt x="416" y="289"/>
                    </a:moveTo>
                    <a:cubicBezTo>
                      <a:pt x="412" y="289"/>
                      <a:pt x="408" y="285"/>
                      <a:pt x="408" y="281"/>
                    </a:cubicBezTo>
                    <a:cubicBezTo>
                      <a:pt x="408" y="276"/>
                      <a:pt x="412" y="272"/>
                      <a:pt x="416" y="272"/>
                    </a:cubicBezTo>
                    <a:cubicBezTo>
                      <a:pt x="421" y="272"/>
                      <a:pt x="425" y="276"/>
                      <a:pt x="425" y="281"/>
                    </a:cubicBezTo>
                    <a:cubicBezTo>
                      <a:pt x="425" y="285"/>
                      <a:pt x="421" y="289"/>
                      <a:pt x="416" y="289"/>
                    </a:cubicBezTo>
                    <a:moveTo>
                      <a:pt x="17" y="17"/>
                    </a:moveTo>
                    <a:cubicBezTo>
                      <a:pt x="425" y="17"/>
                      <a:pt x="425" y="17"/>
                      <a:pt x="425" y="17"/>
                    </a:cubicBezTo>
                    <a:cubicBezTo>
                      <a:pt x="425" y="264"/>
                      <a:pt x="425" y="264"/>
                      <a:pt x="425" y="264"/>
                    </a:cubicBezTo>
                    <a:cubicBezTo>
                      <a:pt x="17" y="264"/>
                      <a:pt x="17" y="264"/>
                      <a:pt x="17" y="264"/>
                    </a:cubicBezTo>
                    <a:lnTo>
                      <a:pt x="17" y="17"/>
                    </a:ln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s-MX" sz="2400" b="0" i="0" u="none" strike="noStrike" kern="0" cap="none" spc="0" normalizeH="0" baseline="0" noProof="0" dirty="0" smtClean="0">
                  <a:ln>
                    <a:noFill/>
                  </a:ln>
                  <a:solidFill>
                    <a:srgbClr val="333333"/>
                  </a:solidFill>
                  <a:effectLst/>
                  <a:uLnTx/>
                  <a:uFillTx/>
                  <a:latin typeface="Arial" pitchFamily="34" charset="0"/>
                  <a:ea typeface="ＭＳ Ｐゴシック" pitchFamily="34" charset="-128"/>
                  <a:cs typeface="+mn-cs"/>
                </a:endParaRPr>
              </a:p>
            </p:txBody>
          </p:sp>
        </p:grpSp>
        <p:sp>
          <p:nvSpPr>
            <p:cNvPr id="49" name="TextBox 1"/>
            <p:cNvSpPr txBox="1"/>
            <p:nvPr/>
          </p:nvSpPr>
          <p:spPr>
            <a:xfrm>
              <a:off x="9635595" y="890236"/>
              <a:ext cx="412288" cy="288033"/>
            </a:xfrm>
            <a:prstGeom prst="rect">
              <a:avLst/>
            </a:prstGeom>
            <a:noFill/>
          </p:spPr>
          <p:txBody>
            <a:bodyPr wrap="square" lIns="0" tIns="0" rIns="0" bIns="0" rtlCol="0">
              <a:noAutofit/>
            </a:bodyPr>
            <a:lstStyle/>
            <a:p>
              <a:pPr>
                <a:lnSpc>
                  <a:spcPct val="150000"/>
                </a:lnSpc>
              </a:pPr>
              <a:r>
                <a:rPr lang="es-MX" sz="1200" b="0" dirty="0" smtClean="0">
                  <a:solidFill>
                    <a:srgbClr val="333333"/>
                  </a:solidFill>
                  <a:latin typeface="Verdana"/>
                  <a:ea typeface="ＭＳ Ｐゴシック" pitchFamily="34" charset="-128"/>
                  <a:cs typeface="+mn-cs"/>
                </a:rPr>
                <a:t>3.7 hs</a:t>
              </a:r>
              <a:endParaRPr lang="es-MX" sz="1200" b="0" dirty="0">
                <a:solidFill>
                  <a:srgbClr val="333333"/>
                </a:solidFill>
                <a:latin typeface="Verdana"/>
                <a:ea typeface="ＭＳ Ｐゴシック" pitchFamily="34" charset="-128"/>
                <a:cs typeface="+mn-cs"/>
              </a:endParaRPr>
            </a:p>
          </p:txBody>
        </p:sp>
        <p:sp>
          <p:nvSpPr>
            <p:cNvPr id="50" name="TextBox 51"/>
            <p:cNvSpPr txBox="1"/>
            <p:nvPr/>
          </p:nvSpPr>
          <p:spPr>
            <a:xfrm>
              <a:off x="9635595" y="1499824"/>
              <a:ext cx="412288" cy="288033"/>
            </a:xfrm>
            <a:prstGeom prst="rect">
              <a:avLst/>
            </a:prstGeom>
            <a:noFill/>
          </p:spPr>
          <p:txBody>
            <a:bodyPr wrap="square" lIns="0" tIns="0" rIns="0" bIns="0" rtlCol="0">
              <a:noAutofit/>
            </a:bodyPr>
            <a:lstStyle/>
            <a:p>
              <a:pPr>
                <a:lnSpc>
                  <a:spcPct val="150000"/>
                </a:lnSpc>
              </a:pPr>
              <a:r>
                <a:rPr lang="es-MX" sz="1200" b="0" dirty="0" smtClean="0">
                  <a:solidFill>
                    <a:srgbClr val="333333"/>
                  </a:solidFill>
                  <a:latin typeface="Verdana"/>
                  <a:ea typeface="ＭＳ Ｐゴシック" pitchFamily="34" charset="-128"/>
                  <a:cs typeface="+mn-cs"/>
                </a:rPr>
                <a:t>3.2 hs</a:t>
              </a:r>
              <a:endParaRPr lang="es-MX" sz="1200" b="0" dirty="0">
                <a:solidFill>
                  <a:srgbClr val="333333"/>
                </a:solidFill>
                <a:latin typeface="Verdana"/>
                <a:ea typeface="ＭＳ Ｐゴシック" pitchFamily="34" charset="-128"/>
                <a:cs typeface="+mn-cs"/>
              </a:endParaRPr>
            </a:p>
          </p:txBody>
        </p:sp>
        <p:sp>
          <p:nvSpPr>
            <p:cNvPr id="51" name="TextBox 52"/>
            <p:cNvSpPr txBox="1"/>
            <p:nvPr/>
          </p:nvSpPr>
          <p:spPr>
            <a:xfrm>
              <a:off x="9635595" y="1168744"/>
              <a:ext cx="303072" cy="288033"/>
            </a:xfrm>
            <a:prstGeom prst="rect">
              <a:avLst/>
            </a:prstGeom>
            <a:noFill/>
          </p:spPr>
          <p:txBody>
            <a:bodyPr wrap="square" lIns="0" tIns="0" rIns="0" bIns="0" rtlCol="0">
              <a:noAutofit/>
            </a:bodyPr>
            <a:lstStyle/>
            <a:p>
              <a:pPr>
                <a:lnSpc>
                  <a:spcPct val="150000"/>
                </a:lnSpc>
              </a:pPr>
              <a:r>
                <a:rPr lang="es-MX" sz="1200" b="0" dirty="0" smtClean="0">
                  <a:solidFill>
                    <a:srgbClr val="333333"/>
                  </a:solidFill>
                  <a:latin typeface="Verdana"/>
                  <a:ea typeface="ＭＳ Ｐゴシック" pitchFamily="34" charset="-128"/>
                  <a:cs typeface="+mn-cs"/>
                </a:rPr>
                <a:t>1.4 hs</a:t>
              </a:r>
              <a:endParaRPr lang="es-MX" sz="1200" b="0" dirty="0">
                <a:solidFill>
                  <a:srgbClr val="333333"/>
                </a:solidFill>
                <a:latin typeface="Verdana"/>
                <a:ea typeface="ＭＳ Ｐゴシック" pitchFamily="34" charset="-128"/>
                <a:cs typeface="+mn-cs"/>
              </a:endParaRPr>
            </a:p>
          </p:txBody>
        </p:sp>
        <p:sp>
          <p:nvSpPr>
            <p:cNvPr id="52" name="TextBox 53"/>
            <p:cNvSpPr txBox="1"/>
            <p:nvPr/>
          </p:nvSpPr>
          <p:spPr>
            <a:xfrm>
              <a:off x="9635595" y="1801734"/>
              <a:ext cx="412288" cy="288033"/>
            </a:xfrm>
            <a:prstGeom prst="rect">
              <a:avLst/>
            </a:prstGeom>
            <a:noFill/>
          </p:spPr>
          <p:txBody>
            <a:bodyPr wrap="square" lIns="0" tIns="0" rIns="0" bIns="0" rtlCol="0">
              <a:noAutofit/>
            </a:bodyPr>
            <a:lstStyle/>
            <a:p>
              <a:pPr>
                <a:lnSpc>
                  <a:spcPct val="150000"/>
                </a:lnSpc>
              </a:pPr>
              <a:r>
                <a:rPr lang="es-MX" sz="1200" b="0" dirty="0" smtClean="0">
                  <a:solidFill>
                    <a:srgbClr val="333333"/>
                  </a:solidFill>
                  <a:latin typeface="Verdana"/>
                  <a:ea typeface="ＭＳ Ｐゴシック" pitchFamily="34" charset="-128"/>
                  <a:cs typeface="+mn-cs"/>
                </a:rPr>
                <a:t>3.1 hs</a:t>
              </a:r>
              <a:endParaRPr lang="es-MX" sz="1200" b="0" dirty="0">
                <a:solidFill>
                  <a:srgbClr val="333333"/>
                </a:solidFill>
                <a:latin typeface="Verdana"/>
                <a:ea typeface="ＭＳ Ｐゴシック" pitchFamily="34" charset="-128"/>
                <a:cs typeface="+mn-cs"/>
              </a:endParaRPr>
            </a:p>
          </p:txBody>
        </p:sp>
      </p:grpSp>
      <p:pic>
        <p:nvPicPr>
          <p:cNvPr id="54" name="Imagen 53"/>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323950" y="6660951"/>
            <a:ext cx="792088" cy="792088"/>
          </a:xfrm>
          <a:prstGeom prst="rect">
            <a:avLst/>
          </a:prstGeom>
        </p:spPr>
      </p:pic>
      <p:sp>
        <p:nvSpPr>
          <p:cNvPr id="12" name="Rectángulo 11"/>
          <p:cNvSpPr/>
          <p:nvPr/>
        </p:nvSpPr>
        <p:spPr>
          <a:xfrm>
            <a:off x="8895847" y="784832"/>
            <a:ext cx="1875674" cy="461665"/>
          </a:xfrm>
          <a:prstGeom prst="rect">
            <a:avLst/>
          </a:prstGeom>
        </p:spPr>
        <p:txBody>
          <a:bodyPr wrap="square">
            <a:spAutoFit/>
          </a:bodyPr>
          <a:lstStyle/>
          <a:p>
            <a:pPr marL="0" marR="0" lvl="0" indent="0" defTabSz="914400" eaLnBrk="1" fontAlgn="auto" latinLnBrk="0" hangingPunct="1">
              <a:lnSpc>
                <a:spcPct val="100000"/>
              </a:lnSpc>
              <a:spcBef>
                <a:spcPts val="600"/>
              </a:spcBef>
              <a:spcAft>
                <a:spcPts val="0"/>
              </a:spcAft>
              <a:buClrTx/>
              <a:buSzTx/>
              <a:buFontTx/>
              <a:buNone/>
              <a:tabLst/>
              <a:defRPr/>
            </a:pPr>
            <a:r>
              <a:rPr lang="es-MX" sz="1200" b="0" kern="0" dirty="0">
                <a:solidFill>
                  <a:srgbClr val="333333"/>
                </a:solidFill>
                <a:latin typeface="Verdana"/>
              </a:rPr>
              <a:t>Total de tiempo online y en TV</a:t>
            </a:r>
          </a:p>
        </p:txBody>
      </p:sp>
    </p:spTree>
    <p:extLst>
      <p:ext uri="{BB962C8B-B14F-4D97-AF65-F5344CB8AC3E}">
        <p14:creationId xmlns:p14="http://schemas.microsoft.com/office/powerpoint/2010/main" val="1370577152"/>
      </p:ext>
    </p:extLst>
  </p:cSld>
  <p:clrMapOvr>
    <a:masterClrMapping/>
  </p:clrMapOvr>
  <p:transition spd="slow"/>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5 Título"/>
          <p:cNvSpPr>
            <a:spLocks noGrp="1"/>
          </p:cNvSpPr>
          <p:nvPr>
            <p:ph type="title"/>
          </p:nvPr>
        </p:nvSpPr>
        <p:spPr>
          <a:xfrm>
            <a:off x="3" y="-132511"/>
            <a:ext cx="10442834" cy="1137649"/>
          </a:xfrm>
        </p:spPr>
        <p:txBody>
          <a:bodyPr>
            <a:noAutofit/>
          </a:bodyPr>
          <a:lstStyle/>
          <a:p>
            <a:pPr lvl="0"/>
            <a:r>
              <a:rPr lang="es-MX" b="1" dirty="0" smtClean="0"/>
              <a:t>Los compradores online suelen acceder a Internet varias veces al día y la mitad son compradores habituales por este medio, hábito que aumenta notablemente vs. el año anterior.</a:t>
            </a:r>
            <a:endParaRPr lang="es-ES" sz="1600" dirty="0"/>
          </a:p>
        </p:txBody>
      </p:sp>
      <p:sp>
        <p:nvSpPr>
          <p:cNvPr id="34" name="Rectangle 4"/>
          <p:cNvSpPr>
            <a:spLocks noChangeArrowheads="1"/>
          </p:cNvSpPr>
          <p:nvPr/>
        </p:nvSpPr>
        <p:spPr bwMode="auto">
          <a:xfrm>
            <a:off x="1187234" y="6638987"/>
            <a:ext cx="6770376" cy="626461"/>
          </a:xfrm>
          <a:prstGeom prst="rect">
            <a:avLst/>
          </a:prstGeom>
          <a:noFill/>
          <a:ln w="9525">
            <a:noFill/>
            <a:miter lim="800000"/>
            <a:headEnd/>
            <a:tailEnd/>
          </a:ln>
        </p:spPr>
        <p:txBody>
          <a:bodyPr wrap="square" lIns="35683" tIns="35683" rIns="35683" bIns="35683">
            <a:spAutoFit/>
          </a:bodyPr>
          <a:lstStyle/>
          <a:p>
            <a:r>
              <a:rPr lang="es-ES" sz="900" b="0" dirty="0">
                <a:solidFill>
                  <a:srgbClr val="333333"/>
                </a:solidFill>
                <a:latin typeface="Verdana"/>
              </a:rPr>
              <a:t>S4. En general, ¿Qué tan seguido accede usted personalmente a Internet (por cualquier motivo) desde cualquier lugar, incluso desde el celular?  (RU)</a:t>
            </a:r>
          </a:p>
          <a:p>
            <a:r>
              <a:rPr lang="es-ES" sz="900" b="0" dirty="0">
                <a:solidFill>
                  <a:srgbClr val="333333"/>
                </a:solidFill>
                <a:latin typeface="Verdana"/>
              </a:rPr>
              <a:t>P1. En general, ¿con qué frecuencia suele comprar productos o contratar servicios de manera online?  (RU) </a:t>
            </a:r>
          </a:p>
          <a:p>
            <a:endParaRPr lang="es-AR" sz="900" b="0" dirty="0">
              <a:solidFill>
                <a:srgbClr val="333333"/>
              </a:solidFill>
              <a:latin typeface="Verdana"/>
            </a:endParaRPr>
          </a:p>
        </p:txBody>
      </p:sp>
      <p:sp>
        <p:nvSpPr>
          <p:cNvPr id="35" name="Rectangle 7"/>
          <p:cNvSpPr>
            <a:spLocks noChangeArrowheads="1"/>
          </p:cNvSpPr>
          <p:nvPr/>
        </p:nvSpPr>
        <p:spPr bwMode="auto">
          <a:xfrm>
            <a:off x="525165" y="6349179"/>
            <a:ext cx="6219428" cy="211031"/>
          </a:xfrm>
          <a:prstGeom prst="rect">
            <a:avLst/>
          </a:prstGeom>
          <a:noFill/>
          <a:ln w="9525">
            <a:noFill/>
            <a:miter lim="800000"/>
            <a:headEnd/>
            <a:tailEnd/>
          </a:ln>
        </p:spPr>
        <p:txBody>
          <a:bodyPr wrap="square" lIns="35717" tIns="35717" rIns="35717" bIns="35717">
            <a:spAutoFit/>
          </a:bodyPr>
          <a:lstStyle/>
          <a:p>
            <a:pPr marL="340202" indent="-340202">
              <a:spcBef>
                <a:spcPct val="20000"/>
              </a:spcBef>
            </a:pPr>
            <a:r>
              <a:rPr lang="es-ES" sz="900" b="0" dirty="0">
                <a:solidFill>
                  <a:prstClr val="black"/>
                </a:solidFill>
                <a:latin typeface="Verdana"/>
              </a:rPr>
              <a:t>Base: Total entrevistados (529 casos).</a:t>
            </a:r>
            <a:endParaRPr lang="es-ES_tradnl" sz="900" b="0" dirty="0">
              <a:solidFill>
                <a:prstClr val="black"/>
              </a:solidFill>
              <a:latin typeface="Verdana"/>
            </a:endParaRPr>
          </a:p>
        </p:txBody>
      </p:sp>
      <p:graphicFrame>
        <p:nvGraphicFramePr>
          <p:cNvPr id="14" name="Chart Placeholder 217"/>
          <p:cNvGraphicFramePr>
            <a:graphicFrameLocks/>
          </p:cNvGraphicFramePr>
          <p:nvPr>
            <p:extLst/>
          </p:nvPr>
        </p:nvGraphicFramePr>
        <p:xfrm>
          <a:off x="323950" y="2048216"/>
          <a:ext cx="8591361" cy="3768725"/>
        </p:xfrm>
        <a:graphic>
          <a:graphicData uri="http://schemas.openxmlformats.org/drawingml/2006/chart">
            <c:chart xmlns:c="http://schemas.openxmlformats.org/drawingml/2006/chart" xmlns:r="http://schemas.openxmlformats.org/officeDocument/2006/relationships" r:id="rId3"/>
          </a:graphicData>
        </a:graphic>
      </p:graphicFrame>
      <p:sp>
        <p:nvSpPr>
          <p:cNvPr id="20" name="TextBox 23"/>
          <p:cNvSpPr txBox="1"/>
          <p:nvPr/>
        </p:nvSpPr>
        <p:spPr>
          <a:xfrm>
            <a:off x="8280920" y="2166136"/>
            <a:ext cx="2124150" cy="2245997"/>
          </a:xfrm>
          <a:prstGeom prst="rect">
            <a:avLst/>
          </a:prstGeom>
          <a:noFill/>
        </p:spPr>
        <p:txBody>
          <a:bodyPr wrap="square" lIns="90675" tIns="45338" rIns="90675" bIns="45338" rtlCol="0">
            <a:spAutoFit/>
          </a:bodyPr>
          <a:lstStyle/>
          <a:p>
            <a:pPr algn="ctr" defTabSz="906971" fontAlgn="auto">
              <a:spcBef>
                <a:spcPts val="0"/>
              </a:spcBef>
              <a:spcAft>
                <a:spcPts val="0"/>
              </a:spcAft>
            </a:pPr>
            <a:r>
              <a:rPr lang="es-AR" sz="4400" kern="0" dirty="0">
                <a:solidFill>
                  <a:srgbClr val="7A2280"/>
                </a:solidFill>
                <a:latin typeface="Verdana"/>
              </a:rPr>
              <a:t>52%</a:t>
            </a:r>
          </a:p>
          <a:p>
            <a:pPr algn="ctr" defTabSz="906971" fontAlgn="auto">
              <a:spcBef>
                <a:spcPts val="0"/>
              </a:spcBef>
              <a:spcAft>
                <a:spcPts val="0"/>
              </a:spcAft>
            </a:pPr>
            <a:r>
              <a:rPr lang="es-AR" sz="1600" kern="0" dirty="0">
                <a:solidFill>
                  <a:prstClr val="black">
                    <a:lumMod val="65000"/>
                    <a:lumOff val="35000"/>
                  </a:prstClr>
                </a:solidFill>
                <a:latin typeface="Verdana"/>
              </a:rPr>
              <a:t>COMPRADORES</a:t>
            </a:r>
          </a:p>
          <a:p>
            <a:pPr algn="ctr" defTabSz="906971" fontAlgn="auto">
              <a:spcBef>
                <a:spcPts val="0"/>
              </a:spcBef>
              <a:spcAft>
                <a:spcPts val="0"/>
              </a:spcAft>
            </a:pPr>
            <a:r>
              <a:rPr lang="es-AR" sz="1600" kern="0" dirty="0">
                <a:solidFill>
                  <a:prstClr val="black">
                    <a:lumMod val="65000"/>
                    <a:lumOff val="35000"/>
                  </a:prstClr>
                </a:solidFill>
                <a:latin typeface="Verdana"/>
              </a:rPr>
              <a:t>ONLINE HABITUALES</a:t>
            </a:r>
          </a:p>
          <a:p>
            <a:pPr algn="ctr" defTabSz="906971" fontAlgn="auto">
              <a:spcBef>
                <a:spcPts val="0"/>
              </a:spcBef>
              <a:spcAft>
                <a:spcPts val="0"/>
              </a:spcAft>
            </a:pPr>
            <a:endParaRPr lang="es-AR" sz="1200" b="0" kern="0" dirty="0">
              <a:solidFill>
                <a:prstClr val="black">
                  <a:lumMod val="65000"/>
                  <a:lumOff val="35000"/>
                </a:prstClr>
              </a:solidFill>
              <a:latin typeface="Verdana"/>
            </a:endParaRPr>
          </a:p>
          <a:p>
            <a:pPr algn="ctr" defTabSz="906971" fontAlgn="auto">
              <a:spcBef>
                <a:spcPts val="0"/>
              </a:spcBef>
              <a:spcAft>
                <a:spcPts val="0"/>
              </a:spcAft>
            </a:pPr>
            <a:r>
              <a:rPr lang="es-AR" sz="1200" b="0" kern="0" dirty="0">
                <a:solidFill>
                  <a:prstClr val="black">
                    <a:lumMod val="65000"/>
                    <a:lumOff val="35000"/>
                  </a:prstClr>
                </a:solidFill>
                <a:latin typeface="Verdana"/>
              </a:rPr>
              <a:t>(Entre varias veces por semana y una vez por mes)</a:t>
            </a:r>
          </a:p>
        </p:txBody>
      </p:sp>
      <p:sp>
        <p:nvSpPr>
          <p:cNvPr id="22" name="16 CuadroTexto"/>
          <p:cNvSpPr txBox="1"/>
          <p:nvPr/>
        </p:nvSpPr>
        <p:spPr>
          <a:xfrm>
            <a:off x="8563467" y="4571702"/>
            <a:ext cx="1503454" cy="1014972"/>
          </a:xfrm>
          <a:prstGeom prst="rect">
            <a:avLst/>
          </a:prstGeom>
          <a:noFill/>
          <a:ln>
            <a:noFill/>
            <a:prstDash val="sysDash"/>
          </a:ln>
        </p:spPr>
        <p:txBody>
          <a:bodyPr wrap="square" lIns="90756" tIns="45378" rIns="90756" bIns="45378" rtlCol="0" anchor="ctr">
            <a:spAutoFit/>
          </a:bodyPr>
          <a:lstStyle/>
          <a:p>
            <a:pPr algn="ctr"/>
            <a:r>
              <a:rPr lang="es-AR" sz="2400" kern="0" dirty="0">
                <a:solidFill>
                  <a:srgbClr val="7A2280"/>
                </a:solidFill>
                <a:latin typeface="Verdana"/>
              </a:rPr>
              <a:t>37%</a:t>
            </a:r>
            <a:r>
              <a:rPr lang="es-AR" dirty="0">
                <a:solidFill>
                  <a:prstClr val="black">
                    <a:lumMod val="65000"/>
                    <a:lumOff val="35000"/>
                  </a:prstClr>
                </a:solidFill>
                <a:latin typeface="Verdana"/>
              </a:rPr>
              <a:t> </a:t>
            </a:r>
          </a:p>
          <a:p>
            <a:pPr algn="ctr"/>
            <a:r>
              <a:rPr lang="es-AR" b="0" dirty="0">
                <a:solidFill>
                  <a:prstClr val="black">
                    <a:lumMod val="65000"/>
                    <a:lumOff val="35000"/>
                  </a:prstClr>
                </a:solidFill>
                <a:latin typeface="Verdana"/>
              </a:rPr>
              <a:t>en</a:t>
            </a:r>
            <a:r>
              <a:rPr lang="es-AR" dirty="0">
                <a:solidFill>
                  <a:prstClr val="black">
                    <a:lumMod val="65000"/>
                    <a:lumOff val="35000"/>
                  </a:prstClr>
                </a:solidFill>
                <a:latin typeface="Verdana"/>
              </a:rPr>
              <a:t> </a:t>
            </a:r>
            <a:r>
              <a:rPr lang="es-AR" b="0" dirty="0" smtClean="0">
                <a:solidFill>
                  <a:prstClr val="black">
                    <a:lumMod val="65000"/>
                    <a:lumOff val="35000"/>
                  </a:prstClr>
                </a:solidFill>
                <a:latin typeface="Verdana"/>
              </a:rPr>
              <a:t>2014</a:t>
            </a:r>
            <a:endParaRPr lang="es-AR" b="0" dirty="0">
              <a:solidFill>
                <a:prstClr val="black">
                  <a:lumMod val="65000"/>
                  <a:lumOff val="35000"/>
                </a:prstClr>
              </a:solidFill>
              <a:latin typeface="Verdana"/>
            </a:endParaRPr>
          </a:p>
          <a:p>
            <a:pPr algn="ctr"/>
            <a:endParaRPr lang="es-AR" b="0" dirty="0">
              <a:solidFill>
                <a:prstClr val="black">
                  <a:lumMod val="65000"/>
                  <a:lumOff val="35000"/>
                </a:prstClr>
              </a:solidFill>
              <a:latin typeface="Verdana"/>
            </a:endParaRPr>
          </a:p>
        </p:txBody>
      </p:sp>
      <p:sp>
        <p:nvSpPr>
          <p:cNvPr id="23" name="Isosceles Triangle 22"/>
          <p:cNvSpPr/>
          <p:nvPr/>
        </p:nvSpPr>
        <p:spPr>
          <a:xfrm rot="5400000">
            <a:off x="7521558" y="3376422"/>
            <a:ext cx="909111" cy="519992"/>
          </a:xfrm>
          <a:prstGeom prst="triangl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endParaRPr lang="es-AR" sz="1600" b="0" dirty="0" smtClean="0">
              <a:solidFill>
                <a:prstClr val="white"/>
              </a:solidFill>
            </a:endParaRPr>
          </a:p>
        </p:txBody>
      </p:sp>
      <p:graphicFrame>
        <p:nvGraphicFramePr>
          <p:cNvPr id="24" name="Chart 23"/>
          <p:cNvGraphicFramePr/>
          <p:nvPr>
            <p:extLst/>
          </p:nvPr>
        </p:nvGraphicFramePr>
        <p:xfrm>
          <a:off x="2440481" y="1347405"/>
          <a:ext cx="6051213" cy="4104452"/>
        </p:xfrm>
        <a:graphic>
          <a:graphicData uri="http://schemas.openxmlformats.org/drawingml/2006/chart">
            <c:chart xmlns:c="http://schemas.openxmlformats.org/drawingml/2006/chart" xmlns:r="http://schemas.openxmlformats.org/officeDocument/2006/relationships" r:id="rId4"/>
          </a:graphicData>
        </a:graphic>
      </p:graphicFrame>
      <p:pic>
        <p:nvPicPr>
          <p:cNvPr id="10" name="Imagen 9"/>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23950" y="6660951"/>
            <a:ext cx="792088" cy="792088"/>
          </a:xfrm>
          <a:prstGeom prst="rect">
            <a:avLst/>
          </a:prstGeom>
        </p:spPr>
      </p:pic>
      <p:cxnSp>
        <p:nvCxnSpPr>
          <p:cNvPr id="3" name="Conector recto 2"/>
          <p:cNvCxnSpPr/>
          <p:nvPr/>
        </p:nvCxnSpPr>
        <p:spPr>
          <a:xfrm>
            <a:off x="8493950" y="4491220"/>
            <a:ext cx="1572971" cy="1395"/>
          </a:xfrm>
          <a:prstGeom prst="line">
            <a:avLst/>
          </a:prstGeom>
          <a:ln>
            <a:solidFill>
              <a:schemeClr val="bg1">
                <a:lumMod val="65000"/>
              </a:schemeClr>
            </a:solidFill>
            <a:prstDash val="dash"/>
          </a:ln>
        </p:spPr>
        <p:style>
          <a:lnRef idx="1">
            <a:schemeClr val="accent1"/>
          </a:lnRef>
          <a:fillRef idx="0">
            <a:schemeClr val="accent1"/>
          </a:fillRef>
          <a:effectRef idx="0">
            <a:schemeClr val="accent1"/>
          </a:effectRef>
          <a:fontRef idx="minor">
            <a:schemeClr val="tx1"/>
          </a:fontRef>
        </p:style>
      </p:cxnSp>
      <p:sp>
        <p:nvSpPr>
          <p:cNvPr id="2" name="TextBox 1"/>
          <p:cNvSpPr txBox="1"/>
          <p:nvPr/>
        </p:nvSpPr>
        <p:spPr>
          <a:xfrm>
            <a:off x="4502235" y="4058218"/>
            <a:ext cx="576064" cy="261610"/>
          </a:xfrm>
          <a:prstGeom prst="rect">
            <a:avLst/>
          </a:prstGeom>
          <a:noFill/>
        </p:spPr>
        <p:txBody>
          <a:bodyPr wrap="square" rtlCol="0">
            <a:spAutoFit/>
          </a:bodyPr>
          <a:lstStyle/>
          <a:p>
            <a:r>
              <a:rPr lang="es-AR" sz="1100" b="0" dirty="0" smtClean="0">
                <a:solidFill>
                  <a:prstClr val="white"/>
                </a:solidFill>
                <a:latin typeface="Verdana"/>
              </a:rPr>
              <a:t>29%</a:t>
            </a:r>
          </a:p>
        </p:txBody>
      </p:sp>
      <p:sp>
        <p:nvSpPr>
          <p:cNvPr id="13" name="TextBox 12"/>
          <p:cNvSpPr txBox="1"/>
          <p:nvPr/>
        </p:nvSpPr>
        <p:spPr>
          <a:xfrm>
            <a:off x="5940574" y="4281328"/>
            <a:ext cx="576064" cy="261610"/>
          </a:xfrm>
          <a:prstGeom prst="rect">
            <a:avLst/>
          </a:prstGeom>
          <a:noFill/>
        </p:spPr>
        <p:txBody>
          <a:bodyPr wrap="square" rtlCol="0">
            <a:spAutoFit/>
          </a:bodyPr>
          <a:lstStyle/>
          <a:p>
            <a:r>
              <a:rPr lang="es-AR" sz="1100" b="0" dirty="0" smtClean="0">
                <a:solidFill>
                  <a:prstClr val="white"/>
                </a:solidFill>
                <a:latin typeface="Verdana"/>
              </a:rPr>
              <a:t>26%</a:t>
            </a:r>
          </a:p>
        </p:txBody>
      </p:sp>
      <p:sp>
        <p:nvSpPr>
          <p:cNvPr id="15" name="TextBox 14"/>
          <p:cNvSpPr txBox="1"/>
          <p:nvPr/>
        </p:nvSpPr>
        <p:spPr>
          <a:xfrm>
            <a:off x="6456561" y="2976640"/>
            <a:ext cx="576064" cy="261610"/>
          </a:xfrm>
          <a:prstGeom prst="rect">
            <a:avLst/>
          </a:prstGeom>
          <a:noFill/>
        </p:spPr>
        <p:txBody>
          <a:bodyPr wrap="square" rtlCol="0">
            <a:spAutoFit/>
          </a:bodyPr>
          <a:lstStyle/>
          <a:p>
            <a:r>
              <a:rPr lang="es-AR" sz="1100" b="0" dirty="0" smtClean="0">
                <a:solidFill>
                  <a:prstClr val="white"/>
                </a:solidFill>
                <a:latin typeface="Verdana"/>
              </a:rPr>
              <a:t>13%</a:t>
            </a:r>
          </a:p>
        </p:txBody>
      </p:sp>
      <p:sp>
        <p:nvSpPr>
          <p:cNvPr id="16" name="TextBox 15"/>
          <p:cNvSpPr txBox="1"/>
          <p:nvPr/>
        </p:nvSpPr>
        <p:spPr>
          <a:xfrm>
            <a:off x="6156598" y="2340471"/>
            <a:ext cx="576064" cy="261610"/>
          </a:xfrm>
          <a:prstGeom prst="rect">
            <a:avLst/>
          </a:prstGeom>
          <a:noFill/>
        </p:spPr>
        <p:txBody>
          <a:bodyPr wrap="square" rtlCol="0">
            <a:spAutoFit/>
          </a:bodyPr>
          <a:lstStyle/>
          <a:p>
            <a:r>
              <a:rPr lang="es-AR" sz="1100" b="0" dirty="0" smtClean="0">
                <a:solidFill>
                  <a:prstClr val="white"/>
                </a:solidFill>
                <a:latin typeface="Verdana"/>
              </a:rPr>
              <a:t>8%</a:t>
            </a:r>
          </a:p>
        </p:txBody>
      </p:sp>
      <p:sp>
        <p:nvSpPr>
          <p:cNvPr id="17" name="TextBox 16"/>
          <p:cNvSpPr txBox="1"/>
          <p:nvPr/>
        </p:nvSpPr>
        <p:spPr>
          <a:xfrm>
            <a:off x="5580534" y="2196455"/>
            <a:ext cx="576064" cy="261610"/>
          </a:xfrm>
          <a:prstGeom prst="rect">
            <a:avLst/>
          </a:prstGeom>
          <a:noFill/>
        </p:spPr>
        <p:txBody>
          <a:bodyPr wrap="square" rtlCol="0">
            <a:spAutoFit/>
          </a:bodyPr>
          <a:lstStyle/>
          <a:p>
            <a:r>
              <a:rPr lang="es-AR" sz="1100" b="0" dirty="0" smtClean="0">
                <a:solidFill>
                  <a:prstClr val="white"/>
                </a:solidFill>
                <a:latin typeface="Verdana"/>
              </a:rPr>
              <a:t>5%</a:t>
            </a:r>
          </a:p>
        </p:txBody>
      </p:sp>
      <p:sp>
        <p:nvSpPr>
          <p:cNvPr id="18" name="TextBox 17"/>
          <p:cNvSpPr txBox="1"/>
          <p:nvPr/>
        </p:nvSpPr>
        <p:spPr>
          <a:xfrm>
            <a:off x="5076478" y="2196455"/>
            <a:ext cx="576064" cy="261610"/>
          </a:xfrm>
          <a:prstGeom prst="rect">
            <a:avLst/>
          </a:prstGeom>
          <a:noFill/>
        </p:spPr>
        <p:txBody>
          <a:bodyPr wrap="square" rtlCol="0">
            <a:spAutoFit/>
          </a:bodyPr>
          <a:lstStyle/>
          <a:p>
            <a:r>
              <a:rPr lang="es-AR" sz="1100" b="0" dirty="0" smtClean="0">
                <a:solidFill>
                  <a:prstClr val="white"/>
                </a:solidFill>
                <a:latin typeface="Verdana"/>
              </a:rPr>
              <a:t>7%</a:t>
            </a:r>
          </a:p>
        </p:txBody>
      </p:sp>
      <p:sp>
        <p:nvSpPr>
          <p:cNvPr id="19" name="TextBox 18"/>
          <p:cNvSpPr txBox="1"/>
          <p:nvPr/>
        </p:nvSpPr>
        <p:spPr>
          <a:xfrm>
            <a:off x="4572422" y="2438901"/>
            <a:ext cx="576064" cy="261610"/>
          </a:xfrm>
          <a:prstGeom prst="rect">
            <a:avLst/>
          </a:prstGeom>
          <a:noFill/>
        </p:spPr>
        <p:txBody>
          <a:bodyPr wrap="square" rtlCol="0">
            <a:spAutoFit/>
          </a:bodyPr>
          <a:lstStyle/>
          <a:p>
            <a:r>
              <a:rPr lang="es-AR" sz="1100" b="0" dirty="0" smtClean="0">
                <a:solidFill>
                  <a:prstClr val="white"/>
                </a:solidFill>
                <a:latin typeface="Verdana"/>
              </a:rPr>
              <a:t>12%</a:t>
            </a:r>
          </a:p>
        </p:txBody>
      </p:sp>
    </p:spTree>
    <p:extLst>
      <p:ext uri="{BB962C8B-B14F-4D97-AF65-F5344CB8AC3E}">
        <p14:creationId xmlns:p14="http://schemas.microsoft.com/office/powerpoint/2010/main" val="1202244498"/>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0" name="Chart Placeholder 9"/>
          <p:cNvGraphicFramePr>
            <a:graphicFrameLocks/>
          </p:cNvGraphicFramePr>
          <p:nvPr>
            <p:extLst>
              <p:ext uri="{D42A27DB-BD31-4B8C-83A1-F6EECF244321}">
                <p14:modId xmlns:p14="http://schemas.microsoft.com/office/powerpoint/2010/main" val="1275591586"/>
              </p:ext>
            </p:extLst>
          </p:nvPr>
        </p:nvGraphicFramePr>
        <p:xfrm>
          <a:off x="5305245" y="2102312"/>
          <a:ext cx="5112568" cy="5697237"/>
        </p:xfrm>
        <a:graphic>
          <a:graphicData uri="http://schemas.openxmlformats.org/drawingml/2006/chart">
            <c:chart xmlns:c="http://schemas.openxmlformats.org/drawingml/2006/chart" xmlns:r="http://schemas.openxmlformats.org/officeDocument/2006/relationships" r:id="rId2"/>
          </a:graphicData>
        </a:graphic>
      </p:graphicFrame>
      <p:sp>
        <p:nvSpPr>
          <p:cNvPr id="6" name="Title 5"/>
          <p:cNvSpPr>
            <a:spLocks noGrp="1"/>
          </p:cNvSpPr>
          <p:nvPr>
            <p:ph type="title"/>
          </p:nvPr>
        </p:nvSpPr>
        <p:spPr/>
        <p:txBody>
          <a:bodyPr/>
          <a:lstStyle/>
          <a:p>
            <a:r>
              <a:rPr lang="es-AR" dirty="0" smtClean="0"/>
              <a:t>  Visitas y Compras</a:t>
            </a:r>
            <a:endParaRPr lang="es-AR" dirty="0"/>
          </a:p>
        </p:txBody>
      </p:sp>
      <p:sp>
        <p:nvSpPr>
          <p:cNvPr id="7" name="Text Placeholder 6"/>
          <p:cNvSpPr>
            <a:spLocks noGrp="1"/>
          </p:cNvSpPr>
          <p:nvPr>
            <p:ph type="body" sz="quarter" idx="16"/>
          </p:nvPr>
        </p:nvSpPr>
        <p:spPr>
          <a:xfrm>
            <a:off x="1263387" y="6635583"/>
            <a:ext cx="8635567" cy="406068"/>
          </a:xfrm>
        </p:spPr>
        <p:txBody>
          <a:bodyPr/>
          <a:lstStyle/>
          <a:p>
            <a:r>
              <a:rPr lang="es-AR" dirty="0"/>
              <a:t>P6.3</a:t>
            </a:r>
            <a:r>
              <a:rPr lang="es-AR" dirty="0" smtClean="0"/>
              <a:t>. De </a:t>
            </a:r>
            <a:r>
              <a:rPr lang="es-AR" dirty="0"/>
              <a:t>ese tráfico de visitas ¿Qué cantidad provino de Desktop Devices (es decir PC/MAC, notebooks o </a:t>
            </a:r>
            <a:r>
              <a:rPr lang="es-AR" dirty="0" err="1"/>
              <a:t>tablets</a:t>
            </a:r>
            <a:r>
              <a:rPr lang="es-AR" dirty="0"/>
              <a:t>) y que cantidad de Mobile Devices (</a:t>
            </a:r>
            <a:r>
              <a:rPr lang="es-AR" dirty="0" err="1"/>
              <a:t>Smartphones</a:t>
            </a:r>
            <a:r>
              <a:rPr lang="es-AR" dirty="0"/>
              <a:t> y </a:t>
            </a:r>
            <a:r>
              <a:rPr lang="es-AR" dirty="0" err="1"/>
              <a:t>Feature</a:t>
            </a:r>
            <a:r>
              <a:rPr lang="es-AR" dirty="0"/>
              <a:t> </a:t>
            </a:r>
            <a:r>
              <a:rPr lang="es-AR" dirty="0" err="1"/>
              <a:t>phones</a:t>
            </a:r>
            <a:r>
              <a:rPr lang="es-AR" dirty="0"/>
              <a:t>)?</a:t>
            </a:r>
          </a:p>
        </p:txBody>
      </p:sp>
      <p:sp>
        <p:nvSpPr>
          <p:cNvPr id="5" name="Slide Number Placeholder 4"/>
          <p:cNvSpPr>
            <a:spLocks noGrp="1"/>
          </p:cNvSpPr>
          <p:nvPr>
            <p:ph type="sldNum" sz="quarter" idx="4"/>
          </p:nvPr>
        </p:nvSpPr>
        <p:spPr/>
        <p:txBody>
          <a:bodyPr/>
          <a:lstStyle/>
          <a:p>
            <a:fld id="{5AF57F2D-FD0A-4A42-A2E3-927C55E4DECA}" type="slidenum">
              <a:rPr lang="en-US" smtClean="0">
                <a:solidFill>
                  <a:prstClr val="black">
                    <a:tint val="75000"/>
                  </a:prstClr>
                </a:solidFill>
              </a:rPr>
              <a:pPr/>
              <a:t>17</a:t>
            </a:fld>
            <a:endParaRPr lang="en-US" dirty="0">
              <a:solidFill>
                <a:prstClr val="black">
                  <a:tint val="75000"/>
                </a:prstClr>
              </a:solidFill>
            </a:endParaRPr>
          </a:p>
        </p:txBody>
      </p:sp>
      <p:graphicFrame>
        <p:nvGraphicFramePr>
          <p:cNvPr id="8" name="Chart 7"/>
          <p:cNvGraphicFramePr/>
          <p:nvPr>
            <p:extLst>
              <p:ext uri="{D42A27DB-BD31-4B8C-83A1-F6EECF244321}">
                <p14:modId xmlns:p14="http://schemas.microsoft.com/office/powerpoint/2010/main" val="234135149"/>
              </p:ext>
            </p:extLst>
          </p:nvPr>
        </p:nvGraphicFramePr>
        <p:xfrm>
          <a:off x="880634" y="1641733"/>
          <a:ext cx="3412710" cy="3317257"/>
        </p:xfrm>
        <a:graphic>
          <a:graphicData uri="http://schemas.openxmlformats.org/drawingml/2006/chart">
            <c:chart xmlns:c="http://schemas.openxmlformats.org/drawingml/2006/chart" xmlns:r="http://schemas.openxmlformats.org/officeDocument/2006/relationships" r:id="rId3"/>
          </a:graphicData>
        </a:graphic>
      </p:graphicFrame>
      <p:sp>
        <p:nvSpPr>
          <p:cNvPr id="9" name="TextBox 8"/>
          <p:cNvSpPr txBox="1"/>
          <p:nvPr/>
        </p:nvSpPr>
        <p:spPr>
          <a:xfrm>
            <a:off x="2154550" y="4869317"/>
            <a:ext cx="2868731" cy="1271117"/>
          </a:xfrm>
          <a:prstGeom prst="rect">
            <a:avLst/>
          </a:prstGeom>
          <a:noFill/>
        </p:spPr>
        <p:txBody>
          <a:bodyPr wrap="square" rtlCol="0">
            <a:spAutoFit/>
          </a:bodyPr>
          <a:lstStyle/>
          <a:p>
            <a:pPr algn="ctr">
              <a:lnSpc>
                <a:spcPct val="90000"/>
              </a:lnSpc>
              <a:spcBef>
                <a:spcPts val="600"/>
              </a:spcBef>
              <a:spcAft>
                <a:spcPts val="0"/>
              </a:spcAft>
              <a:buClr>
                <a:srgbClr val="0085C3"/>
              </a:buClr>
            </a:pPr>
            <a:endParaRPr lang="es-AR" sz="1400" b="0" dirty="0" smtClean="0">
              <a:solidFill>
                <a:srgbClr val="444444"/>
              </a:solidFill>
              <a:latin typeface="+mn-lt"/>
            </a:endParaRPr>
          </a:p>
          <a:p>
            <a:pPr algn="ctr">
              <a:lnSpc>
                <a:spcPct val="90000"/>
              </a:lnSpc>
              <a:spcBef>
                <a:spcPts val="600"/>
              </a:spcBef>
              <a:spcAft>
                <a:spcPts val="0"/>
              </a:spcAft>
              <a:buClr>
                <a:srgbClr val="0085C3"/>
              </a:buClr>
            </a:pPr>
            <a:r>
              <a:rPr lang="es-AR" sz="2800" dirty="0" smtClean="0">
                <a:solidFill>
                  <a:srgbClr val="C50017"/>
                </a:solidFill>
                <a:latin typeface="+mn-lt"/>
              </a:rPr>
              <a:t>64%</a:t>
            </a:r>
            <a:r>
              <a:rPr lang="es-AR" sz="1400" b="0" dirty="0" smtClean="0">
                <a:solidFill>
                  <a:srgbClr val="444444"/>
                </a:solidFill>
                <a:latin typeface="+mn-lt"/>
              </a:rPr>
              <a:t/>
            </a:r>
            <a:br>
              <a:rPr lang="es-AR" sz="1400" b="0" dirty="0" smtClean="0">
                <a:solidFill>
                  <a:srgbClr val="444444"/>
                </a:solidFill>
                <a:latin typeface="+mn-lt"/>
              </a:rPr>
            </a:br>
            <a:r>
              <a:rPr lang="es-AR" sz="1600" b="0" dirty="0" smtClean="0">
                <a:solidFill>
                  <a:srgbClr val="444444"/>
                </a:solidFill>
                <a:latin typeface="+mn-lt"/>
              </a:rPr>
              <a:t>de las visitas </a:t>
            </a:r>
          </a:p>
          <a:p>
            <a:pPr algn="ctr">
              <a:lnSpc>
                <a:spcPct val="90000"/>
              </a:lnSpc>
              <a:spcBef>
                <a:spcPts val="600"/>
              </a:spcBef>
              <a:spcAft>
                <a:spcPts val="0"/>
              </a:spcAft>
              <a:buClr>
                <a:srgbClr val="0085C3"/>
              </a:buClr>
            </a:pPr>
            <a:r>
              <a:rPr lang="es-AR" sz="1600" b="0" dirty="0">
                <a:solidFill>
                  <a:srgbClr val="444444"/>
                </a:solidFill>
                <a:latin typeface="+mn-lt"/>
              </a:rPr>
              <a:t>d</a:t>
            </a:r>
            <a:r>
              <a:rPr lang="es-AR" sz="1600" b="0" dirty="0" smtClean="0">
                <a:solidFill>
                  <a:srgbClr val="444444"/>
                </a:solidFill>
                <a:latin typeface="+mn-lt"/>
              </a:rPr>
              <a:t>esde </a:t>
            </a:r>
            <a:r>
              <a:rPr lang="es-AR" sz="1600" dirty="0" smtClean="0">
                <a:solidFill>
                  <a:srgbClr val="444444"/>
                </a:solidFill>
                <a:latin typeface="+mn-lt"/>
              </a:rPr>
              <a:t>Desktop</a:t>
            </a:r>
            <a:endParaRPr lang="es-AR" sz="600" dirty="0" smtClean="0">
              <a:solidFill>
                <a:srgbClr val="444444"/>
              </a:solidFill>
              <a:latin typeface="+mn-lt"/>
            </a:endParaRPr>
          </a:p>
        </p:txBody>
      </p:sp>
      <p:sp>
        <p:nvSpPr>
          <p:cNvPr id="11" name="TextBox 10"/>
          <p:cNvSpPr txBox="1"/>
          <p:nvPr/>
        </p:nvSpPr>
        <p:spPr>
          <a:xfrm>
            <a:off x="-131267" y="4869317"/>
            <a:ext cx="2868731" cy="1271117"/>
          </a:xfrm>
          <a:prstGeom prst="rect">
            <a:avLst/>
          </a:prstGeom>
          <a:noFill/>
        </p:spPr>
        <p:txBody>
          <a:bodyPr wrap="square" rtlCol="0">
            <a:spAutoFit/>
          </a:bodyPr>
          <a:lstStyle/>
          <a:p>
            <a:pPr algn="ctr">
              <a:lnSpc>
                <a:spcPct val="90000"/>
              </a:lnSpc>
              <a:spcBef>
                <a:spcPts val="600"/>
              </a:spcBef>
              <a:spcAft>
                <a:spcPts val="0"/>
              </a:spcAft>
              <a:buClr>
                <a:srgbClr val="0085C3"/>
              </a:buClr>
            </a:pPr>
            <a:endParaRPr lang="es-AR" sz="1400" b="0" dirty="0" smtClean="0">
              <a:solidFill>
                <a:srgbClr val="444444"/>
              </a:solidFill>
              <a:latin typeface="+mn-lt"/>
            </a:endParaRPr>
          </a:p>
          <a:p>
            <a:pPr algn="ctr">
              <a:lnSpc>
                <a:spcPct val="90000"/>
              </a:lnSpc>
              <a:spcBef>
                <a:spcPts val="600"/>
              </a:spcBef>
              <a:spcAft>
                <a:spcPts val="0"/>
              </a:spcAft>
              <a:buClr>
                <a:srgbClr val="0085C3"/>
              </a:buClr>
            </a:pPr>
            <a:r>
              <a:rPr lang="es-AR" sz="2800" dirty="0" smtClean="0">
                <a:solidFill>
                  <a:srgbClr val="C50017"/>
                </a:solidFill>
                <a:latin typeface="+mn-lt"/>
              </a:rPr>
              <a:t>36%</a:t>
            </a:r>
            <a:r>
              <a:rPr lang="es-AR" sz="1400" b="0" dirty="0" smtClean="0">
                <a:solidFill>
                  <a:srgbClr val="444444"/>
                </a:solidFill>
                <a:latin typeface="+mn-lt"/>
              </a:rPr>
              <a:t/>
            </a:r>
            <a:br>
              <a:rPr lang="es-AR" sz="1400" b="0" dirty="0" smtClean="0">
                <a:solidFill>
                  <a:srgbClr val="444444"/>
                </a:solidFill>
                <a:latin typeface="+mn-lt"/>
              </a:rPr>
            </a:br>
            <a:r>
              <a:rPr lang="es-AR" sz="1600" b="0" dirty="0" smtClean="0">
                <a:solidFill>
                  <a:srgbClr val="444444"/>
                </a:solidFill>
                <a:latin typeface="+mn-lt"/>
              </a:rPr>
              <a:t>de las visitas</a:t>
            </a:r>
          </a:p>
          <a:p>
            <a:pPr algn="ctr">
              <a:lnSpc>
                <a:spcPct val="90000"/>
              </a:lnSpc>
              <a:spcBef>
                <a:spcPts val="600"/>
              </a:spcBef>
              <a:spcAft>
                <a:spcPts val="0"/>
              </a:spcAft>
              <a:buClr>
                <a:srgbClr val="0085C3"/>
              </a:buClr>
            </a:pPr>
            <a:r>
              <a:rPr lang="es-AR" sz="1600" b="0" dirty="0">
                <a:solidFill>
                  <a:srgbClr val="444444"/>
                </a:solidFill>
                <a:latin typeface="+mn-lt"/>
              </a:rPr>
              <a:t>d</a:t>
            </a:r>
            <a:r>
              <a:rPr lang="es-AR" sz="1600" b="0" dirty="0" smtClean="0">
                <a:solidFill>
                  <a:srgbClr val="444444"/>
                </a:solidFill>
                <a:latin typeface="+mn-lt"/>
              </a:rPr>
              <a:t>esde </a:t>
            </a:r>
            <a:r>
              <a:rPr lang="es-AR" sz="1600" dirty="0" smtClean="0">
                <a:solidFill>
                  <a:srgbClr val="444444"/>
                </a:solidFill>
                <a:latin typeface="+mn-lt"/>
              </a:rPr>
              <a:t>Mobile</a:t>
            </a:r>
            <a:endParaRPr lang="es-AR" sz="600" dirty="0" smtClean="0">
              <a:solidFill>
                <a:srgbClr val="444444"/>
              </a:solidFill>
              <a:latin typeface="+mn-lt"/>
            </a:endParaRPr>
          </a:p>
        </p:txBody>
      </p:sp>
      <p:sp>
        <p:nvSpPr>
          <p:cNvPr id="13" name="1 Título"/>
          <p:cNvSpPr txBox="1">
            <a:spLocks/>
          </p:cNvSpPr>
          <p:nvPr/>
        </p:nvSpPr>
        <p:spPr>
          <a:xfrm>
            <a:off x="6260985" y="1238781"/>
            <a:ext cx="5379302" cy="1008167"/>
          </a:xfrm>
          <a:prstGeom prst="rect">
            <a:avLst/>
          </a:prstGeom>
          <a:noFill/>
        </p:spPr>
        <p:txBody>
          <a:bodyPr vert="horz" lIns="0" tIns="232913" rIns="0" bIns="0" rtlCol="0" anchor="t">
            <a:noAutofit/>
          </a:bodyPr>
          <a:lstStyle>
            <a:lvl1pPr algn="l" defTabSz="1020002" rtl="0" eaLnBrk="1" latinLnBrk="0" hangingPunct="1">
              <a:spcBef>
                <a:spcPct val="0"/>
              </a:spcBef>
              <a:buNone/>
              <a:defRPr sz="2300" kern="1200">
                <a:solidFill>
                  <a:srgbClr val="333333"/>
                </a:solidFill>
                <a:latin typeface="+mj-lt"/>
                <a:ea typeface="+mj-ea"/>
                <a:cs typeface="+mj-cs"/>
              </a:defRPr>
            </a:lvl1pPr>
          </a:lstStyle>
          <a:p>
            <a:pPr fontAlgn="auto">
              <a:spcAft>
                <a:spcPts val="0"/>
              </a:spcAft>
            </a:pPr>
            <a:r>
              <a:rPr lang="es-ES" sz="1800" b="1" dirty="0" smtClean="0"/>
              <a:t>La PC es el principal dispositivo </a:t>
            </a:r>
          </a:p>
          <a:p>
            <a:pPr fontAlgn="auto">
              <a:spcAft>
                <a:spcPts val="0"/>
              </a:spcAft>
            </a:pPr>
            <a:r>
              <a:rPr lang="es-ES" sz="1800" b="1" dirty="0" smtClean="0"/>
              <a:t>utilizado para la compra online</a:t>
            </a:r>
            <a:endParaRPr lang="es-ES" sz="1800" b="1" dirty="0"/>
          </a:p>
        </p:txBody>
      </p:sp>
      <p:sp>
        <p:nvSpPr>
          <p:cNvPr id="16" name="TextBox 15"/>
          <p:cNvSpPr txBox="1"/>
          <p:nvPr/>
        </p:nvSpPr>
        <p:spPr>
          <a:xfrm>
            <a:off x="586515" y="972292"/>
            <a:ext cx="3816424" cy="504083"/>
          </a:xfrm>
          <a:prstGeom prst="rect">
            <a:avLst/>
          </a:prstGeom>
          <a:noFill/>
        </p:spPr>
        <p:txBody>
          <a:bodyPr wrap="square" lIns="0" tIns="0" rIns="0" bIns="0" rtlCol="0">
            <a:noAutofit/>
          </a:bodyPr>
          <a:lstStyle/>
          <a:p>
            <a:pPr algn="ctr"/>
            <a:r>
              <a:rPr lang="es-AR" sz="2400" dirty="0" smtClean="0">
                <a:solidFill>
                  <a:srgbClr val="333333"/>
                </a:solidFill>
                <a:latin typeface="+mn-lt"/>
              </a:rPr>
              <a:t>VISITAS</a:t>
            </a:r>
          </a:p>
        </p:txBody>
      </p:sp>
      <p:sp>
        <p:nvSpPr>
          <p:cNvPr id="17" name="TextBox 16"/>
          <p:cNvSpPr txBox="1"/>
          <p:nvPr/>
        </p:nvSpPr>
        <p:spPr>
          <a:xfrm>
            <a:off x="6113401" y="972292"/>
            <a:ext cx="3816424" cy="504083"/>
          </a:xfrm>
          <a:prstGeom prst="rect">
            <a:avLst/>
          </a:prstGeom>
          <a:noFill/>
        </p:spPr>
        <p:txBody>
          <a:bodyPr wrap="square" lIns="0" tIns="0" rIns="0" bIns="0" rtlCol="0">
            <a:noAutofit/>
          </a:bodyPr>
          <a:lstStyle/>
          <a:p>
            <a:pPr algn="ctr"/>
            <a:r>
              <a:rPr lang="es-AR" sz="2400" dirty="0" smtClean="0">
                <a:solidFill>
                  <a:srgbClr val="333333"/>
                </a:solidFill>
                <a:latin typeface="+mn-lt"/>
              </a:rPr>
              <a:t>COMPRAS</a:t>
            </a:r>
          </a:p>
        </p:txBody>
      </p:sp>
      <p:sp>
        <p:nvSpPr>
          <p:cNvPr id="18" name="Rectangle 4"/>
          <p:cNvSpPr>
            <a:spLocks noChangeArrowheads="1"/>
          </p:cNvSpPr>
          <p:nvPr/>
        </p:nvSpPr>
        <p:spPr bwMode="auto">
          <a:xfrm>
            <a:off x="1219948" y="6973875"/>
            <a:ext cx="7730688" cy="220064"/>
          </a:xfrm>
          <a:prstGeom prst="rect">
            <a:avLst/>
          </a:prstGeom>
          <a:noFill/>
          <a:ln w="9525">
            <a:noFill/>
            <a:miter lim="800000"/>
            <a:headEnd/>
            <a:tailEnd/>
          </a:ln>
        </p:spPr>
        <p:txBody>
          <a:bodyPr wrap="square" lIns="40175" tIns="40175" rIns="40175" bIns="40175">
            <a:spAutoFit/>
          </a:bodyPr>
          <a:lstStyle/>
          <a:p>
            <a:pPr defTabSz="908411"/>
            <a:r>
              <a:rPr lang="es-ES" sz="900" b="0" dirty="0">
                <a:solidFill>
                  <a:srgbClr val="333333"/>
                </a:solidFill>
                <a:latin typeface="Verdana"/>
              </a:rPr>
              <a:t>P3. ¿Cuáles de los siguientes dispositivos has utilizado alguna vez para realizar compras online? (RM) </a:t>
            </a:r>
          </a:p>
        </p:txBody>
      </p:sp>
      <p:sp>
        <p:nvSpPr>
          <p:cNvPr id="12" name="Rectangle 11"/>
          <p:cNvSpPr/>
          <p:nvPr/>
        </p:nvSpPr>
        <p:spPr bwMode="ltGray">
          <a:xfrm>
            <a:off x="5508526" y="2412479"/>
            <a:ext cx="4247285" cy="582873"/>
          </a:xfrm>
          <a:prstGeom prst="rect">
            <a:avLst/>
          </a:prstGeom>
          <a:noFill/>
          <a:ln w="12700">
            <a:solidFill>
              <a:srgbClr val="00B050"/>
            </a:solidFill>
            <a:prstDash val="dash"/>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l"/>
            <a:endParaRPr lang="es-AR" sz="1300" b="0" dirty="0" smtClean="0"/>
          </a:p>
        </p:txBody>
      </p:sp>
      <p:sp>
        <p:nvSpPr>
          <p:cNvPr id="19" name="Rectangle 18"/>
          <p:cNvSpPr/>
          <p:nvPr/>
        </p:nvSpPr>
        <p:spPr bwMode="ltGray">
          <a:xfrm>
            <a:off x="5508526" y="5076775"/>
            <a:ext cx="4247285" cy="582873"/>
          </a:xfrm>
          <a:prstGeom prst="rect">
            <a:avLst/>
          </a:prstGeom>
          <a:noFill/>
          <a:ln w="12700">
            <a:solidFill>
              <a:srgbClr val="00B050"/>
            </a:solidFill>
            <a:prstDash val="dash"/>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l"/>
            <a:endParaRPr lang="es-AR" sz="1300" b="0" dirty="0" smtClean="0"/>
          </a:p>
        </p:txBody>
      </p:sp>
      <p:pic>
        <p:nvPicPr>
          <p:cNvPr id="22" name="Imagen 2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23950" y="6660951"/>
            <a:ext cx="792088" cy="792088"/>
          </a:xfrm>
          <a:prstGeom prst="rect">
            <a:avLst/>
          </a:prstGeom>
        </p:spPr>
      </p:pic>
      <p:sp>
        <p:nvSpPr>
          <p:cNvPr id="2" name="Hexágono 1"/>
          <p:cNvSpPr/>
          <p:nvPr/>
        </p:nvSpPr>
        <p:spPr bwMode="ltGray">
          <a:xfrm>
            <a:off x="8355493" y="5031718"/>
            <a:ext cx="1400317" cy="672986"/>
          </a:xfrm>
          <a:prstGeom prst="hexagon">
            <a:avLst/>
          </a:prstGeom>
          <a:solidFill>
            <a:schemeClr val="accent3"/>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s-ES" sz="1400" b="0" dirty="0"/>
              <a:t>+</a:t>
            </a:r>
            <a:r>
              <a:rPr lang="es-ES" sz="1000" b="0" dirty="0"/>
              <a:t>18 a 29 años: 42%</a:t>
            </a:r>
          </a:p>
        </p:txBody>
      </p:sp>
    </p:spTree>
    <p:extLst>
      <p:ext uri="{BB962C8B-B14F-4D97-AF65-F5344CB8AC3E}">
        <p14:creationId xmlns:p14="http://schemas.microsoft.com/office/powerpoint/2010/main" val="2522029292"/>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2" cstate="print">
            <a:duotone>
              <a:schemeClr val="accent6">
                <a:shade val="45000"/>
                <a:satMod val="135000"/>
              </a:schemeClr>
              <a:prstClr val="white"/>
            </a:duotone>
            <a:extLst>
              <a:ext uri="{28A0092B-C50C-407E-A947-70E740481C1C}">
                <a14:useLocalDpi xmlns:a14="http://schemas.microsoft.com/office/drawing/2010/main" val="0"/>
              </a:ext>
            </a:extLst>
          </a:blip>
          <a:stretch>
            <a:fillRect/>
          </a:stretch>
        </p:blipFill>
        <p:spPr>
          <a:xfrm>
            <a:off x="832206" y="1428204"/>
            <a:ext cx="1672301" cy="1672302"/>
          </a:xfrm>
          <a:prstGeom prst="rect">
            <a:avLst/>
          </a:prstGeom>
        </p:spPr>
      </p:pic>
      <p:sp>
        <p:nvSpPr>
          <p:cNvPr id="6" name="5 CuadroTexto"/>
          <p:cNvSpPr txBox="1"/>
          <p:nvPr/>
        </p:nvSpPr>
        <p:spPr>
          <a:xfrm>
            <a:off x="0" y="3345205"/>
            <a:ext cx="3780334" cy="1815528"/>
          </a:xfrm>
          <a:prstGeom prst="rect">
            <a:avLst/>
          </a:prstGeom>
          <a:noFill/>
        </p:spPr>
        <p:txBody>
          <a:bodyPr wrap="square" lIns="91089" tIns="45545" rIns="91089" bIns="45545" rtlCol="0">
            <a:spAutoFit/>
          </a:bodyPr>
          <a:lstStyle/>
          <a:p>
            <a:pPr algn="ctr"/>
            <a:r>
              <a:rPr lang="es-ES" sz="2400" b="0" dirty="0">
                <a:solidFill>
                  <a:prstClr val="black">
                    <a:lumMod val="65000"/>
                    <a:lumOff val="35000"/>
                  </a:prstClr>
                </a:solidFill>
                <a:latin typeface="Verdana"/>
              </a:rPr>
              <a:t>Fuentes de referencia:</a:t>
            </a:r>
          </a:p>
          <a:p>
            <a:pPr marL="342900" indent="-342900">
              <a:buFont typeface="Wingdings" panose="05000000000000000000" pitchFamily="2" charset="2"/>
              <a:buChar char="§"/>
            </a:pPr>
            <a:r>
              <a:rPr lang="es-ES" sz="2200" dirty="0">
                <a:solidFill>
                  <a:prstClr val="black">
                    <a:lumMod val="65000"/>
                    <a:lumOff val="35000"/>
                  </a:prstClr>
                </a:solidFill>
                <a:latin typeface="Verdana"/>
              </a:rPr>
              <a:t>Recomendación (WOM)</a:t>
            </a:r>
          </a:p>
          <a:p>
            <a:pPr marL="342900" indent="-342900">
              <a:buFont typeface="Wingdings" panose="05000000000000000000" pitchFamily="2" charset="2"/>
              <a:buChar char="§"/>
            </a:pPr>
            <a:r>
              <a:rPr lang="es-ES" sz="2200" b="0" dirty="0">
                <a:solidFill>
                  <a:prstClr val="black">
                    <a:lumMod val="65000"/>
                    <a:lumOff val="35000"/>
                  </a:prstClr>
                </a:solidFill>
                <a:latin typeface="Verdana"/>
              </a:rPr>
              <a:t>Búsqueda </a:t>
            </a:r>
            <a:r>
              <a:rPr lang="es-ES" sz="2200" dirty="0">
                <a:solidFill>
                  <a:prstClr val="black">
                    <a:lumMod val="65000"/>
                    <a:lumOff val="35000"/>
                  </a:prstClr>
                </a:solidFill>
                <a:latin typeface="Verdana"/>
              </a:rPr>
              <a:t>web</a:t>
            </a:r>
            <a:endParaRPr lang="es-AR" sz="2200" dirty="0">
              <a:solidFill>
                <a:prstClr val="black">
                  <a:lumMod val="65000"/>
                  <a:lumOff val="35000"/>
                </a:prstClr>
              </a:solidFill>
              <a:latin typeface="Verdana"/>
            </a:endParaRPr>
          </a:p>
          <a:p>
            <a:pPr marL="342900" indent="-342900">
              <a:buFont typeface="Wingdings" panose="05000000000000000000" pitchFamily="2" charset="2"/>
              <a:buChar char="§"/>
            </a:pPr>
            <a:r>
              <a:rPr lang="es-ES" sz="2200" dirty="0">
                <a:solidFill>
                  <a:prstClr val="black">
                    <a:lumMod val="65000"/>
                    <a:lumOff val="35000"/>
                  </a:prstClr>
                </a:solidFill>
                <a:latin typeface="Verdana"/>
              </a:rPr>
              <a:t>Experiencia</a:t>
            </a:r>
            <a:r>
              <a:rPr lang="es-ES" sz="2200" b="0" dirty="0">
                <a:solidFill>
                  <a:prstClr val="black">
                    <a:lumMod val="65000"/>
                    <a:lumOff val="35000"/>
                  </a:prstClr>
                </a:solidFill>
                <a:latin typeface="Verdana"/>
              </a:rPr>
              <a:t> previa</a:t>
            </a:r>
          </a:p>
        </p:txBody>
      </p:sp>
      <p:sp>
        <p:nvSpPr>
          <p:cNvPr id="7" name="6 CuadroTexto"/>
          <p:cNvSpPr txBox="1"/>
          <p:nvPr/>
        </p:nvSpPr>
        <p:spPr>
          <a:xfrm>
            <a:off x="3713352" y="3345205"/>
            <a:ext cx="3342405" cy="1569598"/>
          </a:xfrm>
          <a:prstGeom prst="rect">
            <a:avLst/>
          </a:prstGeom>
          <a:noFill/>
        </p:spPr>
        <p:txBody>
          <a:bodyPr wrap="square" lIns="91089" tIns="45545" rIns="91089" bIns="45545" rtlCol="0">
            <a:spAutoFit/>
          </a:bodyPr>
          <a:lstStyle/>
          <a:p>
            <a:pPr algn="ctr"/>
            <a:r>
              <a:rPr lang="es-ES" sz="2400" dirty="0">
                <a:solidFill>
                  <a:prstClr val="black">
                    <a:lumMod val="65000"/>
                    <a:lumOff val="35000"/>
                  </a:prstClr>
                </a:solidFill>
                <a:latin typeface="Verdana"/>
              </a:rPr>
              <a:t>9</a:t>
            </a:r>
            <a:r>
              <a:rPr lang="es-ES" sz="2400" b="0" dirty="0">
                <a:solidFill>
                  <a:prstClr val="black">
                    <a:lumMod val="65000"/>
                    <a:lumOff val="35000"/>
                  </a:prstClr>
                </a:solidFill>
                <a:latin typeface="Verdana"/>
              </a:rPr>
              <a:t> de cada </a:t>
            </a:r>
            <a:r>
              <a:rPr lang="es-ES" sz="2400" dirty="0">
                <a:solidFill>
                  <a:prstClr val="black">
                    <a:lumMod val="65000"/>
                    <a:lumOff val="35000"/>
                  </a:prstClr>
                </a:solidFill>
                <a:latin typeface="Verdana"/>
              </a:rPr>
              <a:t>10 </a:t>
            </a:r>
            <a:r>
              <a:rPr lang="es-ES" sz="2400" b="0" dirty="0">
                <a:solidFill>
                  <a:prstClr val="black">
                    <a:lumMod val="65000"/>
                    <a:lumOff val="35000"/>
                  </a:prstClr>
                </a:solidFill>
                <a:latin typeface="Verdana"/>
              </a:rPr>
              <a:t>compradores online,</a:t>
            </a:r>
          </a:p>
          <a:p>
            <a:pPr algn="ctr"/>
            <a:r>
              <a:rPr lang="es-ES" sz="2400" dirty="0">
                <a:solidFill>
                  <a:prstClr val="black">
                    <a:lumMod val="65000"/>
                    <a:lumOff val="35000"/>
                  </a:prstClr>
                </a:solidFill>
                <a:latin typeface="Verdana"/>
              </a:rPr>
              <a:t>busca y compara antes</a:t>
            </a:r>
            <a:r>
              <a:rPr lang="es-ES" sz="2400" b="0" dirty="0">
                <a:solidFill>
                  <a:prstClr val="black">
                    <a:lumMod val="65000"/>
                    <a:lumOff val="35000"/>
                  </a:prstClr>
                </a:solidFill>
                <a:latin typeface="Verdana"/>
              </a:rPr>
              <a:t> de comprar. </a:t>
            </a:r>
            <a:endParaRPr lang="es-AR" sz="2400" dirty="0" err="1">
              <a:solidFill>
                <a:prstClr val="black">
                  <a:lumMod val="65000"/>
                  <a:lumOff val="35000"/>
                </a:prstClr>
              </a:solidFill>
              <a:latin typeface="Verdana"/>
            </a:endParaRPr>
          </a:p>
        </p:txBody>
      </p:sp>
      <p:pic>
        <p:nvPicPr>
          <p:cNvPr id="11" name="10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667182" y="1376782"/>
            <a:ext cx="1507232" cy="1507232"/>
          </a:xfrm>
          <a:prstGeom prst="rect">
            <a:avLst/>
          </a:prstGeom>
        </p:spPr>
      </p:pic>
      <p:sp>
        <p:nvSpPr>
          <p:cNvPr id="12" name="Rectangle 7"/>
          <p:cNvSpPr>
            <a:spLocks noChangeArrowheads="1"/>
          </p:cNvSpPr>
          <p:nvPr/>
        </p:nvSpPr>
        <p:spPr bwMode="auto">
          <a:xfrm>
            <a:off x="335147" y="6341451"/>
            <a:ext cx="6219428" cy="211073"/>
          </a:xfrm>
          <a:prstGeom prst="rect">
            <a:avLst/>
          </a:prstGeom>
          <a:noFill/>
          <a:ln w="9525">
            <a:noFill/>
            <a:miter lim="800000"/>
            <a:headEnd/>
            <a:tailEnd/>
          </a:ln>
        </p:spPr>
        <p:txBody>
          <a:bodyPr wrap="square" lIns="35738" tIns="35738" rIns="35738" bIns="35738">
            <a:spAutoFit/>
          </a:bodyPr>
          <a:lstStyle/>
          <a:p>
            <a:pPr marL="340405" indent="-340405" defTabSz="807535">
              <a:spcBef>
                <a:spcPct val="20000"/>
              </a:spcBef>
            </a:pPr>
            <a:r>
              <a:rPr lang="es-ES" sz="900" b="0" dirty="0">
                <a:solidFill>
                  <a:prstClr val="black"/>
                </a:solidFill>
                <a:latin typeface="+mn-lt"/>
              </a:rPr>
              <a:t>Base: Total entrevistados (529 casos).</a:t>
            </a:r>
            <a:endParaRPr lang="es-ES_tradnl" sz="900" b="0" dirty="0">
              <a:solidFill>
                <a:prstClr val="black"/>
              </a:solidFill>
              <a:latin typeface="+mn-lt"/>
            </a:endParaRPr>
          </a:p>
        </p:txBody>
      </p:sp>
      <p:sp>
        <p:nvSpPr>
          <p:cNvPr id="13" name="1 Título"/>
          <p:cNvSpPr txBox="1">
            <a:spLocks/>
          </p:cNvSpPr>
          <p:nvPr/>
        </p:nvSpPr>
        <p:spPr>
          <a:xfrm>
            <a:off x="-80928" y="77540"/>
            <a:ext cx="6025002" cy="1137649"/>
          </a:xfrm>
          <a:prstGeom prst="rect">
            <a:avLst/>
          </a:prstGeom>
        </p:spPr>
        <p:txBody>
          <a:bodyPr vert="horz" lIns="310564" tIns="250967" rIns="310564" bIns="0" rtlCol="0" anchor="t">
            <a:noAutofit/>
          </a:bodyPr>
          <a:lstStyle>
            <a:lvl1pPr algn="l" defTabSz="1026032" rtl="0" eaLnBrk="1" latinLnBrk="0" hangingPunct="1">
              <a:spcBef>
                <a:spcPct val="0"/>
              </a:spcBef>
              <a:buNone/>
              <a:defRPr lang="en-AU" sz="2000" kern="1200" dirty="0">
                <a:solidFill>
                  <a:srgbClr val="333333"/>
                </a:solidFill>
                <a:latin typeface="+mj-lt"/>
                <a:ea typeface="+mj-ea"/>
                <a:cs typeface="+mj-cs"/>
              </a:defRPr>
            </a:lvl1pPr>
          </a:lstStyle>
          <a:p>
            <a:r>
              <a:rPr lang="es-ES" b="1" dirty="0" smtClean="0"/>
              <a:t>Antes de la compra online…</a:t>
            </a:r>
            <a:endParaRPr lang="es-AR" b="1" dirty="0"/>
          </a:p>
        </p:txBody>
      </p:sp>
      <p:sp>
        <p:nvSpPr>
          <p:cNvPr id="14" name="13 CuadroTexto"/>
          <p:cNvSpPr txBox="1"/>
          <p:nvPr/>
        </p:nvSpPr>
        <p:spPr>
          <a:xfrm>
            <a:off x="7235653" y="3345205"/>
            <a:ext cx="2819394" cy="2307634"/>
          </a:xfrm>
          <a:prstGeom prst="rect">
            <a:avLst/>
          </a:prstGeom>
          <a:noFill/>
        </p:spPr>
        <p:txBody>
          <a:bodyPr wrap="square" lIns="90756" tIns="45378" rIns="90756" bIns="45378" rtlCol="0">
            <a:spAutoFit/>
          </a:bodyPr>
          <a:lstStyle/>
          <a:p>
            <a:pPr algn="ctr"/>
            <a:r>
              <a:rPr lang="es-ES" sz="2400" dirty="0">
                <a:solidFill>
                  <a:schemeClr val="tx1">
                    <a:lumMod val="65000"/>
                    <a:lumOff val="35000"/>
                  </a:schemeClr>
                </a:solidFill>
                <a:latin typeface="+mn-lt"/>
              </a:rPr>
              <a:t>4</a:t>
            </a:r>
            <a:r>
              <a:rPr lang="es-ES" sz="2400" b="0" dirty="0">
                <a:solidFill>
                  <a:schemeClr val="tx1">
                    <a:lumMod val="65000"/>
                    <a:lumOff val="35000"/>
                  </a:schemeClr>
                </a:solidFill>
                <a:latin typeface="+mn-lt"/>
              </a:rPr>
              <a:t> de cada </a:t>
            </a:r>
            <a:r>
              <a:rPr lang="es-ES" sz="2400" dirty="0">
                <a:solidFill>
                  <a:schemeClr val="tx1">
                    <a:lumMod val="65000"/>
                    <a:lumOff val="35000"/>
                  </a:schemeClr>
                </a:solidFill>
                <a:latin typeface="+mn-lt"/>
              </a:rPr>
              <a:t>10 </a:t>
            </a:r>
            <a:r>
              <a:rPr lang="es-ES" sz="2400" b="0" dirty="0">
                <a:solidFill>
                  <a:schemeClr val="tx1">
                    <a:lumMod val="65000"/>
                    <a:lumOff val="35000"/>
                  </a:schemeClr>
                </a:solidFill>
                <a:latin typeface="+mn-lt"/>
              </a:rPr>
              <a:t>usa el </a:t>
            </a:r>
            <a:r>
              <a:rPr lang="es-ES" sz="2400" dirty="0">
                <a:solidFill>
                  <a:schemeClr val="tx1">
                    <a:lumMod val="65000"/>
                    <a:lumOff val="35000"/>
                  </a:schemeClr>
                </a:solidFill>
                <a:latin typeface="+mn-lt"/>
              </a:rPr>
              <a:t>celular</a:t>
            </a:r>
            <a:r>
              <a:rPr lang="es-ES" sz="2400" b="0" dirty="0">
                <a:solidFill>
                  <a:schemeClr val="tx1">
                    <a:lumMod val="65000"/>
                    <a:lumOff val="35000"/>
                  </a:schemeClr>
                </a:solidFill>
                <a:latin typeface="+mn-lt"/>
              </a:rPr>
              <a:t> para </a:t>
            </a:r>
            <a:r>
              <a:rPr lang="es-ES" sz="2400" dirty="0">
                <a:solidFill>
                  <a:schemeClr val="tx1">
                    <a:lumMod val="65000"/>
                    <a:lumOff val="35000"/>
                  </a:schemeClr>
                </a:solidFill>
                <a:latin typeface="+mn-lt"/>
              </a:rPr>
              <a:t>chequear</a:t>
            </a:r>
            <a:r>
              <a:rPr lang="es-ES" sz="2400" b="0" dirty="0">
                <a:solidFill>
                  <a:schemeClr val="tx1">
                    <a:lumMod val="65000"/>
                    <a:lumOff val="35000"/>
                  </a:schemeClr>
                </a:solidFill>
                <a:latin typeface="+mn-lt"/>
              </a:rPr>
              <a:t> precios </a:t>
            </a:r>
            <a:r>
              <a:rPr lang="es-ES" sz="2400" dirty="0">
                <a:solidFill>
                  <a:schemeClr val="tx1">
                    <a:lumMod val="65000"/>
                    <a:lumOff val="35000"/>
                  </a:schemeClr>
                </a:solidFill>
                <a:latin typeface="+mn-lt"/>
              </a:rPr>
              <a:t>online</a:t>
            </a:r>
            <a:r>
              <a:rPr lang="es-ES" sz="2400" b="0" dirty="0">
                <a:solidFill>
                  <a:schemeClr val="tx1">
                    <a:lumMod val="65000"/>
                    <a:lumOff val="35000"/>
                  </a:schemeClr>
                </a:solidFill>
                <a:latin typeface="+mn-lt"/>
              </a:rPr>
              <a:t>, en </a:t>
            </a:r>
            <a:r>
              <a:rPr lang="es-ES" sz="2400" dirty="0">
                <a:solidFill>
                  <a:schemeClr val="tx1">
                    <a:lumMod val="65000"/>
                    <a:lumOff val="35000"/>
                  </a:schemeClr>
                </a:solidFill>
                <a:latin typeface="+mn-lt"/>
              </a:rPr>
              <a:t>compras offline</a:t>
            </a:r>
            <a:endParaRPr lang="es-AR" sz="2400" dirty="0" err="1">
              <a:solidFill>
                <a:schemeClr val="tx1">
                  <a:lumMod val="65000"/>
                  <a:lumOff val="35000"/>
                </a:schemeClr>
              </a:solidFill>
              <a:latin typeface="+mn-lt"/>
            </a:endParaRPr>
          </a:p>
        </p:txBody>
      </p:sp>
      <p:sp>
        <p:nvSpPr>
          <p:cNvPr id="8" name="7 Rectángulo"/>
          <p:cNvSpPr/>
          <p:nvPr/>
        </p:nvSpPr>
        <p:spPr>
          <a:xfrm>
            <a:off x="905370" y="6740217"/>
            <a:ext cx="7739980" cy="784830"/>
          </a:xfrm>
          <a:prstGeom prst="rect">
            <a:avLst/>
          </a:prstGeom>
        </p:spPr>
        <p:txBody>
          <a:bodyPr wrap="square" lIns="91305" tIns="45653" rIns="91305" bIns="45653">
            <a:spAutoFit/>
          </a:bodyPr>
          <a:lstStyle/>
          <a:p>
            <a:r>
              <a:rPr lang="es-AR" sz="900" b="0" dirty="0">
                <a:solidFill>
                  <a:srgbClr val="333333"/>
                </a:solidFill>
                <a:latin typeface="Verdana"/>
              </a:rPr>
              <a:t>P4. ¿Cuál de estas frases describe mejor tu forma de seleccionar y comprar productos online? (RU)</a:t>
            </a:r>
          </a:p>
          <a:p>
            <a:r>
              <a:rPr lang="es-AR" sz="900" b="0" dirty="0">
                <a:solidFill>
                  <a:srgbClr val="333333"/>
                </a:solidFill>
                <a:latin typeface="Verdana"/>
              </a:rPr>
              <a:t>P18. Cuando consideró comprar o contratar un servicio, ¿qué fuentes de información buscó/consultó/tuvo en cuenta para poder tomar su decisión? (RM)</a:t>
            </a:r>
          </a:p>
          <a:p>
            <a:r>
              <a:rPr lang="es-AR" sz="900" b="0" dirty="0">
                <a:solidFill>
                  <a:srgbClr val="333333"/>
                </a:solidFill>
                <a:latin typeface="Verdana"/>
              </a:rPr>
              <a:t>P42 ¿Alguna vez, mientras realizabas tus compras de productos o servicios personalmente,  navegaste por Internet con tu celular para realizar alguna de las siguientes actividades? (RM)</a:t>
            </a:r>
          </a:p>
        </p:txBody>
      </p:sp>
      <p:sp>
        <p:nvSpPr>
          <p:cNvPr id="3" name="TextBox 2"/>
          <p:cNvSpPr txBox="1"/>
          <p:nvPr/>
        </p:nvSpPr>
        <p:spPr>
          <a:xfrm>
            <a:off x="539974" y="5891617"/>
            <a:ext cx="9158363" cy="307777"/>
          </a:xfrm>
          <a:prstGeom prst="rect">
            <a:avLst/>
          </a:prstGeom>
          <a:noFill/>
        </p:spPr>
        <p:txBody>
          <a:bodyPr wrap="square" rtlCol="0">
            <a:spAutoFit/>
          </a:bodyPr>
          <a:lstStyle/>
          <a:p>
            <a:pPr algn="ctr"/>
            <a:r>
              <a:rPr lang="es-AR" sz="1400" b="0" dirty="0" smtClean="0">
                <a:latin typeface="+mn-lt"/>
              </a:rPr>
              <a:t>Estos comportamientos se mantienen igual que en 2014</a:t>
            </a:r>
          </a:p>
        </p:txBody>
      </p:sp>
      <p:pic>
        <p:nvPicPr>
          <p:cNvPr id="15" name="Imagen 1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23950" y="6660951"/>
            <a:ext cx="792088" cy="792088"/>
          </a:xfrm>
          <a:prstGeom prst="rect">
            <a:avLst/>
          </a:prstGeom>
        </p:spPr>
      </p:pic>
      <p:grpSp>
        <p:nvGrpSpPr>
          <p:cNvPr id="18" name="Grupo 17"/>
          <p:cNvGrpSpPr/>
          <p:nvPr/>
        </p:nvGrpSpPr>
        <p:grpSpPr>
          <a:xfrm>
            <a:off x="8114343" y="1241958"/>
            <a:ext cx="1062013" cy="1753670"/>
            <a:chOff x="1266825" y="1266825"/>
            <a:chExt cx="1085850" cy="1927225"/>
          </a:xfrm>
        </p:grpSpPr>
        <p:sp>
          <p:nvSpPr>
            <p:cNvPr id="10" name="Freeform 5"/>
            <p:cNvSpPr>
              <a:spLocks/>
            </p:cNvSpPr>
            <p:nvPr/>
          </p:nvSpPr>
          <p:spPr bwMode="auto">
            <a:xfrm>
              <a:off x="1617663" y="1831975"/>
              <a:ext cx="387350" cy="706438"/>
            </a:xfrm>
            <a:custGeom>
              <a:avLst/>
              <a:gdLst>
                <a:gd name="T0" fmla="*/ 64 w 102"/>
                <a:gd name="T1" fmla="*/ 124 h 187"/>
                <a:gd name="T2" fmla="*/ 42 w 102"/>
                <a:gd name="T3" fmla="*/ 137 h 187"/>
                <a:gd name="T4" fmla="*/ 4 w 102"/>
                <a:gd name="T5" fmla="*/ 128 h 187"/>
                <a:gd name="T6" fmla="*/ 1 w 102"/>
                <a:gd name="T7" fmla="*/ 158 h 187"/>
                <a:gd name="T8" fmla="*/ 34 w 102"/>
                <a:gd name="T9" fmla="*/ 164 h 187"/>
                <a:gd name="T10" fmla="*/ 34 w 102"/>
                <a:gd name="T11" fmla="*/ 187 h 187"/>
                <a:gd name="T12" fmla="*/ 69 w 102"/>
                <a:gd name="T13" fmla="*/ 187 h 187"/>
                <a:gd name="T14" fmla="*/ 69 w 102"/>
                <a:gd name="T15" fmla="*/ 161 h 187"/>
                <a:gd name="T16" fmla="*/ 102 w 102"/>
                <a:gd name="T17" fmla="*/ 119 h 187"/>
                <a:gd name="T18" fmla="*/ 37 w 102"/>
                <a:gd name="T19" fmla="*/ 63 h 187"/>
                <a:gd name="T20" fmla="*/ 62 w 102"/>
                <a:gd name="T21" fmla="*/ 49 h 187"/>
                <a:gd name="T22" fmla="*/ 92 w 102"/>
                <a:gd name="T23" fmla="*/ 56 h 187"/>
                <a:gd name="T24" fmla="*/ 95 w 102"/>
                <a:gd name="T25" fmla="*/ 28 h 187"/>
                <a:gd name="T26" fmla="*/ 69 w 102"/>
                <a:gd name="T27" fmla="*/ 23 h 187"/>
                <a:gd name="T28" fmla="*/ 69 w 102"/>
                <a:gd name="T29" fmla="*/ 0 h 187"/>
                <a:gd name="T30" fmla="*/ 34 w 102"/>
                <a:gd name="T31" fmla="*/ 0 h 187"/>
                <a:gd name="T32" fmla="*/ 34 w 102"/>
                <a:gd name="T33" fmla="*/ 26 h 187"/>
                <a:gd name="T34" fmla="*/ 0 w 102"/>
                <a:gd name="T35" fmla="*/ 65 h 187"/>
                <a:gd name="T36" fmla="*/ 64 w 102"/>
                <a:gd name="T37" fmla="*/ 124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2" h="187">
                  <a:moveTo>
                    <a:pt x="64" y="124"/>
                  </a:moveTo>
                  <a:cubicBezTo>
                    <a:pt x="64" y="135"/>
                    <a:pt x="54" y="137"/>
                    <a:pt x="42" y="137"/>
                  </a:cubicBezTo>
                  <a:cubicBezTo>
                    <a:pt x="27" y="137"/>
                    <a:pt x="14" y="133"/>
                    <a:pt x="4" y="128"/>
                  </a:cubicBezTo>
                  <a:cubicBezTo>
                    <a:pt x="1" y="158"/>
                    <a:pt x="1" y="158"/>
                    <a:pt x="1" y="158"/>
                  </a:cubicBezTo>
                  <a:cubicBezTo>
                    <a:pt x="10" y="162"/>
                    <a:pt x="23" y="164"/>
                    <a:pt x="34" y="164"/>
                  </a:cubicBezTo>
                  <a:cubicBezTo>
                    <a:pt x="34" y="187"/>
                    <a:pt x="34" y="187"/>
                    <a:pt x="34" y="187"/>
                  </a:cubicBezTo>
                  <a:cubicBezTo>
                    <a:pt x="69" y="187"/>
                    <a:pt x="69" y="187"/>
                    <a:pt x="69" y="187"/>
                  </a:cubicBezTo>
                  <a:cubicBezTo>
                    <a:pt x="69" y="161"/>
                    <a:pt x="69" y="161"/>
                    <a:pt x="69" y="161"/>
                  </a:cubicBezTo>
                  <a:cubicBezTo>
                    <a:pt x="88" y="155"/>
                    <a:pt x="102" y="144"/>
                    <a:pt x="102" y="119"/>
                  </a:cubicBezTo>
                  <a:cubicBezTo>
                    <a:pt x="102" y="70"/>
                    <a:pt x="37" y="84"/>
                    <a:pt x="37" y="63"/>
                  </a:cubicBezTo>
                  <a:cubicBezTo>
                    <a:pt x="37" y="50"/>
                    <a:pt x="53" y="49"/>
                    <a:pt x="62" y="49"/>
                  </a:cubicBezTo>
                  <a:cubicBezTo>
                    <a:pt x="73" y="49"/>
                    <a:pt x="83" y="52"/>
                    <a:pt x="92" y="56"/>
                  </a:cubicBezTo>
                  <a:cubicBezTo>
                    <a:pt x="95" y="28"/>
                    <a:pt x="95" y="28"/>
                    <a:pt x="95" y="28"/>
                  </a:cubicBezTo>
                  <a:cubicBezTo>
                    <a:pt x="88" y="25"/>
                    <a:pt x="79" y="23"/>
                    <a:pt x="69" y="23"/>
                  </a:cubicBezTo>
                  <a:cubicBezTo>
                    <a:pt x="69" y="0"/>
                    <a:pt x="69" y="0"/>
                    <a:pt x="69" y="0"/>
                  </a:cubicBezTo>
                  <a:cubicBezTo>
                    <a:pt x="34" y="0"/>
                    <a:pt x="34" y="0"/>
                    <a:pt x="34" y="0"/>
                  </a:cubicBezTo>
                  <a:cubicBezTo>
                    <a:pt x="34" y="26"/>
                    <a:pt x="34" y="26"/>
                    <a:pt x="34" y="26"/>
                  </a:cubicBezTo>
                  <a:cubicBezTo>
                    <a:pt x="15" y="30"/>
                    <a:pt x="0" y="42"/>
                    <a:pt x="0" y="65"/>
                  </a:cubicBezTo>
                  <a:cubicBezTo>
                    <a:pt x="0" y="114"/>
                    <a:pt x="64" y="98"/>
                    <a:pt x="64" y="124"/>
                  </a:cubicBezTo>
                </a:path>
              </a:pathLst>
            </a:custGeom>
            <a:solidFill>
              <a:srgbClr val="C50017"/>
            </a:solidFill>
            <a:ln w="9525">
              <a:noFill/>
              <a:round/>
              <a:headEnd/>
              <a:tailEnd/>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AR"/>
            </a:p>
          </p:txBody>
        </p:sp>
        <p:sp>
          <p:nvSpPr>
            <p:cNvPr id="16" name="Freeform 6"/>
            <p:cNvSpPr>
              <a:spLocks noEditPoints="1"/>
            </p:cNvSpPr>
            <p:nvPr/>
          </p:nvSpPr>
          <p:spPr bwMode="auto">
            <a:xfrm>
              <a:off x="1266825" y="1266825"/>
              <a:ext cx="1085850" cy="1927225"/>
            </a:xfrm>
            <a:custGeom>
              <a:avLst/>
              <a:gdLst>
                <a:gd name="T0" fmla="*/ 287 w 287"/>
                <a:gd name="T1" fmla="*/ 39 h 511"/>
                <a:gd name="T2" fmla="*/ 287 w 287"/>
                <a:gd name="T3" fmla="*/ 39 h 511"/>
                <a:gd name="T4" fmla="*/ 247 w 287"/>
                <a:gd name="T5" fmla="*/ 0 h 511"/>
                <a:gd name="T6" fmla="*/ 247 w 287"/>
                <a:gd name="T7" fmla="*/ 0 h 511"/>
                <a:gd name="T8" fmla="*/ 247 w 287"/>
                <a:gd name="T9" fmla="*/ 0 h 511"/>
                <a:gd name="T10" fmla="*/ 40 w 287"/>
                <a:gd name="T11" fmla="*/ 0 h 511"/>
                <a:gd name="T12" fmla="*/ 0 w 287"/>
                <a:gd name="T13" fmla="*/ 39 h 511"/>
                <a:gd name="T14" fmla="*/ 0 w 287"/>
                <a:gd name="T15" fmla="*/ 471 h 511"/>
                <a:gd name="T16" fmla="*/ 0 w 287"/>
                <a:gd name="T17" fmla="*/ 471 h 511"/>
                <a:gd name="T18" fmla="*/ 0 w 287"/>
                <a:gd name="T19" fmla="*/ 471 h 511"/>
                <a:gd name="T20" fmla="*/ 0 w 287"/>
                <a:gd name="T21" fmla="*/ 475 h 511"/>
                <a:gd name="T22" fmla="*/ 0 w 287"/>
                <a:gd name="T23" fmla="*/ 475 h 511"/>
                <a:gd name="T24" fmla="*/ 40 w 287"/>
                <a:gd name="T25" fmla="*/ 511 h 511"/>
                <a:gd name="T26" fmla="*/ 247 w 287"/>
                <a:gd name="T27" fmla="*/ 511 h 511"/>
                <a:gd name="T28" fmla="*/ 247 w 287"/>
                <a:gd name="T29" fmla="*/ 511 h 511"/>
                <a:gd name="T30" fmla="*/ 247 w 287"/>
                <a:gd name="T31" fmla="*/ 511 h 511"/>
                <a:gd name="T32" fmla="*/ 287 w 287"/>
                <a:gd name="T33" fmla="*/ 475 h 511"/>
                <a:gd name="T34" fmla="*/ 287 w 287"/>
                <a:gd name="T35" fmla="*/ 475 h 511"/>
                <a:gd name="T36" fmla="*/ 287 w 287"/>
                <a:gd name="T37" fmla="*/ 471 h 511"/>
                <a:gd name="T38" fmla="*/ 287 w 287"/>
                <a:gd name="T39" fmla="*/ 471 h 511"/>
                <a:gd name="T40" fmla="*/ 287 w 287"/>
                <a:gd name="T41" fmla="*/ 471 h 511"/>
                <a:gd name="T42" fmla="*/ 287 w 287"/>
                <a:gd name="T43" fmla="*/ 39 h 511"/>
                <a:gd name="T44" fmla="*/ 128 w 287"/>
                <a:gd name="T45" fmla="*/ 32 h 511"/>
                <a:gd name="T46" fmla="*/ 192 w 287"/>
                <a:gd name="T47" fmla="*/ 32 h 511"/>
                <a:gd name="T48" fmla="*/ 192 w 287"/>
                <a:gd name="T49" fmla="*/ 48 h 511"/>
                <a:gd name="T50" fmla="*/ 128 w 287"/>
                <a:gd name="T51" fmla="*/ 48 h 511"/>
                <a:gd name="T52" fmla="*/ 128 w 287"/>
                <a:gd name="T53" fmla="*/ 32 h 511"/>
                <a:gd name="T54" fmla="*/ 103 w 287"/>
                <a:gd name="T55" fmla="*/ 32 h 511"/>
                <a:gd name="T56" fmla="*/ 112 w 287"/>
                <a:gd name="T57" fmla="*/ 40 h 511"/>
                <a:gd name="T58" fmla="*/ 103 w 287"/>
                <a:gd name="T59" fmla="*/ 48 h 511"/>
                <a:gd name="T60" fmla="*/ 95 w 287"/>
                <a:gd name="T61" fmla="*/ 40 h 511"/>
                <a:gd name="T62" fmla="*/ 103 w 287"/>
                <a:gd name="T63" fmla="*/ 32 h 511"/>
                <a:gd name="T64" fmla="*/ 144 w 287"/>
                <a:gd name="T65" fmla="*/ 486 h 511"/>
                <a:gd name="T66" fmla="*/ 120 w 287"/>
                <a:gd name="T67" fmla="*/ 462 h 511"/>
                <a:gd name="T68" fmla="*/ 144 w 287"/>
                <a:gd name="T69" fmla="*/ 439 h 511"/>
                <a:gd name="T70" fmla="*/ 167 w 287"/>
                <a:gd name="T71" fmla="*/ 462 h 511"/>
                <a:gd name="T72" fmla="*/ 144 w 287"/>
                <a:gd name="T73" fmla="*/ 486 h 511"/>
                <a:gd name="T74" fmla="*/ 263 w 287"/>
                <a:gd name="T75" fmla="*/ 414 h 511"/>
                <a:gd name="T76" fmla="*/ 24 w 287"/>
                <a:gd name="T77" fmla="*/ 414 h 511"/>
                <a:gd name="T78" fmla="*/ 24 w 287"/>
                <a:gd name="T79" fmla="*/ 80 h 511"/>
                <a:gd name="T80" fmla="*/ 263 w 287"/>
                <a:gd name="T81" fmla="*/ 80 h 511"/>
                <a:gd name="T82" fmla="*/ 263 w 287"/>
                <a:gd name="T83" fmla="*/ 414 h 5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87" h="511">
                  <a:moveTo>
                    <a:pt x="287" y="39"/>
                  </a:moveTo>
                  <a:cubicBezTo>
                    <a:pt x="287" y="39"/>
                    <a:pt x="287" y="39"/>
                    <a:pt x="287" y="39"/>
                  </a:cubicBezTo>
                  <a:cubicBezTo>
                    <a:pt x="287" y="17"/>
                    <a:pt x="270" y="0"/>
                    <a:pt x="247" y="0"/>
                  </a:cubicBezTo>
                  <a:cubicBezTo>
                    <a:pt x="247" y="0"/>
                    <a:pt x="247" y="0"/>
                    <a:pt x="247" y="0"/>
                  </a:cubicBezTo>
                  <a:cubicBezTo>
                    <a:pt x="247" y="0"/>
                    <a:pt x="247" y="0"/>
                    <a:pt x="247" y="0"/>
                  </a:cubicBezTo>
                  <a:cubicBezTo>
                    <a:pt x="40" y="0"/>
                    <a:pt x="40" y="0"/>
                    <a:pt x="40" y="0"/>
                  </a:cubicBezTo>
                  <a:cubicBezTo>
                    <a:pt x="18" y="0"/>
                    <a:pt x="0" y="17"/>
                    <a:pt x="0" y="39"/>
                  </a:cubicBezTo>
                  <a:cubicBezTo>
                    <a:pt x="0" y="471"/>
                    <a:pt x="0" y="471"/>
                    <a:pt x="0" y="471"/>
                  </a:cubicBezTo>
                  <a:cubicBezTo>
                    <a:pt x="0" y="471"/>
                    <a:pt x="0" y="471"/>
                    <a:pt x="0" y="471"/>
                  </a:cubicBezTo>
                  <a:cubicBezTo>
                    <a:pt x="0" y="471"/>
                    <a:pt x="0" y="471"/>
                    <a:pt x="0" y="471"/>
                  </a:cubicBezTo>
                  <a:cubicBezTo>
                    <a:pt x="0" y="475"/>
                    <a:pt x="0" y="475"/>
                    <a:pt x="0" y="475"/>
                  </a:cubicBezTo>
                  <a:cubicBezTo>
                    <a:pt x="0" y="475"/>
                    <a:pt x="0" y="475"/>
                    <a:pt x="0" y="475"/>
                  </a:cubicBezTo>
                  <a:cubicBezTo>
                    <a:pt x="2" y="494"/>
                    <a:pt x="19" y="511"/>
                    <a:pt x="40" y="511"/>
                  </a:cubicBezTo>
                  <a:cubicBezTo>
                    <a:pt x="247" y="511"/>
                    <a:pt x="247" y="511"/>
                    <a:pt x="247" y="511"/>
                  </a:cubicBezTo>
                  <a:cubicBezTo>
                    <a:pt x="247" y="511"/>
                    <a:pt x="247" y="511"/>
                    <a:pt x="247" y="511"/>
                  </a:cubicBezTo>
                  <a:cubicBezTo>
                    <a:pt x="247" y="511"/>
                    <a:pt x="247" y="511"/>
                    <a:pt x="247" y="511"/>
                  </a:cubicBezTo>
                  <a:cubicBezTo>
                    <a:pt x="268" y="511"/>
                    <a:pt x="285" y="494"/>
                    <a:pt x="287" y="475"/>
                  </a:cubicBezTo>
                  <a:cubicBezTo>
                    <a:pt x="287" y="475"/>
                    <a:pt x="287" y="475"/>
                    <a:pt x="287" y="475"/>
                  </a:cubicBezTo>
                  <a:cubicBezTo>
                    <a:pt x="287" y="471"/>
                    <a:pt x="287" y="471"/>
                    <a:pt x="287" y="471"/>
                  </a:cubicBezTo>
                  <a:cubicBezTo>
                    <a:pt x="287" y="471"/>
                    <a:pt x="287" y="471"/>
                    <a:pt x="287" y="471"/>
                  </a:cubicBezTo>
                  <a:cubicBezTo>
                    <a:pt x="287" y="471"/>
                    <a:pt x="287" y="471"/>
                    <a:pt x="287" y="471"/>
                  </a:cubicBezTo>
                  <a:lnTo>
                    <a:pt x="287" y="39"/>
                  </a:lnTo>
                  <a:close/>
                  <a:moveTo>
                    <a:pt x="128" y="32"/>
                  </a:moveTo>
                  <a:cubicBezTo>
                    <a:pt x="192" y="32"/>
                    <a:pt x="192" y="32"/>
                    <a:pt x="192" y="32"/>
                  </a:cubicBezTo>
                  <a:cubicBezTo>
                    <a:pt x="192" y="48"/>
                    <a:pt x="192" y="48"/>
                    <a:pt x="192" y="48"/>
                  </a:cubicBezTo>
                  <a:cubicBezTo>
                    <a:pt x="128" y="48"/>
                    <a:pt x="128" y="48"/>
                    <a:pt x="128" y="48"/>
                  </a:cubicBezTo>
                  <a:lnTo>
                    <a:pt x="128" y="32"/>
                  </a:lnTo>
                  <a:close/>
                  <a:moveTo>
                    <a:pt x="103" y="32"/>
                  </a:moveTo>
                  <a:cubicBezTo>
                    <a:pt x="108" y="32"/>
                    <a:pt x="112" y="35"/>
                    <a:pt x="112" y="40"/>
                  </a:cubicBezTo>
                  <a:cubicBezTo>
                    <a:pt x="112" y="44"/>
                    <a:pt x="108" y="48"/>
                    <a:pt x="103" y="48"/>
                  </a:cubicBezTo>
                  <a:cubicBezTo>
                    <a:pt x="99" y="48"/>
                    <a:pt x="95" y="44"/>
                    <a:pt x="95" y="40"/>
                  </a:cubicBezTo>
                  <a:cubicBezTo>
                    <a:pt x="95" y="35"/>
                    <a:pt x="99" y="32"/>
                    <a:pt x="103" y="32"/>
                  </a:cubicBezTo>
                  <a:moveTo>
                    <a:pt x="144" y="486"/>
                  </a:moveTo>
                  <a:cubicBezTo>
                    <a:pt x="130" y="486"/>
                    <a:pt x="120" y="476"/>
                    <a:pt x="120" y="462"/>
                  </a:cubicBezTo>
                  <a:cubicBezTo>
                    <a:pt x="120" y="449"/>
                    <a:pt x="130" y="439"/>
                    <a:pt x="144" y="439"/>
                  </a:cubicBezTo>
                  <a:cubicBezTo>
                    <a:pt x="157" y="439"/>
                    <a:pt x="167" y="449"/>
                    <a:pt x="167" y="462"/>
                  </a:cubicBezTo>
                  <a:cubicBezTo>
                    <a:pt x="167" y="476"/>
                    <a:pt x="157" y="486"/>
                    <a:pt x="144" y="486"/>
                  </a:cubicBezTo>
                  <a:moveTo>
                    <a:pt x="263" y="414"/>
                  </a:moveTo>
                  <a:cubicBezTo>
                    <a:pt x="24" y="414"/>
                    <a:pt x="24" y="414"/>
                    <a:pt x="24" y="414"/>
                  </a:cubicBezTo>
                  <a:cubicBezTo>
                    <a:pt x="24" y="80"/>
                    <a:pt x="24" y="80"/>
                    <a:pt x="24" y="80"/>
                  </a:cubicBezTo>
                  <a:cubicBezTo>
                    <a:pt x="263" y="80"/>
                    <a:pt x="263" y="80"/>
                    <a:pt x="263" y="80"/>
                  </a:cubicBezTo>
                  <a:lnTo>
                    <a:pt x="263" y="414"/>
                  </a:lnTo>
                  <a:close/>
                </a:path>
              </a:pathLst>
            </a:custGeom>
            <a:solidFill>
              <a:srgbClr val="282967"/>
            </a:solidFill>
            <a:ln w="9525">
              <a:noFill/>
              <a:round/>
              <a:headEnd/>
              <a:tailEnd/>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AR"/>
            </a:p>
          </p:txBody>
        </p:sp>
      </p:grpSp>
    </p:spTree>
    <p:extLst>
      <p:ext uri="{BB962C8B-B14F-4D97-AF65-F5344CB8AC3E}">
        <p14:creationId xmlns:p14="http://schemas.microsoft.com/office/powerpoint/2010/main" val="4252356509"/>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Rectángulo 23"/>
          <p:cNvSpPr/>
          <p:nvPr/>
        </p:nvSpPr>
        <p:spPr>
          <a:xfrm>
            <a:off x="0" y="5370754"/>
            <a:ext cx="10440988" cy="926862"/>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l"/>
            <a:endParaRPr lang="es-AR" sz="1600" b="0" dirty="0" smtClean="0"/>
          </a:p>
        </p:txBody>
      </p:sp>
      <p:sp>
        <p:nvSpPr>
          <p:cNvPr id="6" name="5 Título"/>
          <p:cNvSpPr>
            <a:spLocks noGrp="1"/>
          </p:cNvSpPr>
          <p:nvPr>
            <p:ph type="title"/>
          </p:nvPr>
        </p:nvSpPr>
        <p:spPr/>
        <p:txBody>
          <a:bodyPr/>
          <a:lstStyle/>
          <a:p>
            <a:r>
              <a:rPr lang="es-MX" b="1" dirty="0" smtClean="0"/>
              <a:t>Webs de compra usadas</a:t>
            </a:r>
            <a:br>
              <a:rPr lang="es-MX" b="1" dirty="0" smtClean="0"/>
            </a:br>
            <a:endParaRPr lang="es-ES" sz="1600" b="1" dirty="0">
              <a:solidFill>
                <a:schemeClr val="tx1">
                  <a:lumMod val="50000"/>
                  <a:lumOff val="50000"/>
                </a:schemeClr>
              </a:solidFill>
              <a:latin typeface="+mn-lt"/>
            </a:endParaRPr>
          </a:p>
        </p:txBody>
      </p:sp>
      <p:sp>
        <p:nvSpPr>
          <p:cNvPr id="32" name="Rectangle 16"/>
          <p:cNvSpPr>
            <a:spLocks noChangeArrowheads="1"/>
          </p:cNvSpPr>
          <p:nvPr/>
        </p:nvSpPr>
        <p:spPr bwMode="auto">
          <a:xfrm>
            <a:off x="999306" y="6915200"/>
            <a:ext cx="7101595" cy="250826"/>
          </a:xfrm>
          <a:prstGeom prst="rect">
            <a:avLst/>
          </a:prstGeom>
          <a:noFill/>
          <a:ln w="9525">
            <a:noFill/>
            <a:miter lim="800000"/>
            <a:headEnd/>
            <a:tailEnd/>
          </a:ln>
        </p:spPr>
        <p:txBody>
          <a:bodyPr wrap="square" lIns="40168" tIns="40168" rIns="40168" bIns="40168">
            <a:spAutoFit/>
          </a:bodyPr>
          <a:lstStyle/>
          <a:p>
            <a:pPr marL="382471" indent="-382471">
              <a:spcBef>
                <a:spcPct val="20000"/>
              </a:spcBef>
            </a:pPr>
            <a:r>
              <a:rPr lang="es-ES" sz="1100" b="0" dirty="0">
                <a:solidFill>
                  <a:srgbClr val="333333"/>
                </a:solidFill>
                <a:latin typeface="Verdana"/>
              </a:rPr>
              <a:t>Base: Total Entrevistados (527 casos)</a:t>
            </a:r>
            <a:endParaRPr lang="es-ES_tradnl" sz="1100" b="0" dirty="0">
              <a:solidFill>
                <a:srgbClr val="333333"/>
              </a:solidFill>
              <a:latin typeface="Verdana"/>
            </a:endParaRPr>
          </a:p>
        </p:txBody>
      </p:sp>
      <p:sp>
        <p:nvSpPr>
          <p:cNvPr id="34" name="Rectangle 4"/>
          <p:cNvSpPr>
            <a:spLocks noChangeArrowheads="1"/>
          </p:cNvSpPr>
          <p:nvPr/>
        </p:nvSpPr>
        <p:spPr bwMode="auto">
          <a:xfrm>
            <a:off x="1001446" y="6516944"/>
            <a:ext cx="8035476" cy="389325"/>
          </a:xfrm>
          <a:prstGeom prst="rect">
            <a:avLst/>
          </a:prstGeom>
          <a:noFill/>
          <a:ln w="9525">
            <a:noFill/>
            <a:miter lim="800000"/>
            <a:headEnd/>
            <a:tailEnd/>
          </a:ln>
        </p:spPr>
        <p:txBody>
          <a:bodyPr wrap="square" lIns="40168" tIns="40168" rIns="40168" bIns="40168">
            <a:spAutoFit/>
          </a:bodyPr>
          <a:lstStyle/>
          <a:p>
            <a:r>
              <a:rPr lang="es-AR" sz="1000" b="0" dirty="0">
                <a:solidFill>
                  <a:srgbClr val="333333"/>
                </a:solidFill>
                <a:latin typeface="Verdana"/>
              </a:rPr>
              <a:t>P11. ¿En cuáles páginas web has realizado compras online alguna vez? teniendo en cuenta todos los productos que has comprado alguna vez? (RM)</a:t>
            </a:r>
          </a:p>
        </p:txBody>
      </p:sp>
      <p:graphicFrame>
        <p:nvGraphicFramePr>
          <p:cNvPr id="20" name="Chart 97"/>
          <p:cNvGraphicFramePr/>
          <p:nvPr>
            <p:custDataLst>
              <p:tags r:id="rId1"/>
            </p:custDataLst>
            <p:extLst>
              <p:ext uri="{D42A27DB-BD31-4B8C-83A1-F6EECF244321}">
                <p14:modId xmlns:p14="http://schemas.microsoft.com/office/powerpoint/2010/main" val="3882511753"/>
              </p:ext>
            </p:extLst>
          </p:nvPr>
        </p:nvGraphicFramePr>
        <p:xfrm>
          <a:off x="979712" y="756297"/>
          <a:ext cx="3520706" cy="2248529"/>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21" name="Chart 97"/>
          <p:cNvGraphicFramePr/>
          <p:nvPr>
            <p:custDataLst>
              <p:tags r:id="rId2"/>
            </p:custDataLst>
            <p:extLst>
              <p:ext uri="{D42A27DB-BD31-4B8C-83A1-F6EECF244321}">
                <p14:modId xmlns:p14="http://schemas.microsoft.com/office/powerpoint/2010/main" val="3111638051"/>
              </p:ext>
            </p:extLst>
          </p:nvPr>
        </p:nvGraphicFramePr>
        <p:xfrm>
          <a:off x="6308300" y="756297"/>
          <a:ext cx="3520706" cy="2248529"/>
        </p:xfrm>
        <a:graphic>
          <a:graphicData uri="http://schemas.openxmlformats.org/drawingml/2006/chart">
            <c:chart xmlns:c="http://schemas.openxmlformats.org/drawingml/2006/chart" xmlns:r="http://schemas.openxmlformats.org/officeDocument/2006/relationships" r:id="rId6"/>
          </a:graphicData>
        </a:graphic>
      </p:graphicFrame>
      <p:sp>
        <p:nvSpPr>
          <p:cNvPr id="23" name="Freeform 10"/>
          <p:cNvSpPr>
            <a:spLocks noEditPoints="1"/>
          </p:cNvSpPr>
          <p:nvPr/>
        </p:nvSpPr>
        <p:spPr bwMode="auto">
          <a:xfrm>
            <a:off x="2356199" y="3078764"/>
            <a:ext cx="568326" cy="762000"/>
          </a:xfrm>
          <a:custGeom>
            <a:avLst/>
            <a:gdLst>
              <a:gd name="T0" fmla="*/ 30 w 102"/>
              <a:gd name="T1" fmla="*/ 31 h 137"/>
              <a:gd name="T2" fmla="*/ 41 w 102"/>
              <a:gd name="T3" fmla="*/ 59 h 137"/>
              <a:gd name="T4" fmla="*/ 71 w 102"/>
              <a:gd name="T5" fmla="*/ 73 h 137"/>
              <a:gd name="T6" fmla="*/ 60 w 102"/>
              <a:gd name="T7" fmla="*/ 43 h 137"/>
              <a:gd name="T8" fmla="*/ 30 w 102"/>
              <a:gd name="T9" fmla="*/ 31 h 137"/>
              <a:gd name="T10" fmla="*/ 51 w 102"/>
              <a:gd name="T11" fmla="*/ 56 h 137"/>
              <a:gd name="T12" fmla="*/ 47 w 102"/>
              <a:gd name="T13" fmla="*/ 52 h 137"/>
              <a:gd name="T14" fmla="*/ 51 w 102"/>
              <a:gd name="T15" fmla="*/ 48 h 137"/>
              <a:gd name="T16" fmla="*/ 54 w 102"/>
              <a:gd name="T17" fmla="*/ 52 h 137"/>
              <a:gd name="T18" fmla="*/ 51 w 102"/>
              <a:gd name="T19" fmla="*/ 56 h 137"/>
              <a:gd name="T20" fmla="*/ 51 w 102"/>
              <a:gd name="T21" fmla="*/ 0 h 137"/>
              <a:gd name="T22" fmla="*/ 0 w 102"/>
              <a:gd name="T23" fmla="*/ 52 h 137"/>
              <a:gd name="T24" fmla="*/ 51 w 102"/>
              <a:gd name="T25" fmla="*/ 137 h 137"/>
              <a:gd name="T26" fmla="*/ 102 w 102"/>
              <a:gd name="T27" fmla="*/ 52 h 137"/>
              <a:gd name="T28" fmla="*/ 51 w 102"/>
              <a:gd name="T29" fmla="*/ 0 h 137"/>
              <a:gd name="T30" fmla="*/ 51 w 102"/>
              <a:gd name="T31" fmla="*/ 86 h 137"/>
              <a:gd name="T32" fmla="*/ 17 w 102"/>
              <a:gd name="T33" fmla="*/ 52 h 137"/>
              <a:gd name="T34" fmla="*/ 51 w 102"/>
              <a:gd name="T35" fmla="*/ 18 h 137"/>
              <a:gd name="T36" fmla="*/ 84 w 102"/>
              <a:gd name="T37" fmla="*/ 52 h 137"/>
              <a:gd name="T38" fmla="*/ 51 w 102"/>
              <a:gd name="T39" fmla="*/ 86 h 1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02" h="137">
                <a:moveTo>
                  <a:pt x="30" y="31"/>
                </a:moveTo>
                <a:cubicBezTo>
                  <a:pt x="41" y="59"/>
                  <a:pt x="41" y="59"/>
                  <a:pt x="41" y="59"/>
                </a:cubicBezTo>
                <a:cubicBezTo>
                  <a:pt x="71" y="73"/>
                  <a:pt x="71" y="73"/>
                  <a:pt x="71" y="73"/>
                </a:cubicBezTo>
                <a:cubicBezTo>
                  <a:pt x="60" y="43"/>
                  <a:pt x="60" y="43"/>
                  <a:pt x="60" y="43"/>
                </a:cubicBezTo>
                <a:lnTo>
                  <a:pt x="30" y="31"/>
                </a:lnTo>
                <a:close/>
                <a:moveTo>
                  <a:pt x="51" y="56"/>
                </a:moveTo>
                <a:cubicBezTo>
                  <a:pt x="48" y="56"/>
                  <a:pt x="47" y="54"/>
                  <a:pt x="47" y="52"/>
                </a:cubicBezTo>
                <a:cubicBezTo>
                  <a:pt x="47" y="50"/>
                  <a:pt x="48" y="48"/>
                  <a:pt x="51" y="48"/>
                </a:cubicBezTo>
                <a:cubicBezTo>
                  <a:pt x="53" y="48"/>
                  <a:pt x="54" y="50"/>
                  <a:pt x="54" y="52"/>
                </a:cubicBezTo>
                <a:cubicBezTo>
                  <a:pt x="54" y="54"/>
                  <a:pt x="53" y="56"/>
                  <a:pt x="51" y="56"/>
                </a:cubicBezTo>
                <a:close/>
                <a:moveTo>
                  <a:pt x="51" y="0"/>
                </a:moveTo>
                <a:cubicBezTo>
                  <a:pt x="22" y="0"/>
                  <a:pt x="0" y="23"/>
                  <a:pt x="0" y="52"/>
                </a:cubicBezTo>
                <a:cubicBezTo>
                  <a:pt x="0" y="80"/>
                  <a:pt x="51" y="137"/>
                  <a:pt x="51" y="137"/>
                </a:cubicBezTo>
                <a:cubicBezTo>
                  <a:pt x="51" y="137"/>
                  <a:pt x="102" y="80"/>
                  <a:pt x="102" y="52"/>
                </a:cubicBezTo>
                <a:cubicBezTo>
                  <a:pt x="102" y="23"/>
                  <a:pt x="79" y="0"/>
                  <a:pt x="51" y="0"/>
                </a:cubicBezTo>
                <a:close/>
                <a:moveTo>
                  <a:pt x="51" y="86"/>
                </a:moveTo>
                <a:cubicBezTo>
                  <a:pt x="32" y="86"/>
                  <a:pt x="17" y="70"/>
                  <a:pt x="17" y="52"/>
                </a:cubicBezTo>
                <a:cubicBezTo>
                  <a:pt x="17" y="33"/>
                  <a:pt x="32" y="18"/>
                  <a:pt x="51" y="18"/>
                </a:cubicBezTo>
                <a:cubicBezTo>
                  <a:pt x="69" y="18"/>
                  <a:pt x="84" y="33"/>
                  <a:pt x="84" y="52"/>
                </a:cubicBezTo>
                <a:cubicBezTo>
                  <a:pt x="84" y="70"/>
                  <a:pt x="69" y="86"/>
                  <a:pt x="51" y="86"/>
                </a:cubicBezTo>
                <a:close/>
              </a:path>
            </a:pathLst>
          </a:custGeom>
          <a:solidFill>
            <a:schemeClr val="tx2">
              <a:lumMod val="75000"/>
              <a:lumOff val="25000"/>
            </a:schemeClr>
          </a:solidFill>
          <a:ln>
            <a:noFill/>
          </a:ln>
        </p:spPr>
        <p:txBody>
          <a:bodyPr vert="horz" wrap="square" lIns="90756" tIns="45378" rIns="90756" bIns="45378" numCol="1" anchor="t" anchorCtr="0" compatLnSpc="1">
            <a:prstTxWarp prst="textNoShape">
              <a:avLst/>
            </a:prstTxWarp>
          </a:bodyPr>
          <a:lstStyle/>
          <a:p>
            <a:endParaRPr lang="es-AR">
              <a:solidFill>
                <a:prstClr val="black"/>
              </a:solidFill>
            </a:endParaRPr>
          </a:p>
        </p:txBody>
      </p:sp>
      <p:sp>
        <p:nvSpPr>
          <p:cNvPr id="3" name="2 CuadroTexto"/>
          <p:cNvSpPr txBox="1"/>
          <p:nvPr/>
        </p:nvSpPr>
        <p:spPr>
          <a:xfrm>
            <a:off x="1699785" y="3987981"/>
            <a:ext cx="1944216" cy="368641"/>
          </a:xfrm>
          <a:prstGeom prst="rect">
            <a:avLst/>
          </a:prstGeom>
          <a:noFill/>
        </p:spPr>
        <p:txBody>
          <a:bodyPr wrap="square" lIns="90756" tIns="45378" rIns="90756" bIns="45378" rtlCol="0">
            <a:spAutoFit/>
          </a:bodyPr>
          <a:lstStyle/>
          <a:p>
            <a:pPr algn="ctr"/>
            <a:r>
              <a:rPr lang="en-US" dirty="0" smtClean="0">
                <a:solidFill>
                  <a:prstClr val="black">
                    <a:lumMod val="65000"/>
                    <a:lumOff val="35000"/>
                  </a:prstClr>
                </a:solidFill>
                <a:latin typeface="Verdana"/>
              </a:rPr>
              <a:t>Marketplace</a:t>
            </a:r>
          </a:p>
        </p:txBody>
      </p:sp>
      <p:grpSp>
        <p:nvGrpSpPr>
          <p:cNvPr id="10" name="9 Grupo"/>
          <p:cNvGrpSpPr/>
          <p:nvPr/>
        </p:nvGrpSpPr>
        <p:grpSpPr>
          <a:xfrm>
            <a:off x="7048846" y="3060552"/>
            <a:ext cx="1607584" cy="696620"/>
            <a:chOff x="4140374" y="3852639"/>
            <a:chExt cx="2160240" cy="936104"/>
          </a:xfrm>
        </p:grpSpPr>
        <p:sp>
          <p:nvSpPr>
            <p:cNvPr id="8" name="7 Rectángulo redondeado"/>
            <p:cNvSpPr/>
            <p:nvPr/>
          </p:nvSpPr>
          <p:spPr>
            <a:xfrm>
              <a:off x="4140374" y="3852639"/>
              <a:ext cx="2160240" cy="936104"/>
            </a:xfrm>
            <a:prstGeom prst="roundRect">
              <a:avLst/>
            </a:prstGeom>
            <a:noFill/>
            <a:ln w="571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endParaRPr lang="es-AR" sz="1600" b="0" dirty="0">
                <a:solidFill>
                  <a:prstClr val="white"/>
                </a:solidFill>
              </a:endParaRPr>
            </a:p>
          </p:txBody>
        </p:sp>
        <p:sp>
          <p:nvSpPr>
            <p:cNvPr id="9" name="8 Rectángulo redondeado"/>
            <p:cNvSpPr/>
            <p:nvPr/>
          </p:nvSpPr>
          <p:spPr>
            <a:xfrm>
              <a:off x="4356397" y="4009971"/>
              <a:ext cx="1800200" cy="616769"/>
            </a:xfrm>
            <a:prstGeom prst="roundRect">
              <a:avLst/>
            </a:prstGeom>
            <a:noFill/>
            <a:ln>
              <a:solidFill>
                <a:schemeClr val="accent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AR" b="0" dirty="0">
                  <a:solidFill>
                    <a:srgbClr val="F7911E"/>
                  </a:solidFill>
                </a:rPr>
                <a:t>%</a:t>
              </a:r>
              <a:endParaRPr lang="es-AR" sz="3200" b="0" dirty="0">
                <a:solidFill>
                  <a:srgbClr val="F7911E"/>
                </a:solidFill>
              </a:endParaRPr>
            </a:p>
          </p:txBody>
        </p:sp>
      </p:grpSp>
      <p:sp>
        <p:nvSpPr>
          <p:cNvPr id="29" name="28 CuadroTexto"/>
          <p:cNvSpPr txBox="1"/>
          <p:nvPr/>
        </p:nvSpPr>
        <p:spPr>
          <a:xfrm>
            <a:off x="6880520" y="3926778"/>
            <a:ext cx="1944216" cy="645640"/>
          </a:xfrm>
          <a:prstGeom prst="rect">
            <a:avLst/>
          </a:prstGeom>
          <a:noFill/>
        </p:spPr>
        <p:txBody>
          <a:bodyPr wrap="square" lIns="90756" tIns="45378" rIns="90756" bIns="45378" rtlCol="0" anchor="ctr">
            <a:spAutoFit/>
          </a:bodyPr>
          <a:lstStyle/>
          <a:p>
            <a:pPr algn="ctr"/>
            <a:r>
              <a:rPr lang="es-AR" dirty="0" smtClean="0">
                <a:solidFill>
                  <a:prstClr val="black">
                    <a:lumMod val="65000"/>
                    <a:lumOff val="35000"/>
                  </a:prstClr>
                </a:solidFill>
                <a:latin typeface="Verdana"/>
              </a:rPr>
              <a:t>Cupones de descuento</a:t>
            </a:r>
          </a:p>
        </p:txBody>
      </p:sp>
      <p:sp>
        <p:nvSpPr>
          <p:cNvPr id="41" name="40 CuadroTexto"/>
          <p:cNvSpPr txBox="1"/>
          <p:nvPr/>
        </p:nvSpPr>
        <p:spPr>
          <a:xfrm>
            <a:off x="873990" y="5366046"/>
            <a:ext cx="8771728" cy="922639"/>
          </a:xfrm>
          <a:prstGeom prst="rect">
            <a:avLst/>
          </a:prstGeom>
          <a:noFill/>
        </p:spPr>
        <p:txBody>
          <a:bodyPr wrap="square" lIns="90756" tIns="45378" rIns="90756" bIns="45378" rtlCol="0">
            <a:spAutoFit/>
          </a:bodyPr>
          <a:lstStyle/>
          <a:p>
            <a:pPr algn="ctr"/>
            <a:r>
              <a:rPr lang="es-ES" dirty="0">
                <a:solidFill>
                  <a:prstClr val="black">
                    <a:lumMod val="65000"/>
                    <a:lumOff val="35000"/>
                  </a:prstClr>
                </a:solidFill>
                <a:latin typeface="Verdana"/>
              </a:rPr>
              <a:t>7 de cada 10 </a:t>
            </a:r>
            <a:r>
              <a:rPr lang="es-ES" b="0" dirty="0">
                <a:solidFill>
                  <a:prstClr val="black">
                    <a:lumMod val="65000"/>
                    <a:lumOff val="35000"/>
                  </a:prstClr>
                </a:solidFill>
                <a:latin typeface="Verdana"/>
              </a:rPr>
              <a:t>compraron en </a:t>
            </a:r>
            <a:r>
              <a:rPr lang="es-ES" dirty="0" smtClean="0">
                <a:solidFill>
                  <a:prstClr val="black">
                    <a:lumMod val="65000"/>
                    <a:lumOff val="35000"/>
                  </a:prstClr>
                </a:solidFill>
                <a:latin typeface="Verdana"/>
              </a:rPr>
              <a:t>Marketplace</a:t>
            </a:r>
            <a:r>
              <a:rPr lang="es-ES" b="0" dirty="0" smtClean="0">
                <a:solidFill>
                  <a:prstClr val="black">
                    <a:lumMod val="65000"/>
                    <a:lumOff val="35000"/>
                  </a:prstClr>
                </a:solidFill>
                <a:latin typeface="Verdana"/>
              </a:rPr>
              <a:t> </a:t>
            </a:r>
            <a:r>
              <a:rPr lang="es-ES" b="0" dirty="0">
                <a:solidFill>
                  <a:prstClr val="black">
                    <a:lumMod val="65000"/>
                    <a:lumOff val="35000"/>
                  </a:prstClr>
                </a:solidFill>
                <a:latin typeface="Verdana"/>
              </a:rPr>
              <a:t>y en </a:t>
            </a:r>
            <a:r>
              <a:rPr lang="es-ES" dirty="0" err="1">
                <a:solidFill>
                  <a:prstClr val="black">
                    <a:lumMod val="65000"/>
                    <a:lumOff val="35000"/>
                  </a:prstClr>
                </a:solidFill>
                <a:latin typeface="Verdana"/>
              </a:rPr>
              <a:t>Retail</a:t>
            </a:r>
            <a:r>
              <a:rPr lang="es-ES" b="0" dirty="0" smtClean="0">
                <a:solidFill>
                  <a:prstClr val="black">
                    <a:lumMod val="65000"/>
                    <a:lumOff val="35000"/>
                  </a:prstClr>
                </a:solidFill>
                <a:latin typeface="Verdana"/>
              </a:rPr>
              <a:t>, que se ubican casi al mismo nivel. Los </a:t>
            </a:r>
            <a:r>
              <a:rPr lang="es-ES" b="0" dirty="0">
                <a:solidFill>
                  <a:prstClr val="black">
                    <a:lumMod val="65000"/>
                    <a:lumOff val="35000"/>
                  </a:prstClr>
                </a:solidFill>
                <a:latin typeface="Verdana"/>
              </a:rPr>
              <a:t>dos tipos de </a:t>
            </a:r>
            <a:r>
              <a:rPr lang="es-ES" b="0" dirty="0" smtClean="0">
                <a:solidFill>
                  <a:prstClr val="black">
                    <a:lumMod val="65000"/>
                    <a:lumOff val="35000"/>
                  </a:prstClr>
                </a:solidFill>
                <a:latin typeface="Verdana"/>
              </a:rPr>
              <a:t>páginas </a:t>
            </a:r>
            <a:r>
              <a:rPr lang="es-ES" dirty="0">
                <a:solidFill>
                  <a:prstClr val="black">
                    <a:lumMod val="65000"/>
                    <a:lumOff val="35000"/>
                  </a:prstClr>
                </a:solidFill>
                <a:latin typeface="Verdana"/>
              </a:rPr>
              <a:t>incrementaron su presencia </a:t>
            </a:r>
            <a:r>
              <a:rPr lang="es-ES" b="0" dirty="0">
                <a:solidFill>
                  <a:prstClr val="black">
                    <a:lumMod val="65000"/>
                    <a:lumOff val="35000"/>
                  </a:prstClr>
                </a:solidFill>
                <a:latin typeface="Verdana"/>
              </a:rPr>
              <a:t>significativamente vs. el período anterior</a:t>
            </a:r>
            <a:r>
              <a:rPr lang="es-ES" b="0" dirty="0" smtClean="0">
                <a:solidFill>
                  <a:prstClr val="black">
                    <a:lumMod val="65000"/>
                    <a:lumOff val="35000"/>
                  </a:prstClr>
                </a:solidFill>
                <a:latin typeface="Verdana"/>
              </a:rPr>
              <a:t>.</a:t>
            </a:r>
          </a:p>
        </p:txBody>
      </p:sp>
      <p:sp>
        <p:nvSpPr>
          <p:cNvPr id="18" name="17 CuadroTexto"/>
          <p:cNvSpPr txBox="1"/>
          <p:nvPr/>
        </p:nvSpPr>
        <p:spPr>
          <a:xfrm>
            <a:off x="1668254" y="4618578"/>
            <a:ext cx="1944216" cy="338364"/>
          </a:xfrm>
          <a:prstGeom prst="rect">
            <a:avLst/>
          </a:prstGeom>
          <a:noFill/>
        </p:spPr>
        <p:txBody>
          <a:bodyPr wrap="square" lIns="90756" tIns="45378" rIns="90756" bIns="45378" rtlCol="0">
            <a:spAutoFit/>
          </a:bodyPr>
          <a:lstStyle/>
          <a:p>
            <a:pPr algn="ctr"/>
            <a:r>
              <a:rPr lang="en-US" sz="1600" b="0" dirty="0">
                <a:solidFill>
                  <a:prstClr val="black">
                    <a:lumMod val="65000"/>
                    <a:lumOff val="35000"/>
                  </a:prstClr>
                </a:solidFill>
                <a:latin typeface="Verdana"/>
              </a:rPr>
              <a:t>61% </a:t>
            </a:r>
            <a:r>
              <a:rPr lang="en-US" sz="1600" b="0" dirty="0" err="1">
                <a:solidFill>
                  <a:prstClr val="black">
                    <a:lumMod val="65000"/>
                    <a:lumOff val="35000"/>
                  </a:prstClr>
                </a:solidFill>
                <a:latin typeface="Verdana"/>
              </a:rPr>
              <a:t>en</a:t>
            </a:r>
            <a:r>
              <a:rPr lang="en-US" sz="1600" b="0" dirty="0">
                <a:solidFill>
                  <a:prstClr val="black">
                    <a:lumMod val="65000"/>
                    <a:lumOff val="35000"/>
                  </a:prstClr>
                </a:solidFill>
                <a:latin typeface="Verdana"/>
              </a:rPr>
              <a:t> </a:t>
            </a:r>
            <a:r>
              <a:rPr lang="en-US" sz="1600" b="0" dirty="0" smtClean="0">
                <a:solidFill>
                  <a:prstClr val="black">
                    <a:lumMod val="65000"/>
                    <a:lumOff val="35000"/>
                  </a:prstClr>
                </a:solidFill>
                <a:latin typeface="Verdana"/>
              </a:rPr>
              <a:t>2014</a:t>
            </a:r>
            <a:endParaRPr lang="en-US" sz="1600" b="0" dirty="0">
              <a:solidFill>
                <a:prstClr val="black">
                  <a:lumMod val="65000"/>
                  <a:lumOff val="35000"/>
                </a:prstClr>
              </a:solidFill>
              <a:latin typeface="Verdana"/>
            </a:endParaRPr>
          </a:p>
        </p:txBody>
      </p:sp>
      <p:sp>
        <p:nvSpPr>
          <p:cNvPr id="19" name="18 CuadroTexto"/>
          <p:cNvSpPr txBox="1"/>
          <p:nvPr/>
        </p:nvSpPr>
        <p:spPr>
          <a:xfrm>
            <a:off x="6878012" y="4618578"/>
            <a:ext cx="1944216" cy="338364"/>
          </a:xfrm>
          <a:prstGeom prst="rect">
            <a:avLst/>
          </a:prstGeom>
          <a:noFill/>
        </p:spPr>
        <p:txBody>
          <a:bodyPr wrap="square" lIns="90756" tIns="45378" rIns="90756" bIns="45378" rtlCol="0">
            <a:spAutoFit/>
          </a:bodyPr>
          <a:lstStyle/>
          <a:p>
            <a:pPr algn="ctr"/>
            <a:r>
              <a:rPr lang="en-US" sz="1600" b="0" dirty="0">
                <a:solidFill>
                  <a:prstClr val="black">
                    <a:lumMod val="65000"/>
                    <a:lumOff val="35000"/>
                  </a:prstClr>
                </a:solidFill>
                <a:latin typeface="Verdana"/>
              </a:rPr>
              <a:t>55% </a:t>
            </a:r>
            <a:r>
              <a:rPr lang="en-US" sz="1600" b="0" dirty="0" err="1">
                <a:solidFill>
                  <a:prstClr val="black">
                    <a:lumMod val="65000"/>
                    <a:lumOff val="35000"/>
                  </a:prstClr>
                </a:solidFill>
                <a:latin typeface="Verdana"/>
              </a:rPr>
              <a:t>en</a:t>
            </a:r>
            <a:r>
              <a:rPr lang="en-US" sz="1600" b="0" dirty="0">
                <a:solidFill>
                  <a:prstClr val="black">
                    <a:lumMod val="65000"/>
                    <a:lumOff val="35000"/>
                  </a:prstClr>
                </a:solidFill>
                <a:latin typeface="Verdana"/>
              </a:rPr>
              <a:t> </a:t>
            </a:r>
            <a:r>
              <a:rPr lang="en-US" sz="1600" b="0" dirty="0" smtClean="0">
                <a:solidFill>
                  <a:prstClr val="black">
                    <a:lumMod val="65000"/>
                    <a:lumOff val="35000"/>
                  </a:prstClr>
                </a:solidFill>
                <a:latin typeface="Verdana"/>
              </a:rPr>
              <a:t>2014</a:t>
            </a:r>
            <a:endParaRPr lang="en-US" sz="1600" b="0" dirty="0">
              <a:solidFill>
                <a:prstClr val="black">
                  <a:lumMod val="65000"/>
                  <a:lumOff val="35000"/>
                </a:prstClr>
              </a:solidFill>
              <a:latin typeface="Verdana"/>
            </a:endParaRPr>
          </a:p>
        </p:txBody>
      </p:sp>
      <p:graphicFrame>
        <p:nvGraphicFramePr>
          <p:cNvPr id="25" name="Chart 97"/>
          <p:cNvGraphicFramePr/>
          <p:nvPr>
            <p:custDataLst>
              <p:tags r:id="rId3"/>
            </p:custDataLst>
            <p:extLst>
              <p:ext uri="{D42A27DB-BD31-4B8C-83A1-F6EECF244321}">
                <p14:modId xmlns:p14="http://schemas.microsoft.com/office/powerpoint/2010/main" val="3050034500"/>
              </p:ext>
            </p:extLst>
          </p:nvPr>
        </p:nvGraphicFramePr>
        <p:xfrm>
          <a:off x="3788020" y="756297"/>
          <a:ext cx="3520706" cy="2248529"/>
        </p:xfrm>
        <a:graphic>
          <a:graphicData uri="http://schemas.openxmlformats.org/drawingml/2006/chart">
            <c:chart xmlns:c="http://schemas.openxmlformats.org/drawingml/2006/chart" xmlns:r="http://schemas.openxmlformats.org/officeDocument/2006/relationships" r:id="rId7"/>
          </a:graphicData>
        </a:graphic>
      </p:graphicFrame>
      <p:sp>
        <p:nvSpPr>
          <p:cNvPr id="26" name="25 CuadroTexto"/>
          <p:cNvSpPr txBox="1"/>
          <p:nvPr/>
        </p:nvSpPr>
        <p:spPr>
          <a:xfrm>
            <a:off x="4360241" y="3957552"/>
            <a:ext cx="1944216" cy="368641"/>
          </a:xfrm>
          <a:prstGeom prst="rect">
            <a:avLst/>
          </a:prstGeom>
          <a:noFill/>
        </p:spPr>
        <p:txBody>
          <a:bodyPr wrap="square" lIns="90756" tIns="45378" rIns="90756" bIns="45378" rtlCol="0" anchor="ctr">
            <a:spAutoFit/>
          </a:bodyPr>
          <a:lstStyle/>
          <a:p>
            <a:pPr algn="ctr"/>
            <a:r>
              <a:rPr lang="en-US" smtClean="0">
                <a:solidFill>
                  <a:prstClr val="black">
                    <a:lumMod val="65000"/>
                    <a:lumOff val="35000"/>
                  </a:prstClr>
                </a:solidFill>
                <a:latin typeface="Verdana"/>
              </a:rPr>
              <a:t>Retail</a:t>
            </a:r>
          </a:p>
        </p:txBody>
      </p:sp>
      <p:pic>
        <p:nvPicPr>
          <p:cNvPr id="27" name="26 Imagen"/>
          <p:cNvPicPr>
            <a:picLocks noChangeAspect="1"/>
          </p:cNvPicPr>
          <p:nvPr/>
        </p:nvPicPr>
        <p:blipFill>
          <a:blip r:embed="rId8" cstate="print">
            <a:duotone>
              <a:schemeClr val="accent6">
                <a:shade val="45000"/>
                <a:satMod val="135000"/>
              </a:schemeClr>
              <a:prstClr val="white"/>
            </a:duotone>
            <a:extLst>
              <a:ext uri="{28A0092B-C50C-407E-A947-70E740481C1C}">
                <a14:useLocalDpi xmlns:a14="http://schemas.microsoft.com/office/drawing/2010/main" val="0"/>
              </a:ext>
            </a:extLst>
          </a:blip>
          <a:stretch>
            <a:fillRect/>
          </a:stretch>
        </p:blipFill>
        <p:spPr>
          <a:xfrm>
            <a:off x="4932338" y="3008762"/>
            <a:ext cx="800201" cy="800199"/>
          </a:xfrm>
          <a:prstGeom prst="rect">
            <a:avLst/>
          </a:prstGeom>
        </p:spPr>
      </p:pic>
      <p:sp>
        <p:nvSpPr>
          <p:cNvPr id="28" name="27 CuadroTexto"/>
          <p:cNvSpPr txBox="1"/>
          <p:nvPr/>
        </p:nvSpPr>
        <p:spPr>
          <a:xfrm>
            <a:off x="4287746" y="4618578"/>
            <a:ext cx="1944216" cy="338364"/>
          </a:xfrm>
          <a:prstGeom prst="rect">
            <a:avLst/>
          </a:prstGeom>
          <a:noFill/>
        </p:spPr>
        <p:txBody>
          <a:bodyPr wrap="square" lIns="90756" tIns="45378" rIns="90756" bIns="45378" rtlCol="0">
            <a:spAutoFit/>
          </a:bodyPr>
          <a:lstStyle/>
          <a:p>
            <a:pPr algn="ctr"/>
            <a:r>
              <a:rPr lang="en-US" sz="1600" b="0" dirty="0">
                <a:solidFill>
                  <a:prstClr val="black">
                    <a:lumMod val="65000"/>
                    <a:lumOff val="35000"/>
                  </a:prstClr>
                </a:solidFill>
                <a:latin typeface="Verdana"/>
              </a:rPr>
              <a:t>54% </a:t>
            </a:r>
            <a:r>
              <a:rPr lang="en-US" sz="1600" b="0" dirty="0" err="1">
                <a:solidFill>
                  <a:prstClr val="black">
                    <a:lumMod val="65000"/>
                    <a:lumOff val="35000"/>
                  </a:prstClr>
                </a:solidFill>
                <a:latin typeface="Verdana"/>
              </a:rPr>
              <a:t>en</a:t>
            </a:r>
            <a:r>
              <a:rPr lang="en-US" sz="1600" b="0" dirty="0">
                <a:solidFill>
                  <a:prstClr val="black">
                    <a:lumMod val="65000"/>
                    <a:lumOff val="35000"/>
                  </a:prstClr>
                </a:solidFill>
                <a:latin typeface="Verdana"/>
              </a:rPr>
              <a:t> </a:t>
            </a:r>
            <a:r>
              <a:rPr lang="en-US" sz="1600" b="0" dirty="0" smtClean="0">
                <a:solidFill>
                  <a:prstClr val="black">
                    <a:lumMod val="65000"/>
                    <a:lumOff val="35000"/>
                  </a:prstClr>
                </a:solidFill>
                <a:latin typeface="Verdana"/>
              </a:rPr>
              <a:t>2014</a:t>
            </a:r>
            <a:endParaRPr lang="en-US" sz="1600" b="0" dirty="0">
              <a:solidFill>
                <a:prstClr val="black">
                  <a:lumMod val="65000"/>
                  <a:lumOff val="35000"/>
                </a:prstClr>
              </a:solidFill>
              <a:latin typeface="Verdana"/>
            </a:endParaRPr>
          </a:p>
        </p:txBody>
      </p:sp>
      <p:pic>
        <p:nvPicPr>
          <p:cNvPr id="22" name="Imagen 21"/>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323950" y="6660951"/>
            <a:ext cx="792088" cy="792088"/>
          </a:xfrm>
          <a:prstGeom prst="rect">
            <a:avLst/>
          </a:prstGeom>
        </p:spPr>
      </p:pic>
    </p:spTree>
    <p:extLst>
      <p:ext uri="{BB962C8B-B14F-4D97-AF65-F5344CB8AC3E}">
        <p14:creationId xmlns:p14="http://schemas.microsoft.com/office/powerpoint/2010/main" val="3051987503"/>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7" name="Group 23"/>
          <p:cNvGrpSpPr/>
          <p:nvPr/>
        </p:nvGrpSpPr>
        <p:grpSpPr>
          <a:xfrm>
            <a:off x="1325436" y="1861994"/>
            <a:ext cx="1885460" cy="1080119"/>
            <a:chOff x="8100814" y="1721556"/>
            <a:chExt cx="1885460" cy="1080120"/>
          </a:xfrm>
        </p:grpSpPr>
        <p:sp>
          <p:nvSpPr>
            <p:cNvPr id="18" name="Rounded Rectangle 21"/>
            <p:cNvSpPr/>
            <p:nvPr/>
          </p:nvSpPr>
          <p:spPr>
            <a:xfrm>
              <a:off x="8100814" y="1721556"/>
              <a:ext cx="1872208" cy="1080120"/>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sz="1600" b="0" dirty="0">
                <a:solidFill>
                  <a:schemeClr val="bg1"/>
                </a:solidFill>
              </a:endParaRPr>
            </a:p>
          </p:txBody>
        </p:sp>
        <p:sp>
          <p:nvSpPr>
            <p:cNvPr id="19" name="TextBox 22"/>
            <p:cNvSpPr txBox="1"/>
            <p:nvPr/>
          </p:nvSpPr>
          <p:spPr>
            <a:xfrm>
              <a:off x="8186074" y="1793564"/>
              <a:ext cx="1800200" cy="830998"/>
            </a:xfrm>
            <a:prstGeom prst="rect">
              <a:avLst/>
            </a:prstGeom>
            <a:noFill/>
          </p:spPr>
          <p:txBody>
            <a:bodyPr wrap="square" rtlCol="0">
              <a:spAutoFit/>
            </a:bodyPr>
            <a:lstStyle/>
            <a:p>
              <a:pPr algn="ctr"/>
              <a:r>
                <a:rPr lang="es-AR" sz="1600" b="0" dirty="0">
                  <a:solidFill>
                    <a:schemeClr val="bg1"/>
                  </a:solidFill>
                  <a:latin typeface="Verdana"/>
                </a:rPr>
                <a:t>Ticket Promedio</a:t>
              </a:r>
            </a:p>
            <a:p>
              <a:pPr algn="ctr"/>
              <a:r>
                <a:rPr lang="es-AR" sz="1600" b="0" dirty="0">
                  <a:solidFill>
                    <a:schemeClr val="bg1"/>
                  </a:solidFill>
                  <a:latin typeface="Verdana"/>
                </a:rPr>
                <a:t>$6.843</a:t>
              </a:r>
            </a:p>
          </p:txBody>
        </p:sp>
      </p:grpSp>
      <p:grpSp>
        <p:nvGrpSpPr>
          <p:cNvPr id="20" name="Group 24"/>
          <p:cNvGrpSpPr/>
          <p:nvPr/>
        </p:nvGrpSpPr>
        <p:grpSpPr>
          <a:xfrm>
            <a:off x="1338692" y="4572807"/>
            <a:ext cx="1872208" cy="1080119"/>
            <a:chOff x="6948686" y="2412479"/>
            <a:chExt cx="1872208" cy="1080120"/>
          </a:xfrm>
        </p:grpSpPr>
        <p:sp>
          <p:nvSpPr>
            <p:cNvPr id="21" name="Rounded Rectangle 25"/>
            <p:cNvSpPr/>
            <p:nvPr/>
          </p:nvSpPr>
          <p:spPr>
            <a:xfrm>
              <a:off x="6948686" y="2412479"/>
              <a:ext cx="1872208" cy="1080120"/>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sz="1600" b="0" dirty="0">
                <a:solidFill>
                  <a:schemeClr val="bg1"/>
                </a:solidFill>
              </a:endParaRPr>
            </a:p>
          </p:txBody>
        </p:sp>
        <p:sp>
          <p:nvSpPr>
            <p:cNvPr id="22" name="TextBox 26"/>
            <p:cNvSpPr txBox="1"/>
            <p:nvPr/>
          </p:nvSpPr>
          <p:spPr>
            <a:xfrm>
              <a:off x="6961938" y="2484487"/>
              <a:ext cx="1800200" cy="830998"/>
            </a:xfrm>
            <a:prstGeom prst="rect">
              <a:avLst/>
            </a:prstGeom>
            <a:noFill/>
          </p:spPr>
          <p:txBody>
            <a:bodyPr wrap="square" rtlCol="0">
              <a:spAutoFit/>
            </a:bodyPr>
            <a:lstStyle/>
            <a:p>
              <a:pPr algn="ctr"/>
              <a:r>
                <a:rPr lang="es-AR" sz="1600" b="0" dirty="0">
                  <a:solidFill>
                    <a:schemeClr val="bg1"/>
                  </a:solidFill>
                  <a:latin typeface="Verdana"/>
                </a:rPr>
                <a:t>Ticket Promedio</a:t>
              </a:r>
            </a:p>
            <a:p>
              <a:pPr algn="ctr"/>
              <a:r>
                <a:rPr lang="es-AR" sz="1600" b="0" dirty="0">
                  <a:solidFill>
                    <a:schemeClr val="bg1"/>
                  </a:solidFill>
                  <a:latin typeface="Verdana"/>
                </a:rPr>
                <a:t>$3.809</a:t>
              </a:r>
            </a:p>
          </p:txBody>
        </p:sp>
      </p:grpSp>
      <p:sp>
        <p:nvSpPr>
          <p:cNvPr id="23" name="1 Título"/>
          <p:cNvSpPr txBox="1">
            <a:spLocks/>
          </p:cNvSpPr>
          <p:nvPr/>
        </p:nvSpPr>
        <p:spPr>
          <a:xfrm>
            <a:off x="1116041" y="3996688"/>
            <a:ext cx="2664296" cy="1008167"/>
          </a:xfrm>
          <a:prstGeom prst="rect">
            <a:avLst/>
          </a:prstGeom>
        </p:spPr>
        <p:txBody>
          <a:bodyPr vert="horz" lIns="309144" tIns="249822" rIns="309144" bIns="0" rtlCol="0" anchor="t">
            <a:noAutofit/>
          </a:bodyPr>
          <a:lstStyle/>
          <a:p>
            <a:pPr defTabSz="1019594" fontAlgn="auto">
              <a:spcAft>
                <a:spcPts val="0"/>
              </a:spcAft>
              <a:defRPr/>
            </a:pPr>
            <a:r>
              <a:rPr lang="es-AR" b="0" dirty="0" smtClean="0">
                <a:solidFill>
                  <a:schemeClr val="tx1">
                    <a:lumMod val="50000"/>
                    <a:lumOff val="50000"/>
                  </a:schemeClr>
                </a:solidFill>
                <a:latin typeface="Verdana"/>
              </a:rPr>
              <a:t>TECNOLOGIA</a:t>
            </a:r>
          </a:p>
        </p:txBody>
      </p:sp>
      <p:grpSp>
        <p:nvGrpSpPr>
          <p:cNvPr id="24" name="Group 28"/>
          <p:cNvGrpSpPr/>
          <p:nvPr/>
        </p:nvGrpSpPr>
        <p:grpSpPr>
          <a:xfrm>
            <a:off x="4375840" y="4572807"/>
            <a:ext cx="1885460" cy="1080119"/>
            <a:chOff x="8100814" y="1721556"/>
            <a:chExt cx="1885460" cy="1080120"/>
          </a:xfrm>
        </p:grpSpPr>
        <p:sp>
          <p:nvSpPr>
            <p:cNvPr id="25" name="Rounded Rectangle 29"/>
            <p:cNvSpPr/>
            <p:nvPr/>
          </p:nvSpPr>
          <p:spPr>
            <a:xfrm>
              <a:off x="8100814" y="1721556"/>
              <a:ext cx="1872208" cy="1080120"/>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sz="1600" b="0" dirty="0">
                <a:solidFill>
                  <a:schemeClr val="bg1"/>
                </a:solidFill>
              </a:endParaRPr>
            </a:p>
          </p:txBody>
        </p:sp>
        <p:sp>
          <p:nvSpPr>
            <p:cNvPr id="26" name="TextBox 30"/>
            <p:cNvSpPr txBox="1"/>
            <p:nvPr/>
          </p:nvSpPr>
          <p:spPr>
            <a:xfrm>
              <a:off x="8186074" y="1793564"/>
              <a:ext cx="1800200" cy="830998"/>
            </a:xfrm>
            <a:prstGeom prst="rect">
              <a:avLst/>
            </a:prstGeom>
            <a:noFill/>
          </p:spPr>
          <p:txBody>
            <a:bodyPr wrap="square" rtlCol="0">
              <a:spAutoFit/>
            </a:bodyPr>
            <a:lstStyle/>
            <a:p>
              <a:pPr algn="ctr"/>
              <a:r>
                <a:rPr lang="es-AR" sz="1600" b="0" dirty="0">
                  <a:solidFill>
                    <a:schemeClr val="bg1"/>
                  </a:solidFill>
                  <a:latin typeface="Verdana"/>
                </a:rPr>
                <a:t>Ticket Promedio</a:t>
              </a:r>
            </a:p>
            <a:p>
              <a:pPr algn="ctr"/>
              <a:r>
                <a:rPr lang="es-AR" sz="1600" b="0" dirty="0">
                  <a:solidFill>
                    <a:schemeClr val="bg1"/>
                  </a:solidFill>
                  <a:latin typeface="Verdana"/>
                </a:rPr>
                <a:t>$2.749</a:t>
              </a:r>
            </a:p>
          </p:txBody>
        </p:sp>
      </p:grpSp>
      <p:sp>
        <p:nvSpPr>
          <p:cNvPr id="27" name="1 Título"/>
          <p:cNvSpPr txBox="1">
            <a:spLocks/>
          </p:cNvSpPr>
          <p:nvPr/>
        </p:nvSpPr>
        <p:spPr>
          <a:xfrm>
            <a:off x="3780334" y="3501150"/>
            <a:ext cx="3096344" cy="1071569"/>
          </a:xfrm>
          <a:prstGeom prst="rect">
            <a:avLst/>
          </a:prstGeom>
        </p:spPr>
        <p:txBody>
          <a:bodyPr vert="horz" lIns="309144" tIns="249822" rIns="309144" bIns="0" rtlCol="0" anchor="t">
            <a:noAutofit/>
          </a:bodyPr>
          <a:lstStyle/>
          <a:p>
            <a:pPr algn="ctr" defTabSz="1019594" fontAlgn="auto">
              <a:spcAft>
                <a:spcPts val="0"/>
              </a:spcAft>
            </a:pPr>
            <a:r>
              <a:rPr lang="es-AR" sz="1600" b="0" dirty="0" smtClean="0">
                <a:solidFill>
                  <a:schemeClr val="tx1">
                    <a:lumMod val="50000"/>
                    <a:lumOff val="50000"/>
                  </a:schemeClr>
                </a:solidFill>
                <a:latin typeface="Verdana"/>
              </a:rPr>
              <a:t>ART. </a:t>
            </a:r>
            <a:r>
              <a:rPr lang="es-AR" sz="1600" b="0" dirty="0">
                <a:solidFill>
                  <a:schemeClr val="tx1">
                    <a:lumMod val="50000"/>
                    <a:lumOff val="50000"/>
                  </a:schemeClr>
                </a:solidFill>
                <a:latin typeface="Verdana"/>
              </a:rPr>
              <a:t>PARA EL HOGAR, DECORACION, MUEBLES, JARDIN</a:t>
            </a:r>
            <a:endParaRPr lang="es-AR" sz="1400" b="0" dirty="0">
              <a:solidFill>
                <a:schemeClr val="tx1">
                  <a:lumMod val="50000"/>
                  <a:lumOff val="50000"/>
                </a:schemeClr>
              </a:solidFill>
              <a:latin typeface="Verdana"/>
            </a:endParaRPr>
          </a:p>
        </p:txBody>
      </p:sp>
      <p:pic>
        <p:nvPicPr>
          <p:cNvPr id="32" name="4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146172" y="95709"/>
            <a:ext cx="883430" cy="883430"/>
          </a:xfrm>
          <a:prstGeom prst="rect">
            <a:avLst/>
          </a:prstGeom>
        </p:spPr>
      </p:pic>
      <p:sp>
        <p:nvSpPr>
          <p:cNvPr id="33" name="Rectangle 4"/>
          <p:cNvSpPr>
            <a:spLocks noChangeArrowheads="1"/>
          </p:cNvSpPr>
          <p:nvPr/>
        </p:nvSpPr>
        <p:spPr bwMode="auto">
          <a:xfrm>
            <a:off x="1027365" y="6660951"/>
            <a:ext cx="8153659" cy="358548"/>
          </a:xfrm>
          <a:prstGeom prst="rect">
            <a:avLst/>
          </a:prstGeom>
          <a:noFill/>
          <a:ln w="9525">
            <a:noFill/>
            <a:miter lim="800000"/>
            <a:headEnd/>
            <a:tailEnd/>
          </a:ln>
        </p:spPr>
        <p:txBody>
          <a:bodyPr wrap="square" lIns="40168" tIns="40168" rIns="40168" bIns="40168">
            <a:spAutoFit/>
          </a:bodyPr>
          <a:lstStyle/>
          <a:p>
            <a:r>
              <a:rPr lang="es-AR" sz="900" b="0" dirty="0">
                <a:solidFill>
                  <a:srgbClr val="333333"/>
                </a:solidFill>
                <a:latin typeface="Verdana"/>
              </a:rPr>
              <a:t>P20. Pensando en su última compra. ¿podría decirnos cuál es el valor aproximado en pesos de la última compra que realizó por Internet (más allá de que haya pagado online o no)?</a:t>
            </a:r>
          </a:p>
        </p:txBody>
      </p:sp>
      <p:grpSp>
        <p:nvGrpSpPr>
          <p:cNvPr id="34" name="Group 12"/>
          <p:cNvGrpSpPr/>
          <p:nvPr/>
        </p:nvGrpSpPr>
        <p:grpSpPr>
          <a:xfrm>
            <a:off x="4389091" y="1861994"/>
            <a:ext cx="1872208" cy="1080119"/>
            <a:chOff x="6948686" y="2412479"/>
            <a:chExt cx="1872208" cy="1080120"/>
          </a:xfrm>
        </p:grpSpPr>
        <p:sp>
          <p:nvSpPr>
            <p:cNvPr id="35" name="Rounded Rectangle 15"/>
            <p:cNvSpPr/>
            <p:nvPr/>
          </p:nvSpPr>
          <p:spPr>
            <a:xfrm>
              <a:off x="6948686" y="2412479"/>
              <a:ext cx="1872208" cy="1080120"/>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sz="1600" b="0" dirty="0">
                <a:solidFill>
                  <a:schemeClr val="bg1"/>
                </a:solidFill>
              </a:endParaRPr>
            </a:p>
          </p:txBody>
        </p:sp>
        <p:sp>
          <p:nvSpPr>
            <p:cNvPr id="36" name="TextBox 16"/>
            <p:cNvSpPr txBox="1"/>
            <p:nvPr/>
          </p:nvSpPr>
          <p:spPr>
            <a:xfrm>
              <a:off x="6961938" y="2484487"/>
              <a:ext cx="1800200" cy="830998"/>
            </a:xfrm>
            <a:prstGeom prst="rect">
              <a:avLst/>
            </a:prstGeom>
            <a:noFill/>
          </p:spPr>
          <p:txBody>
            <a:bodyPr wrap="square" rtlCol="0">
              <a:spAutoFit/>
            </a:bodyPr>
            <a:lstStyle/>
            <a:p>
              <a:pPr algn="ctr"/>
              <a:r>
                <a:rPr lang="es-AR" sz="1600" b="0" dirty="0">
                  <a:solidFill>
                    <a:schemeClr val="bg1"/>
                  </a:solidFill>
                  <a:latin typeface="Verdana"/>
                </a:rPr>
                <a:t>Ticket Promedio</a:t>
              </a:r>
            </a:p>
            <a:p>
              <a:pPr algn="ctr"/>
              <a:r>
                <a:rPr lang="es-AR" sz="1600" b="0" dirty="0">
                  <a:solidFill>
                    <a:schemeClr val="bg1"/>
                  </a:solidFill>
                  <a:latin typeface="Verdana"/>
                </a:rPr>
                <a:t>$1.060</a:t>
              </a:r>
            </a:p>
          </p:txBody>
        </p:sp>
      </p:grpSp>
      <p:sp>
        <p:nvSpPr>
          <p:cNvPr id="37" name="1 Título"/>
          <p:cNvSpPr txBox="1">
            <a:spLocks/>
          </p:cNvSpPr>
          <p:nvPr/>
        </p:nvSpPr>
        <p:spPr>
          <a:xfrm>
            <a:off x="3780334" y="1044360"/>
            <a:ext cx="3096344" cy="1008167"/>
          </a:xfrm>
          <a:prstGeom prst="rect">
            <a:avLst/>
          </a:prstGeom>
        </p:spPr>
        <p:txBody>
          <a:bodyPr vert="horz" lIns="309144" tIns="249822" rIns="309144" bIns="0" rtlCol="0" anchor="t">
            <a:noAutofit/>
          </a:bodyPr>
          <a:lstStyle/>
          <a:p>
            <a:pPr algn="ctr" defTabSz="1019594" fontAlgn="auto">
              <a:spcAft>
                <a:spcPts val="0"/>
              </a:spcAft>
              <a:defRPr/>
            </a:pPr>
            <a:r>
              <a:rPr lang="es-AR" b="0" dirty="0" smtClean="0">
                <a:solidFill>
                  <a:schemeClr val="tx1">
                    <a:lumMod val="50000"/>
                    <a:lumOff val="50000"/>
                  </a:schemeClr>
                </a:solidFill>
                <a:latin typeface="Verdana"/>
              </a:rPr>
              <a:t>INDUMENTARIA </a:t>
            </a:r>
          </a:p>
          <a:p>
            <a:pPr algn="ctr" defTabSz="1019594" fontAlgn="auto">
              <a:spcAft>
                <a:spcPts val="0"/>
              </a:spcAft>
              <a:defRPr/>
            </a:pPr>
            <a:r>
              <a:rPr lang="es-AR" b="0" dirty="0" smtClean="0">
                <a:solidFill>
                  <a:schemeClr val="tx1">
                    <a:lumMod val="50000"/>
                    <a:lumOff val="50000"/>
                  </a:schemeClr>
                </a:solidFill>
                <a:latin typeface="Verdana"/>
              </a:rPr>
              <a:t>Y DEPORTE</a:t>
            </a:r>
          </a:p>
        </p:txBody>
      </p:sp>
      <p:grpSp>
        <p:nvGrpSpPr>
          <p:cNvPr id="38" name="Group 24"/>
          <p:cNvGrpSpPr/>
          <p:nvPr/>
        </p:nvGrpSpPr>
        <p:grpSpPr>
          <a:xfrm>
            <a:off x="7452742" y="4572807"/>
            <a:ext cx="1872208" cy="1080119"/>
            <a:chOff x="6948686" y="2412479"/>
            <a:chExt cx="1872208" cy="1080120"/>
          </a:xfrm>
        </p:grpSpPr>
        <p:sp>
          <p:nvSpPr>
            <p:cNvPr id="39" name="Rounded Rectangle 25"/>
            <p:cNvSpPr/>
            <p:nvPr/>
          </p:nvSpPr>
          <p:spPr>
            <a:xfrm>
              <a:off x="6948686" y="2412479"/>
              <a:ext cx="1872208" cy="1080120"/>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sz="1600" b="0" dirty="0">
                <a:solidFill>
                  <a:schemeClr val="bg1"/>
                </a:solidFill>
              </a:endParaRPr>
            </a:p>
          </p:txBody>
        </p:sp>
        <p:sp>
          <p:nvSpPr>
            <p:cNvPr id="40" name="TextBox 26"/>
            <p:cNvSpPr txBox="1"/>
            <p:nvPr/>
          </p:nvSpPr>
          <p:spPr>
            <a:xfrm>
              <a:off x="6961938" y="2484487"/>
              <a:ext cx="1800200" cy="830998"/>
            </a:xfrm>
            <a:prstGeom prst="rect">
              <a:avLst/>
            </a:prstGeom>
            <a:noFill/>
          </p:spPr>
          <p:txBody>
            <a:bodyPr wrap="square" rtlCol="0">
              <a:spAutoFit/>
            </a:bodyPr>
            <a:lstStyle/>
            <a:p>
              <a:pPr algn="ctr"/>
              <a:r>
                <a:rPr lang="es-AR" sz="1600" b="0" dirty="0">
                  <a:solidFill>
                    <a:schemeClr val="bg1"/>
                  </a:solidFill>
                  <a:latin typeface="Verdana"/>
                </a:rPr>
                <a:t>Ticket Promedio</a:t>
              </a:r>
            </a:p>
            <a:p>
              <a:pPr algn="ctr"/>
              <a:r>
                <a:rPr lang="es-AR" sz="1600" b="0" dirty="0">
                  <a:solidFill>
                    <a:schemeClr val="bg1"/>
                  </a:solidFill>
                  <a:latin typeface="Verdana"/>
                </a:rPr>
                <a:t>$1.449</a:t>
              </a:r>
            </a:p>
          </p:txBody>
        </p:sp>
      </p:grpSp>
      <p:sp>
        <p:nvSpPr>
          <p:cNvPr id="41" name="1 Título"/>
          <p:cNvSpPr txBox="1">
            <a:spLocks/>
          </p:cNvSpPr>
          <p:nvPr/>
        </p:nvSpPr>
        <p:spPr>
          <a:xfrm>
            <a:off x="7020698" y="3708711"/>
            <a:ext cx="2952328" cy="1008167"/>
          </a:xfrm>
          <a:prstGeom prst="rect">
            <a:avLst/>
          </a:prstGeom>
        </p:spPr>
        <p:txBody>
          <a:bodyPr vert="horz" lIns="309144" tIns="249822" rIns="309144" bIns="0" rtlCol="0" anchor="t">
            <a:noAutofit/>
          </a:bodyPr>
          <a:lstStyle/>
          <a:p>
            <a:pPr algn="ctr" defTabSz="1019594" fontAlgn="auto">
              <a:spcAft>
                <a:spcPts val="0"/>
              </a:spcAft>
              <a:defRPr/>
            </a:pPr>
            <a:r>
              <a:rPr lang="es-AR" b="0" dirty="0" smtClean="0">
                <a:solidFill>
                  <a:schemeClr val="tx1">
                    <a:lumMod val="50000"/>
                    <a:lumOff val="50000"/>
                  </a:schemeClr>
                </a:solidFill>
                <a:latin typeface="Verdana"/>
              </a:rPr>
              <a:t>ENTRADAS PARA EVENTOS</a:t>
            </a:r>
          </a:p>
        </p:txBody>
      </p:sp>
      <p:sp>
        <p:nvSpPr>
          <p:cNvPr id="43" name="1 Título"/>
          <p:cNvSpPr txBox="1">
            <a:spLocks/>
          </p:cNvSpPr>
          <p:nvPr/>
        </p:nvSpPr>
        <p:spPr>
          <a:xfrm>
            <a:off x="1356231" y="1260384"/>
            <a:ext cx="1848043" cy="1008167"/>
          </a:xfrm>
          <a:prstGeom prst="rect">
            <a:avLst/>
          </a:prstGeom>
        </p:spPr>
        <p:txBody>
          <a:bodyPr vert="horz" lIns="309144" tIns="249822" rIns="309144" bIns="0" rtlCol="0" anchor="t">
            <a:noAutofit/>
          </a:bodyPr>
          <a:lstStyle/>
          <a:p>
            <a:pPr defTabSz="1019594" fontAlgn="auto">
              <a:spcAft>
                <a:spcPts val="0"/>
              </a:spcAft>
              <a:defRPr/>
            </a:pPr>
            <a:r>
              <a:rPr lang="es-AR" b="0" dirty="0" smtClean="0">
                <a:solidFill>
                  <a:schemeClr val="tx1">
                    <a:lumMod val="50000"/>
                    <a:lumOff val="50000"/>
                  </a:schemeClr>
                </a:solidFill>
                <a:latin typeface="Verdana"/>
              </a:rPr>
              <a:t>TURISMO</a:t>
            </a:r>
          </a:p>
        </p:txBody>
      </p:sp>
      <p:grpSp>
        <p:nvGrpSpPr>
          <p:cNvPr id="44" name="Group 23"/>
          <p:cNvGrpSpPr/>
          <p:nvPr/>
        </p:nvGrpSpPr>
        <p:grpSpPr>
          <a:xfrm>
            <a:off x="7439490" y="1861994"/>
            <a:ext cx="1885460" cy="1080119"/>
            <a:chOff x="8100814" y="1721556"/>
            <a:chExt cx="1885460" cy="1080120"/>
          </a:xfrm>
        </p:grpSpPr>
        <p:sp>
          <p:nvSpPr>
            <p:cNvPr id="45" name="Rounded Rectangle 21"/>
            <p:cNvSpPr/>
            <p:nvPr/>
          </p:nvSpPr>
          <p:spPr>
            <a:xfrm>
              <a:off x="8100814" y="1721556"/>
              <a:ext cx="1872208" cy="1080120"/>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sz="1600" b="0" dirty="0">
                <a:solidFill>
                  <a:schemeClr val="bg1"/>
                </a:solidFill>
              </a:endParaRPr>
            </a:p>
          </p:txBody>
        </p:sp>
        <p:sp>
          <p:nvSpPr>
            <p:cNvPr id="46" name="TextBox 22"/>
            <p:cNvSpPr txBox="1"/>
            <p:nvPr/>
          </p:nvSpPr>
          <p:spPr>
            <a:xfrm>
              <a:off x="8186074" y="1793564"/>
              <a:ext cx="1800200" cy="830998"/>
            </a:xfrm>
            <a:prstGeom prst="rect">
              <a:avLst/>
            </a:prstGeom>
            <a:noFill/>
          </p:spPr>
          <p:txBody>
            <a:bodyPr wrap="square" rtlCol="0">
              <a:spAutoFit/>
            </a:bodyPr>
            <a:lstStyle/>
            <a:p>
              <a:pPr algn="ctr"/>
              <a:r>
                <a:rPr lang="es-AR" sz="1600" b="0" dirty="0">
                  <a:solidFill>
                    <a:schemeClr val="bg1"/>
                  </a:solidFill>
                  <a:latin typeface="Verdana"/>
                </a:rPr>
                <a:t>Ticket Promedio</a:t>
              </a:r>
            </a:p>
            <a:p>
              <a:pPr algn="ctr"/>
              <a:r>
                <a:rPr lang="es-AR" sz="1600" b="0" dirty="0">
                  <a:solidFill>
                    <a:schemeClr val="bg1"/>
                  </a:solidFill>
                  <a:latin typeface="Verdana"/>
                </a:rPr>
                <a:t>$761</a:t>
              </a:r>
            </a:p>
          </p:txBody>
        </p:sp>
      </p:grpSp>
      <p:sp>
        <p:nvSpPr>
          <p:cNvPr id="47" name="1 Título"/>
          <p:cNvSpPr txBox="1">
            <a:spLocks/>
          </p:cNvSpPr>
          <p:nvPr/>
        </p:nvSpPr>
        <p:spPr>
          <a:xfrm>
            <a:off x="6588647" y="1015203"/>
            <a:ext cx="3600400" cy="1008167"/>
          </a:xfrm>
          <a:prstGeom prst="rect">
            <a:avLst/>
          </a:prstGeom>
        </p:spPr>
        <p:txBody>
          <a:bodyPr vert="horz" lIns="309144" tIns="249822" rIns="309144" bIns="0" rtlCol="0" anchor="t">
            <a:noAutofit/>
          </a:bodyPr>
          <a:lstStyle/>
          <a:p>
            <a:pPr algn="ctr" defTabSz="1019594" fontAlgn="auto">
              <a:spcAft>
                <a:spcPts val="0"/>
              </a:spcAft>
              <a:defRPr/>
            </a:pPr>
            <a:r>
              <a:rPr lang="es-AR" b="0" dirty="0">
                <a:solidFill>
                  <a:schemeClr val="tx1">
                    <a:lumMod val="50000"/>
                    <a:lumOff val="50000"/>
                  </a:schemeClr>
                </a:solidFill>
                <a:latin typeface="Verdana"/>
              </a:rPr>
              <a:t>NIÑOS, LIBRERÍA Y </a:t>
            </a:r>
            <a:r>
              <a:rPr lang="es-AR" b="0" dirty="0" smtClean="0">
                <a:solidFill>
                  <a:schemeClr val="tx1">
                    <a:lumMod val="50000"/>
                    <a:lumOff val="50000"/>
                  </a:schemeClr>
                </a:solidFill>
                <a:latin typeface="Verdana"/>
              </a:rPr>
              <a:t>COSMETICA</a:t>
            </a:r>
            <a:endParaRPr lang="es-AR" b="0" dirty="0">
              <a:solidFill>
                <a:schemeClr val="tx1">
                  <a:lumMod val="50000"/>
                  <a:lumOff val="50000"/>
                </a:schemeClr>
              </a:solidFill>
              <a:latin typeface="Verdana"/>
            </a:endParaRPr>
          </a:p>
        </p:txBody>
      </p:sp>
      <p:sp>
        <p:nvSpPr>
          <p:cNvPr id="2" name="1 CuadroTexto"/>
          <p:cNvSpPr txBox="1"/>
          <p:nvPr/>
        </p:nvSpPr>
        <p:spPr>
          <a:xfrm>
            <a:off x="1476079" y="2942062"/>
            <a:ext cx="1590802" cy="307086"/>
          </a:xfrm>
          <a:prstGeom prst="rect">
            <a:avLst/>
          </a:prstGeom>
          <a:noFill/>
        </p:spPr>
        <p:txBody>
          <a:bodyPr wrap="square" lIns="90756" tIns="45378" rIns="90756" bIns="45378" rtlCol="0">
            <a:spAutoFit/>
          </a:bodyPr>
          <a:lstStyle/>
          <a:p>
            <a:pPr algn="ctr"/>
            <a:r>
              <a:rPr lang="es-ES" sz="1400" b="0" dirty="0" smtClean="0">
                <a:solidFill>
                  <a:schemeClr val="tx1">
                    <a:lumMod val="50000"/>
                    <a:lumOff val="50000"/>
                  </a:schemeClr>
                </a:solidFill>
                <a:latin typeface="Verdana"/>
              </a:rPr>
              <a:t>2014: </a:t>
            </a:r>
            <a:r>
              <a:rPr lang="es-ES" sz="1400" b="0" dirty="0">
                <a:solidFill>
                  <a:schemeClr val="tx1">
                    <a:lumMod val="50000"/>
                    <a:lumOff val="50000"/>
                  </a:schemeClr>
                </a:solidFill>
                <a:latin typeface="Verdana"/>
              </a:rPr>
              <a:t>$6.390</a:t>
            </a:r>
          </a:p>
        </p:txBody>
      </p:sp>
      <p:sp>
        <p:nvSpPr>
          <p:cNvPr id="30" name="29 CuadroTexto"/>
          <p:cNvSpPr txBox="1"/>
          <p:nvPr/>
        </p:nvSpPr>
        <p:spPr>
          <a:xfrm>
            <a:off x="4500414" y="2968834"/>
            <a:ext cx="1590802" cy="307086"/>
          </a:xfrm>
          <a:prstGeom prst="rect">
            <a:avLst/>
          </a:prstGeom>
          <a:noFill/>
        </p:spPr>
        <p:txBody>
          <a:bodyPr wrap="square" lIns="90756" tIns="45378" rIns="90756" bIns="45378" rtlCol="0">
            <a:spAutoFit/>
          </a:bodyPr>
          <a:lstStyle/>
          <a:p>
            <a:pPr algn="ctr"/>
            <a:r>
              <a:rPr lang="es-ES" sz="1400" b="0" dirty="0" smtClean="0">
                <a:solidFill>
                  <a:schemeClr val="tx1">
                    <a:lumMod val="50000"/>
                    <a:lumOff val="50000"/>
                  </a:schemeClr>
                </a:solidFill>
                <a:latin typeface="Verdana"/>
              </a:rPr>
              <a:t>2014: </a:t>
            </a:r>
            <a:r>
              <a:rPr lang="es-ES" sz="1400" b="0" dirty="0">
                <a:solidFill>
                  <a:schemeClr val="tx1">
                    <a:lumMod val="50000"/>
                    <a:lumOff val="50000"/>
                  </a:schemeClr>
                </a:solidFill>
                <a:latin typeface="Verdana"/>
              </a:rPr>
              <a:t>$666</a:t>
            </a:r>
          </a:p>
        </p:txBody>
      </p:sp>
      <p:sp>
        <p:nvSpPr>
          <p:cNvPr id="31" name="30 CuadroTexto"/>
          <p:cNvSpPr txBox="1"/>
          <p:nvPr/>
        </p:nvSpPr>
        <p:spPr>
          <a:xfrm>
            <a:off x="7596760" y="2968834"/>
            <a:ext cx="1590802" cy="307086"/>
          </a:xfrm>
          <a:prstGeom prst="rect">
            <a:avLst/>
          </a:prstGeom>
          <a:noFill/>
        </p:spPr>
        <p:txBody>
          <a:bodyPr wrap="square" lIns="90756" tIns="45378" rIns="90756" bIns="45378" rtlCol="0">
            <a:spAutoFit/>
          </a:bodyPr>
          <a:lstStyle/>
          <a:p>
            <a:pPr algn="ctr"/>
            <a:r>
              <a:rPr lang="es-ES" sz="1400" b="0" dirty="0" smtClean="0">
                <a:solidFill>
                  <a:schemeClr val="tx1">
                    <a:lumMod val="50000"/>
                    <a:lumOff val="50000"/>
                  </a:schemeClr>
                </a:solidFill>
                <a:latin typeface="Verdana"/>
              </a:rPr>
              <a:t>2014: </a:t>
            </a:r>
            <a:r>
              <a:rPr lang="es-ES" sz="1400" b="0" dirty="0">
                <a:solidFill>
                  <a:schemeClr val="tx1">
                    <a:lumMod val="50000"/>
                    <a:lumOff val="50000"/>
                  </a:schemeClr>
                </a:solidFill>
                <a:latin typeface="Verdana"/>
              </a:rPr>
              <a:t>$510</a:t>
            </a:r>
          </a:p>
        </p:txBody>
      </p:sp>
      <p:sp>
        <p:nvSpPr>
          <p:cNvPr id="42" name="41 CuadroTexto"/>
          <p:cNvSpPr txBox="1"/>
          <p:nvPr/>
        </p:nvSpPr>
        <p:spPr>
          <a:xfrm>
            <a:off x="1476079" y="5652874"/>
            <a:ext cx="1590802" cy="307086"/>
          </a:xfrm>
          <a:prstGeom prst="rect">
            <a:avLst/>
          </a:prstGeom>
          <a:noFill/>
        </p:spPr>
        <p:txBody>
          <a:bodyPr wrap="square" lIns="90756" tIns="45378" rIns="90756" bIns="45378" rtlCol="0">
            <a:spAutoFit/>
          </a:bodyPr>
          <a:lstStyle/>
          <a:p>
            <a:pPr algn="ctr"/>
            <a:r>
              <a:rPr lang="es-ES" sz="1400" b="0" dirty="0" smtClean="0">
                <a:solidFill>
                  <a:schemeClr val="tx1">
                    <a:lumMod val="50000"/>
                    <a:lumOff val="50000"/>
                  </a:schemeClr>
                </a:solidFill>
                <a:latin typeface="Verdana"/>
              </a:rPr>
              <a:t>2014: </a:t>
            </a:r>
            <a:r>
              <a:rPr lang="es-ES" sz="1400" b="0" dirty="0">
                <a:solidFill>
                  <a:schemeClr val="tx1">
                    <a:lumMod val="50000"/>
                    <a:lumOff val="50000"/>
                  </a:schemeClr>
                </a:solidFill>
                <a:latin typeface="Verdana"/>
              </a:rPr>
              <a:t>$2.323</a:t>
            </a:r>
          </a:p>
        </p:txBody>
      </p:sp>
      <p:sp>
        <p:nvSpPr>
          <p:cNvPr id="48" name="47 CuadroTexto"/>
          <p:cNvSpPr txBox="1"/>
          <p:nvPr/>
        </p:nvSpPr>
        <p:spPr>
          <a:xfrm>
            <a:off x="4500414" y="5679646"/>
            <a:ext cx="1590802" cy="307086"/>
          </a:xfrm>
          <a:prstGeom prst="rect">
            <a:avLst/>
          </a:prstGeom>
          <a:noFill/>
        </p:spPr>
        <p:txBody>
          <a:bodyPr wrap="square" lIns="90756" tIns="45378" rIns="90756" bIns="45378" rtlCol="0">
            <a:spAutoFit/>
          </a:bodyPr>
          <a:lstStyle/>
          <a:p>
            <a:pPr algn="ctr"/>
            <a:r>
              <a:rPr lang="es-ES" sz="1400" b="0" dirty="0" smtClean="0">
                <a:solidFill>
                  <a:schemeClr val="tx1">
                    <a:lumMod val="50000"/>
                    <a:lumOff val="50000"/>
                  </a:schemeClr>
                </a:solidFill>
                <a:latin typeface="Verdana"/>
              </a:rPr>
              <a:t>2014: </a:t>
            </a:r>
            <a:r>
              <a:rPr lang="es-ES" sz="1400" b="0" dirty="0">
                <a:solidFill>
                  <a:schemeClr val="tx1">
                    <a:lumMod val="50000"/>
                    <a:lumOff val="50000"/>
                  </a:schemeClr>
                </a:solidFill>
                <a:latin typeface="Verdana"/>
              </a:rPr>
              <a:t>$2.048</a:t>
            </a:r>
          </a:p>
        </p:txBody>
      </p:sp>
      <p:sp>
        <p:nvSpPr>
          <p:cNvPr id="49" name="48 CuadroTexto"/>
          <p:cNvSpPr txBox="1"/>
          <p:nvPr/>
        </p:nvSpPr>
        <p:spPr>
          <a:xfrm>
            <a:off x="7596760" y="5679646"/>
            <a:ext cx="1590802" cy="307086"/>
          </a:xfrm>
          <a:prstGeom prst="rect">
            <a:avLst/>
          </a:prstGeom>
          <a:noFill/>
        </p:spPr>
        <p:txBody>
          <a:bodyPr wrap="square" lIns="90756" tIns="45378" rIns="90756" bIns="45378" rtlCol="0">
            <a:spAutoFit/>
          </a:bodyPr>
          <a:lstStyle/>
          <a:p>
            <a:pPr algn="ctr"/>
            <a:r>
              <a:rPr lang="es-ES" sz="1400" b="0" dirty="0" smtClean="0">
                <a:solidFill>
                  <a:schemeClr val="tx1">
                    <a:lumMod val="50000"/>
                    <a:lumOff val="50000"/>
                  </a:schemeClr>
                </a:solidFill>
                <a:latin typeface="Verdana"/>
              </a:rPr>
              <a:t>2014: </a:t>
            </a:r>
            <a:r>
              <a:rPr lang="es-ES" sz="1400" b="0" dirty="0">
                <a:solidFill>
                  <a:schemeClr val="tx1">
                    <a:lumMod val="50000"/>
                    <a:lumOff val="50000"/>
                  </a:schemeClr>
                </a:solidFill>
                <a:latin typeface="Verdana"/>
              </a:rPr>
              <a:t>$436</a:t>
            </a:r>
          </a:p>
        </p:txBody>
      </p:sp>
      <p:pic>
        <p:nvPicPr>
          <p:cNvPr id="50" name="Imagen 4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23950" y="6660951"/>
            <a:ext cx="792088" cy="792088"/>
          </a:xfrm>
          <a:prstGeom prst="rect">
            <a:avLst/>
          </a:prstGeom>
        </p:spPr>
      </p:pic>
      <p:sp>
        <p:nvSpPr>
          <p:cNvPr id="51" name="5 Título"/>
          <p:cNvSpPr>
            <a:spLocks noGrp="1"/>
          </p:cNvSpPr>
          <p:nvPr>
            <p:ph type="title"/>
          </p:nvPr>
        </p:nvSpPr>
        <p:spPr>
          <a:xfrm>
            <a:off x="3" y="1"/>
            <a:ext cx="10442834" cy="1137649"/>
          </a:xfrm>
        </p:spPr>
        <p:txBody>
          <a:bodyPr/>
          <a:lstStyle/>
          <a:p>
            <a:r>
              <a:rPr lang="es-MX" b="1" dirty="0" smtClean="0"/>
              <a:t>Ticket promedio por industria, desde la percepción de la </a:t>
            </a:r>
            <a:br>
              <a:rPr lang="es-MX" b="1" dirty="0" smtClean="0"/>
            </a:br>
            <a:r>
              <a:rPr lang="es-MX" b="1" dirty="0" smtClean="0"/>
              <a:t>demanda</a:t>
            </a:r>
            <a:r>
              <a:rPr lang="es-MX" b="1" dirty="0"/>
              <a:t/>
            </a:r>
            <a:br>
              <a:rPr lang="es-MX" b="1" dirty="0"/>
            </a:br>
            <a:endParaRPr lang="es-ES" sz="1600" b="1" dirty="0"/>
          </a:p>
        </p:txBody>
      </p:sp>
    </p:spTree>
    <p:extLst>
      <p:ext uri="{BB962C8B-B14F-4D97-AF65-F5344CB8AC3E}">
        <p14:creationId xmlns:p14="http://schemas.microsoft.com/office/powerpoint/2010/main" val="2169784270"/>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ectángulo 14"/>
          <p:cNvSpPr/>
          <p:nvPr/>
        </p:nvSpPr>
        <p:spPr>
          <a:xfrm>
            <a:off x="525677" y="4613837"/>
            <a:ext cx="9329206" cy="142671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l"/>
            <a:endParaRPr lang="es-AR" sz="1600" b="0" dirty="0" smtClean="0"/>
          </a:p>
        </p:txBody>
      </p:sp>
      <p:sp>
        <p:nvSpPr>
          <p:cNvPr id="14" name="Rectángulo 13"/>
          <p:cNvSpPr/>
          <p:nvPr/>
        </p:nvSpPr>
        <p:spPr>
          <a:xfrm>
            <a:off x="525677" y="3105581"/>
            <a:ext cx="9329206" cy="139165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l"/>
            <a:endParaRPr lang="es-AR" sz="1600" b="0" dirty="0" smtClean="0"/>
          </a:p>
        </p:txBody>
      </p:sp>
      <p:sp>
        <p:nvSpPr>
          <p:cNvPr id="4" name="Rectángulo 3"/>
          <p:cNvSpPr/>
          <p:nvPr/>
        </p:nvSpPr>
        <p:spPr>
          <a:xfrm>
            <a:off x="525677" y="900311"/>
            <a:ext cx="9329206" cy="209545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l"/>
            <a:endParaRPr lang="es-AR" sz="1600" b="0" dirty="0" smtClean="0"/>
          </a:p>
        </p:txBody>
      </p:sp>
      <p:sp>
        <p:nvSpPr>
          <p:cNvPr id="2" name="1 Título"/>
          <p:cNvSpPr>
            <a:spLocks noGrp="1"/>
          </p:cNvSpPr>
          <p:nvPr>
            <p:ph type="title"/>
          </p:nvPr>
        </p:nvSpPr>
        <p:spPr>
          <a:xfrm>
            <a:off x="122068" y="1"/>
            <a:ext cx="10442834" cy="1137649"/>
          </a:xfrm>
        </p:spPr>
        <p:txBody>
          <a:bodyPr/>
          <a:lstStyle/>
          <a:p>
            <a:r>
              <a:rPr lang="es-ES" b="1" dirty="0" smtClean="0"/>
              <a:t>Cierre de compra</a:t>
            </a:r>
            <a:endParaRPr lang="es-AR" b="1" dirty="0"/>
          </a:p>
        </p:txBody>
      </p:sp>
      <p:sp>
        <p:nvSpPr>
          <p:cNvPr id="7" name="6 CuadroTexto"/>
          <p:cNvSpPr txBox="1"/>
          <p:nvPr/>
        </p:nvSpPr>
        <p:spPr>
          <a:xfrm>
            <a:off x="3695664" y="1033565"/>
            <a:ext cx="6322401" cy="1938811"/>
          </a:xfrm>
          <a:prstGeom prst="rect">
            <a:avLst/>
          </a:prstGeom>
          <a:noFill/>
        </p:spPr>
        <p:txBody>
          <a:bodyPr wrap="square" lIns="91260" tIns="45630" rIns="91260" bIns="45630" rtlCol="0">
            <a:spAutoFit/>
          </a:bodyPr>
          <a:lstStyle/>
          <a:p>
            <a:r>
              <a:rPr lang="es-ES" sz="2400" dirty="0">
                <a:solidFill>
                  <a:schemeClr val="bg1">
                    <a:lumMod val="50000"/>
                  </a:schemeClr>
                </a:solidFill>
                <a:latin typeface="Verdana"/>
              </a:rPr>
              <a:t>9 de cada 10 </a:t>
            </a:r>
            <a:r>
              <a:rPr lang="es-ES" sz="2400" b="0" dirty="0">
                <a:solidFill>
                  <a:schemeClr val="bg1">
                    <a:lumMod val="50000"/>
                  </a:schemeClr>
                </a:solidFill>
                <a:latin typeface="Verdana"/>
              </a:rPr>
              <a:t>compradores pagaron con </a:t>
            </a:r>
            <a:r>
              <a:rPr lang="es-ES" sz="2400" dirty="0">
                <a:solidFill>
                  <a:schemeClr val="bg1">
                    <a:lumMod val="50000"/>
                  </a:schemeClr>
                </a:solidFill>
                <a:latin typeface="Verdana"/>
              </a:rPr>
              <a:t>tarjeta de crédito</a:t>
            </a:r>
            <a:r>
              <a:rPr lang="es-ES" sz="2400" b="0" dirty="0">
                <a:solidFill>
                  <a:schemeClr val="bg1">
                    <a:lumMod val="50000"/>
                  </a:schemeClr>
                </a:solidFill>
                <a:latin typeface="Verdana"/>
              </a:rPr>
              <a:t>.</a:t>
            </a:r>
          </a:p>
          <a:p>
            <a:r>
              <a:rPr lang="es-ES" sz="2400" b="0" dirty="0">
                <a:solidFill>
                  <a:schemeClr val="bg1">
                    <a:lumMod val="50000"/>
                  </a:schemeClr>
                </a:solidFill>
                <a:latin typeface="Verdana"/>
              </a:rPr>
              <a:t>Para </a:t>
            </a:r>
            <a:r>
              <a:rPr lang="es-ES" sz="2400" dirty="0">
                <a:solidFill>
                  <a:schemeClr val="bg1">
                    <a:lumMod val="50000"/>
                  </a:schemeClr>
                </a:solidFill>
                <a:latin typeface="Verdana"/>
              </a:rPr>
              <a:t>8 de cada 10 </a:t>
            </a:r>
            <a:r>
              <a:rPr lang="es-ES" sz="2400" b="0" dirty="0">
                <a:solidFill>
                  <a:schemeClr val="bg1">
                    <a:lumMod val="50000"/>
                  </a:schemeClr>
                </a:solidFill>
                <a:latin typeface="Verdana"/>
              </a:rPr>
              <a:t>la posibilidad de </a:t>
            </a:r>
            <a:r>
              <a:rPr lang="es-ES" sz="2400" dirty="0">
                <a:solidFill>
                  <a:schemeClr val="bg1">
                    <a:lumMod val="50000"/>
                  </a:schemeClr>
                </a:solidFill>
                <a:latin typeface="Verdana"/>
              </a:rPr>
              <a:t>financiación</a:t>
            </a:r>
            <a:r>
              <a:rPr lang="es-ES" sz="2400" b="0" dirty="0">
                <a:solidFill>
                  <a:schemeClr val="bg1">
                    <a:lumMod val="50000"/>
                  </a:schemeClr>
                </a:solidFill>
                <a:latin typeface="Verdana"/>
              </a:rPr>
              <a:t> es un factor que influye en la compra</a:t>
            </a:r>
            <a:r>
              <a:rPr lang="es-ES" dirty="0">
                <a:solidFill>
                  <a:schemeClr val="bg1">
                    <a:lumMod val="50000"/>
                  </a:schemeClr>
                </a:solidFill>
                <a:latin typeface="Verdana"/>
              </a:rPr>
              <a:t>. </a:t>
            </a:r>
            <a:endParaRPr lang="es-AR" dirty="0" err="1">
              <a:solidFill>
                <a:schemeClr val="bg1">
                  <a:lumMod val="50000"/>
                </a:schemeClr>
              </a:solidFill>
              <a:latin typeface="Verdana"/>
            </a:endParaRPr>
          </a:p>
        </p:txBody>
      </p:sp>
      <p:sp>
        <p:nvSpPr>
          <p:cNvPr id="6" name="5 CuadroTexto"/>
          <p:cNvSpPr txBox="1"/>
          <p:nvPr/>
        </p:nvSpPr>
        <p:spPr>
          <a:xfrm>
            <a:off x="3722395" y="3288360"/>
            <a:ext cx="5904656" cy="830815"/>
          </a:xfrm>
          <a:prstGeom prst="rect">
            <a:avLst/>
          </a:prstGeom>
          <a:noFill/>
        </p:spPr>
        <p:txBody>
          <a:bodyPr wrap="square" lIns="91260" tIns="45630" rIns="91260" bIns="45630" rtlCol="0">
            <a:spAutoFit/>
          </a:bodyPr>
          <a:lstStyle/>
          <a:p>
            <a:r>
              <a:rPr lang="es-ES" sz="2400" dirty="0">
                <a:solidFill>
                  <a:schemeClr val="bg1">
                    <a:lumMod val="50000"/>
                  </a:schemeClr>
                </a:solidFill>
                <a:latin typeface="Verdana"/>
              </a:rPr>
              <a:t>84% </a:t>
            </a:r>
            <a:r>
              <a:rPr lang="es-ES" sz="2400" b="0" dirty="0">
                <a:solidFill>
                  <a:schemeClr val="bg1">
                    <a:lumMod val="50000"/>
                  </a:schemeClr>
                </a:solidFill>
                <a:latin typeface="Verdana"/>
              </a:rPr>
              <a:t>recibieron </a:t>
            </a:r>
            <a:r>
              <a:rPr lang="es-ES" sz="2400" dirty="0">
                <a:solidFill>
                  <a:schemeClr val="bg1">
                    <a:lumMod val="50000"/>
                  </a:schemeClr>
                </a:solidFill>
                <a:latin typeface="Verdana"/>
              </a:rPr>
              <a:t>facturas electrónicas </a:t>
            </a:r>
            <a:r>
              <a:rPr lang="es-ES" sz="1400" dirty="0">
                <a:solidFill>
                  <a:schemeClr val="bg1">
                    <a:lumMod val="50000"/>
                  </a:schemeClr>
                </a:solidFill>
                <a:latin typeface="Verdana"/>
              </a:rPr>
              <a:t>(+9ptos. vs. </a:t>
            </a:r>
            <a:r>
              <a:rPr lang="es-ES" sz="1400" dirty="0" smtClean="0">
                <a:solidFill>
                  <a:schemeClr val="bg1">
                    <a:lumMod val="50000"/>
                  </a:schemeClr>
                </a:solidFill>
                <a:latin typeface="Verdana"/>
              </a:rPr>
              <a:t>2014). </a:t>
            </a:r>
            <a:endParaRPr lang="es-AR" sz="1400" dirty="0" err="1">
              <a:solidFill>
                <a:schemeClr val="bg1">
                  <a:lumMod val="50000"/>
                </a:schemeClr>
              </a:solidFill>
              <a:latin typeface="Verdana"/>
            </a:endParaRPr>
          </a:p>
        </p:txBody>
      </p:sp>
      <p:sp>
        <p:nvSpPr>
          <p:cNvPr id="8" name="Rectangle 7"/>
          <p:cNvSpPr>
            <a:spLocks noChangeArrowheads="1"/>
          </p:cNvSpPr>
          <p:nvPr/>
        </p:nvSpPr>
        <p:spPr bwMode="auto">
          <a:xfrm>
            <a:off x="437034" y="6321184"/>
            <a:ext cx="8108888" cy="229951"/>
          </a:xfrm>
          <a:prstGeom prst="rect">
            <a:avLst/>
          </a:prstGeom>
          <a:noFill/>
          <a:ln w="9525">
            <a:noFill/>
            <a:miter lim="800000"/>
            <a:headEnd/>
            <a:tailEnd/>
          </a:ln>
        </p:spPr>
        <p:txBody>
          <a:bodyPr wrap="square" lIns="45216" tIns="45216" rIns="45216" bIns="45216">
            <a:spAutoFit/>
          </a:bodyPr>
          <a:lstStyle/>
          <a:p>
            <a:pPr marL="430578" indent="-430578">
              <a:spcBef>
                <a:spcPct val="20000"/>
              </a:spcBef>
            </a:pPr>
            <a:r>
              <a:rPr lang="es-ES" sz="900" b="0" dirty="0">
                <a:solidFill>
                  <a:prstClr val="black"/>
                </a:solidFill>
                <a:latin typeface="Verdana"/>
              </a:rPr>
              <a:t>Base: Total entrevistados (529 casos).</a:t>
            </a:r>
            <a:endParaRPr lang="es-ES_tradnl" sz="900" b="0" dirty="0">
              <a:solidFill>
                <a:prstClr val="black"/>
              </a:solidFill>
              <a:latin typeface="Verdana"/>
            </a:endParaRPr>
          </a:p>
        </p:txBody>
      </p:sp>
      <p:sp>
        <p:nvSpPr>
          <p:cNvPr id="9" name="Rectangle 4"/>
          <p:cNvSpPr>
            <a:spLocks noChangeArrowheads="1"/>
          </p:cNvSpPr>
          <p:nvPr/>
        </p:nvSpPr>
        <p:spPr bwMode="auto">
          <a:xfrm>
            <a:off x="1027672" y="6420223"/>
            <a:ext cx="8827211" cy="1060862"/>
          </a:xfrm>
          <a:prstGeom prst="rect">
            <a:avLst/>
          </a:prstGeom>
          <a:noFill/>
          <a:ln w="9525">
            <a:noFill/>
            <a:miter lim="800000"/>
            <a:headEnd/>
            <a:tailEnd/>
          </a:ln>
        </p:spPr>
        <p:txBody>
          <a:bodyPr wrap="square" lIns="45173" tIns="45173" rIns="45173" bIns="45173">
            <a:spAutoFit/>
          </a:bodyPr>
          <a:lstStyle/>
          <a:p>
            <a:endParaRPr lang="es-ES" sz="900" b="0" dirty="0">
              <a:solidFill>
                <a:srgbClr val="333333"/>
              </a:solidFill>
              <a:latin typeface="+mn-lt"/>
            </a:endParaRPr>
          </a:p>
          <a:p>
            <a:r>
              <a:rPr lang="es-ES" sz="900" b="0" dirty="0">
                <a:solidFill>
                  <a:srgbClr val="333333"/>
                </a:solidFill>
                <a:latin typeface="+mn-lt"/>
              </a:rPr>
              <a:t>P8.  ¿Ha recibido facturas electrónicas de sus compras online (hechas localmente)? (RU)</a:t>
            </a:r>
          </a:p>
          <a:p>
            <a:r>
              <a:rPr lang="es-ES" sz="900" b="0" dirty="0">
                <a:solidFill>
                  <a:srgbClr val="333333"/>
                </a:solidFill>
                <a:latin typeface="+mn-lt"/>
              </a:rPr>
              <a:t>P9. ¿Qué medio/s de pago utiliza para comprar por Internet? (RM) Seleccione todas las respuestas que correspondan</a:t>
            </a:r>
          </a:p>
          <a:p>
            <a:r>
              <a:rPr lang="es-ES" sz="900" b="0" dirty="0">
                <a:solidFill>
                  <a:srgbClr val="333333"/>
                </a:solidFill>
                <a:latin typeface="+mn-lt"/>
              </a:rPr>
              <a:t>P10. ¿Qué tan satisfecho está con sus compras online en general? (RU)</a:t>
            </a:r>
          </a:p>
          <a:p>
            <a:r>
              <a:rPr lang="es-ES" sz="900" b="0" dirty="0">
                <a:solidFill>
                  <a:srgbClr val="333333"/>
                </a:solidFill>
                <a:latin typeface="+mn-lt"/>
              </a:rPr>
              <a:t>P43. ¿Cuánto influye en sus compras online que exista la posibilidad de financiar las compras?</a:t>
            </a:r>
            <a:endParaRPr lang="es-AR" sz="900" b="0" dirty="0">
              <a:solidFill>
                <a:srgbClr val="333333"/>
              </a:solidFill>
              <a:latin typeface="+mn-lt"/>
            </a:endParaRPr>
          </a:p>
          <a:p>
            <a:endParaRPr lang="es-ES" sz="900" b="0" dirty="0">
              <a:solidFill>
                <a:srgbClr val="333333"/>
              </a:solidFill>
              <a:latin typeface="+mn-lt"/>
            </a:endParaRPr>
          </a:p>
          <a:p>
            <a:endParaRPr lang="es-ES" sz="900" b="0" dirty="0">
              <a:solidFill>
                <a:srgbClr val="333333"/>
              </a:solidFill>
              <a:latin typeface="+mn-lt"/>
            </a:endParaRPr>
          </a:p>
        </p:txBody>
      </p:sp>
      <p:pic>
        <p:nvPicPr>
          <p:cNvPr id="10" name="Picture 3" descr="C:\Users\Paula\Desktop\approval.png"/>
          <p:cNvPicPr>
            <a:picLocks noChangeAspect="1" noChangeArrowheads="1"/>
          </p:cNvPicPr>
          <p:nvPr/>
        </p:nvPicPr>
        <p:blipFill>
          <a:blip r:embed="rId2" cstate="print">
            <a:duotone>
              <a:schemeClr val="accent1">
                <a:shade val="45000"/>
                <a:satMod val="135000"/>
              </a:schemeClr>
              <a:prstClr val="white"/>
            </a:duotone>
          </a:blip>
          <a:srcRect/>
          <a:stretch>
            <a:fillRect/>
          </a:stretch>
        </p:blipFill>
        <p:spPr bwMode="auto">
          <a:xfrm>
            <a:off x="1090886" y="4658256"/>
            <a:ext cx="1393304" cy="1345356"/>
          </a:xfrm>
          <a:prstGeom prst="rect">
            <a:avLst/>
          </a:prstGeom>
          <a:noFill/>
        </p:spPr>
      </p:pic>
      <p:sp>
        <p:nvSpPr>
          <p:cNvPr id="11" name="10 CuadroTexto"/>
          <p:cNvSpPr txBox="1"/>
          <p:nvPr/>
        </p:nvSpPr>
        <p:spPr>
          <a:xfrm>
            <a:off x="3695664" y="4751142"/>
            <a:ext cx="5904656" cy="1107814"/>
          </a:xfrm>
          <a:prstGeom prst="rect">
            <a:avLst/>
          </a:prstGeom>
          <a:noFill/>
        </p:spPr>
        <p:txBody>
          <a:bodyPr wrap="square" lIns="91260" tIns="45630" rIns="91260" bIns="45630" rtlCol="0">
            <a:spAutoFit/>
          </a:bodyPr>
          <a:lstStyle/>
          <a:p>
            <a:r>
              <a:rPr lang="es-ES" sz="2400" dirty="0">
                <a:solidFill>
                  <a:schemeClr val="bg1">
                    <a:lumMod val="50000"/>
                  </a:schemeClr>
                </a:solidFill>
                <a:latin typeface="Verdana"/>
              </a:rPr>
              <a:t>97% </a:t>
            </a:r>
            <a:r>
              <a:rPr lang="es-ES" sz="2400" b="0" dirty="0">
                <a:solidFill>
                  <a:schemeClr val="bg1">
                    <a:lumMod val="50000"/>
                  </a:schemeClr>
                </a:solidFill>
                <a:latin typeface="Verdana"/>
              </a:rPr>
              <a:t>de </a:t>
            </a:r>
            <a:r>
              <a:rPr lang="es-ES" sz="2400" dirty="0" smtClean="0">
                <a:solidFill>
                  <a:schemeClr val="bg1">
                    <a:lumMod val="50000"/>
                  </a:schemeClr>
                </a:solidFill>
                <a:latin typeface="Verdana"/>
              </a:rPr>
              <a:t>satisfacción</a:t>
            </a:r>
            <a:r>
              <a:rPr lang="es-ES" sz="2400" b="0" dirty="0" smtClean="0">
                <a:solidFill>
                  <a:schemeClr val="bg1">
                    <a:lumMod val="50000"/>
                  </a:schemeClr>
                </a:solidFill>
                <a:latin typeface="Verdana"/>
              </a:rPr>
              <a:t> </a:t>
            </a:r>
            <a:r>
              <a:rPr lang="es-ES" sz="2400" b="0" dirty="0">
                <a:solidFill>
                  <a:schemeClr val="bg1">
                    <a:lumMod val="50000"/>
                  </a:schemeClr>
                </a:solidFill>
                <a:latin typeface="Verdana"/>
              </a:rPr>
              <a:t>con las compras realizadas online</a:t>
            </a:r>
            <a:r>
              <a:rPr lang="es-ES" sz="2400" b="0" dirty="0" smtClean="0">
                <a:solidFill>
                  <a:schemeClr val="bg1">
                    <a:lumMod val="50000"/>
                  </a:schemeClr>
                </a:solidFill>
                <a:latin typeface="Verdana"/>
              </a:rPr>
              <a:t>. </a:t>
            </a:r>
          </a:p>
          <a:p>
            <a:r>
              <a:rPr lang="es-ES" dirty="0" smtClean="0">
                <a:solidFill>
                  <a:schemeClr val="bg1">
                    <a:lumMod val="50000"/>
                  </a:schemeClr>
                </a:solidFill>
                <a:latin typeface="Verdana"/>
              </a:rPr>
              <a:t>(94% 2014)</a:t>
            </a:r>
            <a:endParaRPr lang="es-AR" dirty="0" err="1">
              <a:solidFill>
                <a:schemeClr val="bg1">
                  <a:lumMod val="50000"/>
                </a:schemeClr>
              </a:solidFill>
              <a:latin typeface="Verdana"/>
            </a:endParaRPr>
          </a:p>
        </p:txBody>
      </p:sp>
      <p:sp>
        <p:nvSpPr>
          <p:cNvPr id="3" name="AutoShape 2" descr="data:image/jpeg;base64,/9j/4AAQSkZJRgABAQAAAQABAAD/2wCEAAkGBwwNDg0MDQ0ODQ0MDA4MDQwMDQ8MDQ0NFBEWFhQRFBQYHCggGBomGxQVITEhJSkrLi4uFyAzODMsNygtLisBCgoKDg0OFxAQFywcHBwrLCwsLCwsLCwsLCwsLCwsLCwsLCwsLCwsLCwsLCwsLCwsLCwsLCwsLCwsLCwsLCwsLP/AABEIAN8A4gMBEQACEQEDEQH/xAAcAAEAAgMBAQEAAAAAAAAAAAACAAYBBQcEAwj/xABMEAABAwEDBAoOBgkFAQAAAAABAAIDBAUGERIhVNEVFjFRdJGTlLGyBxMiJDM0QVNhcXOCktIUMjVSgaEXI0JioqOzweFEY3KD4sL/xAAZAQEBAQEBAQAAAAAAAAAAAAAAAQMCBAX/xAAjEQEAAgEFAQEBAQADAAAAAAAAAQJRAxESEzEyIUFhIkJx/9oADAMBAAIRAxEAPwDuKCIIgwSAMScAN0nMEGmr7z0cJLQ4yvH7MYxA97cXcUmXcacy0VVfOc+CiYwb78Xn8sF3GnDSNKP68El569xx7cG+hrGgdCvCHXXUNslf58/C3UnCDrrhh14q8/6hw9QaP7Jwg4VwOz9dpD/4dSvGF4Vwmz9dpD/y1JxjBwrgNm63SJPiTjGDhXCbN1ukSfEnGMHCuGHWxWHdqJfjITjGDjGB2Wq9Il5RycYwcYwxsrV6RLyjk4wcYwOyFT5+XlHa1doXjGE2QqfPy8o7Wm0HGMC6uqDuzSn/ALHa02g2hj6XN52TlHa02g2gTVS+dk5R2tNoNofMyv8AvO+IopRVs8edksjf+L3BNoTaGzpL2V0W69szd6VuJ4xgVzNIlzOnWVksu+NNLg2YGB5zYnuoyf8Al5PxXE6cx4ytpTHiyMcHAFpBBzgg4ghZs2UEQRBEEQay2bahpG913ch+rE0jKPpO8PSuq1mXVaTZRbUtqoqj3bslnkiYSGj1762isQ9FaRDXLp0iCIIgiCIIgiCIIgiCIIgiCIMFASUBJQElACUBJVG1sO8NRROABMkOPdQuOb3T5CuLViXNqRZ0my7Shq4hNC7EHMW/tMdvELCY2ea1ZidpexREQRBqrw2w2jixGBlfiI2n83H0BdVru7pXlLnNRO+V7pJHFz3HFzjulb+PREbAqqIIgiCIIgiCIIgiCIIgiCIIgwUBJQElASUAJQElUElFElBsbAtmShmEjcTG7NLH95usLm1d4c3ryh1imnZKxkrDlMkaHtO+CvNP48sxs+qIEsjWNc9xwa0FxO8Ag5ha9e6qmfM7cJwY37rBuBeisbQ9VY2jZ4106RBEEQRBEEQRBEEQRBEEQRBEGEBJQElASUAJQElUElFElASUUCVBeuxza2PbKJ53P1kPq/ab0HjWWpX+sNWv9XlZMFfvpWGOm7WDg6dwZ7oznV+K7043lppxvKgrd6EQRBEEQRBEEQRBEEQRBEEQRBhBglACUBJQElACVVElQElUElFAlASVB67FrTT1ME4OGRK3K9LCcHDiJUmN42S0bxMO0g45xuHOvM8SkX8mJnij8jIsr8XOPyrbT8b6UfisrRqiCIIgiCIIgiCIIgiCIIgiDCDBKAEoCSgJKAEqgkqKJKoJKKBKgJKAkoASqOt2Xa+NPTknOYIifXkBeea/ryTX9lXr7eOf9MfS5d6fjXS+WhWjREEQRBEEQRBEGEGUGEEQZQYQYJQElACUBJQAlUElFElASUBJRQJUBJQElUAlBdbOP6iD2MfVCyn1jPr731Pfh9EMYP5q6fhpfLQrtoiCIIg+tJTPmkZFGMXvOAHSVJnZJnaN1v2Msyz2NNURLK4Y90MrHfyWb3rWXK1vGPK1vA2WsbRRzdqvG2V43ymy1jaKObtTjbJxvlNlrG0Uc3anG2TjfKbLWNoo5u1ONsnG+U2WsbRRzdqcbZON8pstY2ijm7U42ycb5TZaxtFHN2pxtk43yxsvY2ijm7U42ycb5Y2YsXRRzdqcbZON8sbMWLoo5s1ON8nG+R2ZsTRBzZqcb5ON8sbNWHog5s1ON8nG+WNmrD0Qc2anG+TjfLGzVhaIObNTjfJxvlNmbAOZ1K1oObE0zcBxJxvk43y81u3Yp5IDWWc4OYGl7omkva5o3cnygjeVred9pWupMTtZSCVq3ElQElACVRglFXezYnGCA5s8EZ3f3Asp9YT7L6Xz8df7OPoVp4afy0a7aIgiCILJcSMGokcRnbFm9GJzrPU8ZavjY2VTR1FTW1dQA/tMzo42uzhobjnw9WH5rm07REQ5tO0REPkb303kpSR5D3AzK9c5XqnKbb6fRTxsTrnJ1TlNt9Pop42J1zk6pym2+n0U8bE65ydU5TbfT6KeNidc5Oqcptvp9FPGxOucnVOWNuNPop42ak65ydU5Y25U+iHjYnXOTqnI7c6bRDxs1J1zk6pyxt0ptEPGzUnXOTqnLG3Wm0Q8bNSdc5OqcsbdqbQzxs1J1zk6pyxt3ptDPGzUnXOTqnLG3mm0M8bNSdc5OqcvbZdsUVqF9K+lye4Lu6DTiBu4EbhUms1/d0tWafu7yXKa6Csr6HKyo4zi3HfDsMfxBGPqVv8AsRK6n7WJUe1oxHUVEbfqsmkaBvDKK1jxvXyHjJRRJVBJQAlFdBsnxan4PF1Asp9ee3svnfM9+v8AZx9CtPF0/lpF20RBEEQWe4XhpvZDrLLU8ZavkNnYXg7T4RP0FS38cW/iiLZ6GUEQRBhBglASUAJQElASUAJRRJQElASVVWbsdnv0+wf0hZ6njLV+W6u59sWl73XC5t8w4v8AEKNbx77quESdYrSvkNq+Q15K6dCSgJKAkoroNknvam4PF1Asp9ee3svle/x2X/jH1ArTx1p/LTLt2iCIIgs9wvDTeyHWWep4y1fIbOwvB2nwifoK5t/HFv4oi2ehlBEEQe+KxK14Dm08mB3MRk48a55Q551yRu7X6O7jbrTnCc65E3ctDR38bdac4OdcibuWhoz+NutOcZXnXLXVtJNA7ImjdG7DEBw3RvjfXUTE+OomJ8eUlFElASUBJRRJVFm7HR7+PsH9IWep4y1flu7t/bFp+91wubfMOL/EKLb577quESdYrWvkNq+Q15KroSUBJRRJQdIsjD6NTZv9PD1AsZ9ee3svHe041s3uD+ELqnjrT+WoXbtEEQRBZ7heGm9kOsstTxlq+Q2dheDtPhE/QVLfxxb+KIFs9DKDCC4XLsuPINZIATi5seVuNA3XevUstSf4x1LfxitvqGvLYYQ9gOAe95blekDDcSNPJGll5zfmXRmco7UnX/q9UZY29y6MzlXaler/AE6v9bGwL0yVk4gdA2MFjnZQeXHN6MFzam0bubafGN22tizIK1joXkZbMHNcPrxk7h9S5rMx+uK2mv65fatnTUkphmGBGdrh9V7fvAreJiXprMTG7wkquhJRRJVAJQWjsc+PH2D+kLPU8Za3y3d2vtm0/e64XNviHF/iFFt89+VXCJOsVrXyG9fIa4lVRJRRJQElUdJsjxam4PD1AsJ9l57ey8V6vHZ/W3qhdU8dafy1S7dogiCILPcLw03sh1llqeMtXyGzsLwdp8In6Cpb2HFv4oi2ehEGCUF+sP7KHsZ+s9YW+nnt9qld2z4KqYxzSmNoYXDAhpcd7ErW0zENrzMR+LJtRs/z8nKx6lnzll2WY2oWf5+TlY9Sdljss8diUMNNavaoZO2sELjiSCWkjO0kK2mZr+urTM03l8b12nNSWkJojgRBGHNP1XtxOYq0jepSsWrtLen6JbNLvPb6u2QSaulcftJcftJc6tazZqSV0MrcCM7XD6r2+RwK2id4eitomN4eElV0BKAkoLR2N/Hjwd/SFxqeMtb5by7X2zafvdcLm3xDi/xCiXgPflVwiXrFa18hvX5hriVXQkoCSgJKo6bY8Z+i03BoeoFhPrz29lr70HGtn9DgP4QuqeOqfMNWu3aIIgiCz3C8NN7IdZZ6njLV8hs7C8HafCJ+grm38cW/iiLZ6EJQAlB0Cw/skexn6z1hb6ee32plh2Q+tkMbXtZkty3OcMc2OGYLW1tm1rcW8Nw36SzkjrXPb/jju/xjaC/SWckdadv+Hd/jz2PSbHWpHDK9rstha17cw7sZsR5M4wS08qraeVN327IFlzGVtWxjnxmMRvyQSWEE4EjezppzHiaVo22VeyrQqKSUTRZQIzOaQcl7fuldzES1tEWj9dDLaS2qXOMl43x+sgk/uOlY/tJef9pLm1r2ZNRymGYYEZ2uH1Xt+8Ct4neHoraJjeHgKOhJVFp7G3jx4O/pCz1PGWt8t5dn7ZtT3uuFzb4hxf4hQ7weOVfCJesVrXyG9PIa4lV0JKAkqgkorqVjnvWl4ND1AvPPsvLb2WqvJ45Ue0/sFpXyGlPmGtXTpEEQRBZ7heGm9kOsstTxlq+Q2dheDtPhE/QVLfxxb+KGtnoElASUHQbC+yR7Go6z1hb6ee32pFj0lVPJk0uUJGtJLmv7Xg31ra0xHre0xHrcmw7c84/nX+Vxyo450Y2Dtzzj+df5TlQ5UV61aapgmLanK7dmdlF+WTvEOXcTEx+NKzEx+LNZF+ixgZVxueWjDtseGU4fvA+VcTp4ZW0sNjt7oPNz8mz5lz1y56rI2/lBiAI5xiQPqM+ZOuTps+fZMaPosTsBiJwAfKAWnHoTS9XR9c0JW70CSgtXY1Pfx4O/pC41PGet8t5dn7atT3uuFxb4hnf4hQ7wHvyr4RL1ita+Q3p8w1pKroSVQSUUSUHUbG8VpeDQ9QLCfXlt7LV3hONXUH/dIXdfIaU+Ya9dOkQRBEFnuF4ab2Q6yz1PGWr5DZWF4O0+ET9BXNv44t/FCxWz0CSgJKC52TbVJHZwgfMGy9qmbkYOxxc5xHk9IWU1nluxtWZtuqVnWlPSv7ZC/JcRknMCCPSFpMRPrWaxPrYm+Fo+cbybVz1w566sG+No+cbybU64Xqq01o181TIZZnZbyAMcAAAPIAu4iIdRER+Q8hKOhJQYY7BzSfI4H80F2v3btHVU0cdPMJHtmDi0BwwbknPnHpWenWYn9YaVJif1QyVq3ElBauxoe/zweTpauNXxlrfLe3Y+2rU97rhcW+IcX+KqFeHxyr4TL1ita+Q3p8w1pK6dCSiiSgJKDs1itH0WlzDxaHyf7YXmn147eyq9v+N1PtXLWvjanzDwLp0iCIIgs9wvDTeyHWWWp4y1fIbKwfB2nwifoKlv45v/ABQMVs3ElASVQCVFElASUBJRQJVBJUBKAEqgkoCSgJKKtfYz8fPB5Olqz1PGWt8t7dj7atX3uuFzb4hnf4hQrwnvyr4TL1ita+Q3p8w1hK6diSgJKAkoO0WL4rS8Gh/pheafXjt7Kq22caqo9s/pWtfIbV8h4l06RBEGCUFnuD4ab2Q6yz1PGWr5D2XbqojNaFK92S6Wolc3E4ZQJIIHpH91zaPyJc3j8iXidcabE4VDMPJi12OCvZDrtjAm4s+kR/C5XsjB2xgTcSfSI/hcnbB2xhjaHPpEXwuTtg7owxtCn0iL4XJ2wd0YYNwKjSIvhcnbC90YE9j+o0iL4XJ2xg7owwex9UaTF8Lk7Ywd0YY/R5UaTF8Lk7Ywd0YE9juo0mL4XJ2xg7owx+jqo0mL4Hp2wd0YY/RzU6TF8D07Ywd0YYPY4qdJi+B6dsYO6MMfo3qdKi+B6dsYXvjDcXZursXJJV1FSwtbEW5gWNaDgSST6lza/L8iHF9TlG0Q8Fx6ttRatozs+pK1zm47uT2wYFdXjasQupG1IhSLxHv2r4TL1itK+Q3p8w1hK6dCSgJKAkoO32JB3pS5/wDSw/0wvNPsvHb2VOtc981Htn9ZbR43r5DyKqiDBKDe3SsyCqfM2ZpcGMaW4OLc5J3lxe0wz1LTHjf0EtkUb3mOZjHnuHhz3HcO4s55SznnZRLRlDp5nsOIM0jmuHlBcSCFtHjePB2QqfPzcq/WrtBtDBtGp0iblX61NoXjGBNo1OkTcq/WrtCcYwJtKp0iblX602heMYE2lVaRNyr9abQcYw+lJNaE7+1wyVMjznyWSPOA3znzBSdoJ4x62Jse3d6p5x/6U5Vc8qCbHt3eqecf+k5VOVHmrqO2adhkl+lNYN1/bnODfXgcyRNZWJpPjVG06vSZ+WfrXW0OuMYE2pV6TPy0mtNoOMYE2pV6TPy0mtNoXjGBNqVekz8tJrTaMHGMMG1avSZ+Wk1q7QcYw+FRWzyDCSaWQbz5HPHESmxtELJ2OrTpqWpnfUStha6ANa55wBdlA4LjUiZj8Z6tZmPxZorJu7Xzv7XIJp5S6VzWTPxPlccPxXHK8Qz5alYc+vVRRU1dU08ILY43tDQSXEAsB3fxWtZ3jdvSd6xMtOSunYkoC4qq7tYnilJwWD+mF5Z9l4beyo9p+Hn9tJ1ito8eivkPMqrBQElBYLkVjY6kxuOAnZkA/vg4gdKz1I/GerG8PHemy5Kaoe7JPapXF7HgZs+ctPpVpO8LS28NISu3YEookqgkqAkqqBKgu/Y1qYQaiIlomeWubjgC5gG4PUfJ6VlqxLDWifxYzR2pnwrouaj5lxvXDPeuE+hWpp8XNB8yb1wb1wcr3U9NO6vqI5W5Ls4jEQLSMMjDHOSns/iez/xhxfFel7BJRRJQYJVAJQElFElB0HsY2NJG6S0Zh2uIROZEX9zlAkFz8/kwG6sdS38efWt/1hSrw14qqupqB9WWVxbj9wZm/kAtaxtGzasbRENaSq6ElVRcUHeLD8UpOCwf0wvJb2Xht7KjWi7GeY780nWK3jx6I8eYqqJKAkoCHEEEEgg4gjMQUFrs++QyO1VkXbRhhltAJcP3mnNis508Mp0sPubw2L5aQ83j1qcbZThfLG2GxNEPN49acbZOF8sbYrE0Q83j1pxtk4XywbxWHoh5vHrTjfJwvljbHYehnm8etONsnC+R2yWFoZ5tFrThfJwvlNsthDP9Ddjvinj+ZOFsnC+S222Lo0nIs+ZOFjrvljbbYujSciz5k4WOu+RfeqwnfWpHuw+9Txn/AOk4Wydd8vntnsDQjzaL5k4XyvXfKbZ7v6EeaxfMnC+TrvkdtF39CPNYvmThfJ13ym2i72hHmsXzJwvk69TLBvTd7QTzWL5leF8nXfI7aru6CeaxfMnC+Tr1MoL33fZ3TKF2UNzvaIfnipwvk675aG9N+Z61hp4WfR6c5nDHGSQbxI3B6Au66cR+tKaUV/ZU8laNRJVUSUBJQd9sPxSk4LB/TC8k+y8NvZUCtP62X2snWK3jx6I8eclVRJQElACUBJVUSVACVQSUUSVACVQSVASVQSUBJQElFElASVQSUBJQAlFYJQElASUAJVUSUBJQFyDv9hjvSk4LB/TC8lvZeG3sqNblOYamePekc4ep2cdK2rO8N6zvENeSunQkoASgJKoJKiiSgBKKJKAkoASgJKoJKAkoCSiiSgJKAkqgkoCSiiSgJKAkoCSqoEoCSgwSgUERkkjjG7JIyMAb7nADpUJl+kqeIMYxg3GMaziGC8b5ymX+oiHx1IGZ7e1vP7wzg8R/Ja6c/wAb6U/xUSVq1AlASVQSUUSUBJRQJUBJQAlASVQSUBJQElFElASUBKoJKAkookoCSgJKAkqqBKAkoMFASUFn7G1mGqtKFxGMdL3w/exH1B8WHEuNSdqs9W21f/Xc15XieO16BtVBJA79odyfuvGcHjVrO07rWdp3cnqInRvdG8FrmOLXA+QhemHriXxJVUSUBJQElACUUSVACUBJVBJQElASUUSgJKoJKAkoCSiiSgJKAkoCSqokoASgwUBJQElFds7GVgGio+3SNwnrMmV4IwcyMA5DDxk/ivNqW3l49a/KdsLgs2KIKpfK75mH0qBv61o/WMG7I0eUekLSl9vyWunfb8lz4rZ6BJQElFAlASUBJQAlUElASUBJQElFElASUBJVBJRRKAkoCSgJKqiSgBKDBQEoCSirz2OLnuq5GV1S3ClidjGxw8YeNz3QePBZal9vyGGrqbfkeuxrzvIiCIIgql5bpNqC6emwZMc7ozgI5PSN4rSt9vyWtNTb8lz+qgkhcY5WOjeN1rhgVtE7vRE7+POSiiSgJKAkqgEoCSiiSiCSiiSgJKDBKoBKKJKAkoCSgJKqiSgJKAkoCSgUEMkr2xxsdI9xwaxjS5xPoATw89dGuj2NnEtqLSGSBg5tI0gk+0I8noH+FjfV/kPPfW/lXUI2NaA1oDWtGAa0YADeAWDzEgiCIIgiDx2jZlNVNyZ4mv3nEd231O3QrEzHixaY8VO0rgA4upp8nejmGI9QcNS0jVy2jWyrlbdO0Id2NrhvskZ/chdxeJaRqVlrzY9X5r+OPWryh1ygTY9X5r+OPWryg5QgsSsO5D/Mj+ZOUHKGDYNb5g8pF8ycoTnDBsGu8weUi+ZOULzqhu7X+Y/mRfMnKDnXIm7tf5j+bF8ycoOdcoLt153IP5sXzJyg51ywbs2h5j+bF8yc4OyuRN2bR8x/Ni+ZOcHOuX0bc+0yARAM+fw0XzKc4OyrBubanmBy0WtOdU7Ko25dqE4CBvLRa1eyq9tWTcW1vMN5eLWp2VTtqwbi2t5hvLxa1eyp21Y2h2v5hnLxa1Oyq9tXopOxxash7psMQxwJfKHfjg3FJ1apOtWFisvsVRgh1XVOk344Gdrb8RxJ4guJ1sQznXxC7WRYNFQjCmp44ifrPDcZHet5zlZzaZ9Y2vNvZbJcuUQRBEH/2Q=="/>
          <p:cNvSpPr>
            <a:spLocks noChangeAspect="1" noChangeArrowheads="1"/>
          </p:cNvSpPr>
          <p:nvPr/>
        </p:nvSpPr>
        <p:spPr bwMode="auto">
          <a:xfrm>
            <a:off x="177644" y="-159260"/>
            <a:ext cx="348033" cy="336057"/>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102718" tIns="51357" rIns="102718" bIns="51357" numCol="1" anchor="t" anchorCtr="0" compatLnSpc="1">
            <a:prstTxWarp prst="textNoShape">
              <a:avLst/>
            </a:prstTxWarp>
          </a:bodyPr>
          <a:lstStyle/>
          <a:p>
            <a:endParaRPr lang="es-ES"/>
          </a:p>
        </p:txBody>
      </p:sp>
      <p:pic>
        <p:nvPicPr>
          <p:cNvPr id="1028" name="Picture 4" descr="https://www.larioja.org/upload/publication/gobierno_de_la_rioja/medio_ambiente/consorcio_de_aguas_y_residuos/icono-factura-electronica-300x297.png"/>
          <p:cNvPicPr>
            <a:picLocks noChangeAspect="1" noChangeArrowheads="1"/>
          </p:cNvPicPr>
          <p:nvPr/>
        </p:nvPicPr>
        <p:blipFill>
          <a:blip r:embed="rId3" cstate="print">
            <a:duotone>
              <a:schemeClr val="bg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1202210" y="3040184"/>
            <a:ext cx="1213092" cy="1159633"/>
          </a:xfrm>
          <a:prstGeom prst="rect">
            <a:avLst/>
          </a:prstGeom>
          <a:noFill/>
          <a:extLst>
            <a:ext uri="{909E8E84-426E-40DD-AFC4-6F175D3DCCD1}">
              <a14:hiddenFill xmlns:a14="http://schemas.microsoft.com/office/drawing/2010/main">
                <a:solidFill>
                  <a:srgbClr val="FFFFFF"/>
                </a:solidFill>
              </a14:hiddenFill>
            </a:ext>
          </a:extLst>
        </p:spPr>
      </p:pic>
      <p:pic>
        <p:nvPicPr>
          <p:cNvPr id="13" name="Imagen 1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23950" y="6660951"/>
            <a:ext cx="792088" cy="792088"/>
          </a:xfrm>
          <a:prstGeom prst="rect">
            <a:avLst/>
          </a:prstGeom>
        </p:spPr>
      </p:pic>
      <p:pic>
        <p:nvPicPr>
          <p:cNvPr id="17" name="14 Imagen"/>
          <p:cNvPicPr>
            <a:picLocks noChangeAspect="1"/>
          </p:cNvPicPr>
          <p:nvPr/>
        </p:nvPicPr>
        <p:blipFill>
          <a:blip r:embed="rId5" cstate="print">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1090886" y="1377746"/>
            <a:ext cx="1393304" cy="1393304"/>
          </a:xfrm>
          <a:prstGeom prst="rect">
            <a:avLst/>
          </a:prstGeom>
        </p:spPr>
      </p:pic>
    </p:spTree>
    <p:extLst>
      <p:ext uri="{BB962C8B-B14F-4D97-AF65-F5344CB8AC3E}">
        <p14:creationId xmlns:p14="http://schemas.microsoft.com/office/powerpoint/2010/main" val="231170062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5 Título"/>
          <p:cNvSpPr>
            <a:spLocks noGrp="1"/>
          </p:cNvSpPr>
          <p:nvPr>
            <p:ph type="title"/>
          </p:nvPr>
        </p:nvSpPr>
        <p:spPr>
          <a:xfrm>
            <a:off x="-20243" y="0"/>
            <a:ext cx="8331809" cy="1137649"/>
          </a:xfrm>
        </p:spPr>
        <p:txBody>
          <a:bodyPr/>
          <a:lstStyle/>
          <a:p>
            <a:r>
              <a:rPr lang="es-MX" b="1" dirty="0" smtClean="0"/>
              <a:t>Logística: </a:t>
            </a:r>
            <a:r>
              <a:rPr lang="es-MX" dirty="0" smtClean="0"/>
              <a:t>continúa habiendo una gran dispersión en modalidades de entrega, con un crecimiento significativo de retiros en sucursal de correo.</a:t>
            </a:r>
            <a:endParaRPr lang="es-ES" dirty="0"/>
          </a:p>
        </p:txBody>
      </p:sp>
      <p:pic>
        <p:nvPicPr>
          <p:cNvPr id="22" name="2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153549" y="88"/>
            <a:ext cx="1179514" cy="1179514"/>
          </a:xfrm>
          <a:prstGeom prst="rect">
            <a:avLst/>
          </a:prstGeom>
        </p:spPr>
      </p:pic>
      <p:graphicFrame>
        <p:nvGraphicFramePr>
          <p:cNvPr id="8" name="Chart 13"/>
          <p:cNvGraphicFramePr/>
          <p:nvPr>
            <p:extLst>
              <p:ext uri="{D42A27DB-BD31-4B8C-83A1-F6EECF244321}">
                <p14:modId xmlns:p14="http://schemas.microsoft.com/office/powerpoint/2010/main" val="496562127"/>
              </p:ext>
            </p:extLst>
          </p:nvPr>
        </p:nvGraphicFramePr>
        <p:xfrm>
          <a:off x="346791" y="1647246"/>
          <a:ext cx="9986272" cy="4702365"/>
        </p:xfrm>
        <a:graphic>
          <a:graphicData uri="http://schemas.openxmlformats.org/drawingml/2006/chart">
            <c:chart xmlns:c="http://schemas.openxmlformats.org/drawingml/2006/chart" xmlns:r="http://schemas.openxmlformats.org/officeDocument/2006/relationships" r:id="rId3"/>
          </a:graphicData>
        </a:graphic>
      </p:graphicFrame>
      <p:sp>
        <p:nvSpPr>
          <p:cNvPr id="9" name="Rectangle 7"/>
          <p:cNvSpPr>
            <a:spLocks noChangeArrowheads="1"/>
          </p:cNvSpPr>
          <p:nvPr/>
        </p:nvSpPr>
        <p:spPr bwMode="auto">
          <a:xfrm>
            <a:off x="335147" y="6356673"/>
            <a:ext cx="6219428" cy="211132"/>
          </a:xfrm>
          <a:prstGeom prst="rect">
            <a:avLst/>
          </a:prstGeom>
          <a:noFill/>
          <a:ln w="9525">
            <a:noFill/>
            <a:miter lim="800000"/>
            <a:headEnd/>
            <a:tailEnd/>
          </a:ln>
        </p:spPr>
        <p:txBody>
          <a:bodyPr wrap="square" lIns="35767" tIns="35767" rIns="35767" bIns="35767">
            <a:spAutoFit/>
          </a:bodyPr>
          <a:lstStyle/>
          <a:p>
            <a:pPr marL="340677" indent="-340677" defTabSz="808264">
              <a:spcBef>
                <a:spcPct val="20000"/>
              </a:spcBef>
            </a:pPr>
            <a:r>
              <a:rPr lang="es-ES" sz="900" b="0" dirty="0">
                <a:solidFill>
                  <a:prstClr val="black"/>
                </a:solidFill>
                <a:latin typeface="+mn-lt"/>
              </a:rPr>
              <a:t>Base: Total entrevistados </a:t>
            </a:r>
            <a:r>
              <a:rPr lang="es-ES" sz="900" b="0" dirty="0" smtClean="0">
                <a:solidFill>
                  <a:prstClr val="black"/>
                </a:solidFill>
                <a:latin typeface="+mn-lt"/>
              </a:rPr>
              <a:t>(2014: </a:t>
            </a:r>
            <a:r>
              <a:rPr lang="es-ES" sz="900" b="0" dirty="0">
                <a:solidFill>
                  <a:prstClr val="black"/>
                </a:solidFill>
                <a:latin typeface="+mn-lt"/>
              </a:rPr>
              <a:t>527/ 2015: 529 casos).</a:t>
            </a:r>
            <a:endParaRPr lang="es-ES_tradnl" sz="900" b="0" dirty="0">
              <a:solidFill>
                <a:prstClr val="black"/>
              </a:solidFill>
              <a:latin typeface="+mn-lt"/>
            </a:endParaRPr>
          </a:p>
        </p:txBody>
      </p:sp>
      <p:sp>
        <p:nvSpPr>
          <p:cNvPr id="11" name="Rectangle 4"/>
          <p:cNvSpPr>
            <a:spLocks noChangeArrowheads="1"/>
          </p:cNvSpPr>
          <p:nvPr/>
        </p:nvSpPr>
        <p:spPr bwMode="auto">
          <a:xfrm>
            <a:off x="877046" y="6595768"/>
            <a:ext cx="7037304" cy="380340"/>
          </a:xfrm>
          <a:prstGeom prst="rect">
            <a:avLst/>
          </a:prstGeom>
          <a:noFill/>
          <a:ln w="9525">
            <a:noFill/>
            <a:miter lim="800000"/>
            <a:headEnd/>
            <a:tailEnd/>
          </a:ln>
        </p:spPr>
        <p:txBody>
          <a:bodyPr wrap="square" lIns="35733" tIns="35733" rIns="35733" bIns="35733">
            <a:spAutoFit/>
          </a:bodyPr>
          <a:lstStyle/>
          <a:p>
            <a:pPr defTabSz="808264"/>
            <a:r>
              <a:rPr lang="es-ES" sz="1000" b="0" dirty="0">
                <a:solidFill>
                  <a:srgbClr val="333333"/>
                </a:solidFill>
                <a:latin typeface="+mn-lt"/>
              </a:rPr>
              <a:t>P12. En general, ¿Cómo resuelve la logística de las entregas de producto? Seleccione todas las opciones que utilice generalmente. (RM) </a:t>
            </a:r>
            <a:endParaRPr lang="es-AR" sz="1000" b="0" dirty="0">
              <a:solidFill>
                <a:srgbClr val="333333"/>
              </a:solidFill>
              <a:latin typeface="+mn-lt"/>
            </a:endParaRPr>
          </a:p>
        </p:txBody>
      </p:sp>
      <p:sp>
        <p:nvSpPr>
          <p:cNvPr id="12" name="Rectangle 7"/>
          <p:cNvSpPr>
            <a:spLocks noChangeArrowheads="1"/>
          </p:cNvSpPr>
          <p:nvPr/>
        </p:nvSpPr>
        <p:spPr bwMode="auto">
          <a:xfrm>
            <a:off x="3924352" y="6180084"/>
            <a:ext cx="6219428" cy="377331"/>
          </a:xfrm>
          <a:prstGeom prst="rect">
            <a:avLst/>
          </a:prstGeom>
          <a:noFill/>
          <a:ln w="9525">
            <a:noFill/>
            <a:miter lim="800000"/>
            <a:headEnd/>
            <a:tailEnd/>
          </a:ln>
        </p:spPr>
        <p:txBody>
          <a:bodyPr wrap="square" lIns="35767" tIns="35767" rIns="35767" bIns="35767">
            <a:spAutoFit/>
          </a:bodyPr>
          <a:lstStyle/>
          <a:p>
            <a:pPr marL="340677" indent="-340677" algn="r" defTabSz="808264">
              <a:spcBef>
                <a:spcPct val="20000"/>
              </a:spcBef>
            </a:pPr>
            <a:r>
              <a:rPr lang="es-ES" sz="900" b="0" dirty="0">
                <a:solidFill>
                  <a:prstClr val="black"/>
                </a:solidFill>
                <a:latin typeface="+mn-lt"/>
              </a:rPr>
              <a:t>Se listan menciones superiores al 1%.</a:t>
            </a:r>
          </a:p>
          <a:p>
            <a:pPr marL="340677" indent="-340677" algn="r" defTabSz="808264">
              <a:spcBef>
                <a:spcPct val="20000"/>
              </a:spcBef>
            </a:pPr>
            <a:r>
              <a:rPr lang="es-ES" sz="900" b="0" dirty="0">
                <a:solidFill>
                  <a:prstClr val="black"/>
                </a:solidFill>
                <a:latin typeface="+mn-lt"/>
              </a:rPr>
              <a:t>*La opción «Retiro en terminal» no se guió en </a:t>
            </a:r>
            <a:r>
              <a:rPr lang="es-ES" sz="900" b="0" dirty="0" smtClean="0">
                <a:solidFill>
                  <a:prstClr val="black"/>
                </a:solidFill>
                <a:latin typeface="+mn-lt"/>
              </a:rPr>
              <a:t>2014.</a:t>
            </a:r>
            <a:endParaRPr lang="es-ES_tradnl" sz="900" b="0" dirty="0">
              <a:solidFill>
                <a:prstClr val="black"/>
              </a:solidFill>
              <a:latin typeface="+mn-lt"/>
            </a:endParaRPr>
          </a:p>
        </p:txBody>
      </p:sp>
      <p:sp>
        <p:nvSpPr>
          <p:cNvPr id="30" name="5 Título"/>
          <p:cNvSpPr txBox="1">
            <a:spLocks/>
          </p:cNvSpPr>
          <p:nvPr/>
        </p:nvSpPr>
        <p:spPr>
          <a:xfrm>
            <a:off x="6372622" y="2161572"/>
            <a:ext cx="4068366" cy="1253771"/>
          </a:xfrm>
          <a:prstGeom prst="rect">
            <a:avLst/>
          </a:prstGeom>
          <a:noFill/>
          <a:ln>
            <a:solidFill>
              <a:schemeClr val="tx1">
                <a:lumMod val="85000"/>
                <a:lumOff val="15000"/>
              </a:schemeClr>
            </a:solidFill>
            <a:prstDash val="dash"/>
          </a:ln>
        </p:spPr>
        <p:txBody>
          <a:bodyPr vert="horz" lIns="309422" tIns="250045" rIns="309422" bIns="0" rtlCol="0" anchor="ctr">
            <a:noAutofit/>
          </a:bodyPr>
          <a:lstStyle>
            <a:lvl1pPr algn="l" defTabSz="1024700" rtl="0" eaLnBrk="1" latinLnBrk="0" hangingPunct="1">
              <a:spcBef>
                <a:spcPct val="0"/>
              </a:spcBef>
              <a:buNone/>
              <a:defRPr lang="en-AU" sz="2000" kern="1200" dirty="0">
                <a:solidFill>
                  <a:srgbClr val="333333"/>
                </a:solidFill>
                <a:latin typeface="+mj-lt"/>
                <a:ea typeface="+mj-ea"/>
                <a:cs typeface="+mj-cs"/>
              </a:defRPr>
            </a:lvl1pPr>
          </a:lstStyle>
          <a:p>
            <a:r>
              <a:rPr lang="es-MX" sz="1600" b="0" dirty="0">
                <a:solidFill>
                  <a:schemeClr val="bg1">
                    <a:lumMod val="50000"/>
                  </a:schemeClr>
                </a:solidFill>
              </a:rPr>
              <a:t>Respecto de </a:t>
            </a:r>
            <a:r>
              <a:rPr lang="es-MX" sz="1600" b="0" dirty="0" smtClean="0">
                <a:solidFill>
                  <a:schemeClr val="bg1">
                    <a:lumMod val="50000"/>
                  </a:schemeClr>
                </a:solidFill>
              </a:rPr>
              <a:t>2014 </a:t>
            </a:r>
            <a:r>
              <a:rPr lang="es-MX" sz="1600" dirty="0">
                <a:solidFill>
                  <a:schemeClr val="bg1">
                    <a:lumMod val="50000"/>
                  </a:schemeClr>
                </a:solidFill>
              </a:rPr>
              <a:t>crece</a:t>
            </a:r>
            <a:r>
              <a:rPr lang="es-MX" sz="1600" b="0" dirty="0">
                <a:solidFill>
                  <a:schemeClr val="bg1">
                    <a:lumMod val="50000"/>
                  </a:schemeClr>
                </a:solidFill>
              </a:rPr>
              <a:t> significativamente el </a:t>
            </a:r>
            <a:r>
              <a:rPr lang="es-MX" sz="1600" dirty="0">
                <a:solidFill>
                  <a:schemeClr val="bg1">
                    <a:lumMod val="50000"/>
                  </a:schemeClr>
                </a:solidFill>
              </a:rPr>
              <a:t>retiro en sucursal</a:t>
            </a:r>
            <a:r>
              <a:rPr lang="es-MX" sz="1600" b="0" dirty="0">
                <a:solidFill>
                  <a:schemeClr val="bg1">
                    <a:lumMod val="50000"/>
                  </a:schemeClr>
                </a:solidFill>
              </a:rPr>
              <a:t> de correo.</a:t>
            </a:r>
          </a:p>
          <a:p>
            <a:pPr algn="ctr"/>
            <a:endParaRPr lang="es-ES" sz="1600" b="0" dirty="0"/>
          </a:p>
        </p:txBody>
      </p:sp>
      <p:sp>
        <p:nvSpPr>
          <p:cNvPr id="4" name="3 Rectángulo"/>
          <p:cNvSpPr/>
          <p:nvPr/>
        </p:nvSpPr>
        <p:spPr>
          <a:xfrm>
            <a:off x="7820257" y="1632960"/>
            <a:ext cx="149512" cy="14951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l"/>
            <a:endParaRPr lang="es-MX" sz="1600" b="0" dirty="0" smtClean="0"/>
          </a:p>
        </p:txBody>
      </p:sp>
      <p:sp>
        <p:nvSpPr>
          <p:cNvPr id="14" name="13 Rectángulo"/>
          <p:cNvSpPr/>
          <p:nvPr/>
        </p:nvSpPr>
        <p:spPr>
          <a:xfrm>
            <a:off x="9324950" y="1625485"/>
            <a:ext cx="151200" cy="151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l"/>
            <a:endParaRPr lang="es-MX" sz="1600" b="0" dirty="0" smtClean="0"/>
          </a:p>
        </p:txBody>
      </p:sp>
      <p:sp>
        <p:nvSpPr>
          <p:cNvPr id="5" name="4 CuadroTexto"/>
          <p:cNvSpPr txBox="1"/>
          <p:nvPr/>
        </p:nvSpPr>
        <p:spPr>
          <a:xfrm>
            <a:off x="7964951" y="1553827"/>
            <a:ext cx="639919" cy="307777"/>
          </a:xfrm>
          <a:prstGeom prst="rect">
            <a:avLst/>
          </a:prstGeom>
          <a:noFill/>
        </p:spPr>
        <p:txBody>
          <a:bodyPr wrap="none" rtlCol="0">
            <a:spAutoFit/>
          </a:bodyPr>
          <a:lstStyle/>
          <a:p>
            <a:pPr algn="l"/>
            <a:r>
              <a:rPr lang="es-MX" sz="1400" b="0" dirty="0" smtClean="0">
                <a:latin typeface="+mn-lt"/>
              </a:rPr>
              <a:t>2014</a:t>
            </a:r>
          </a:p>
        </p:txBody>
      </p:sp>
      <p:sp>
        <p:nvSpPr>
          <p:cNvPr id="7" name="6 CuadroTexto"/>
          <p:cNvSpPr txBox="1"/>
          <p:nvPr/>
        </p:nvSpPr>
        <p:spPr>
          <a:xfrm>
            <a:off x="9489413" y="1564489"/>
            <a:ext cx="639919" cy="307777"/>
          </a:xfrm>
          <a:prstGeom prst="rect">
            <a:avLst/>
          </a:prstGeom>
          <a:noFill/>
        </p:spPr>
        <p:txBody>
          <a:bodyPr wrap="none" rtlCol="0">
            <a:spAutoFit/>
          </a:bodyPr>
          <a:lstStyle/>
          <a:p>
            <a:pPr algn="l"/>
            <a:r>
              <a:rPr lang="es-MX" sz="1400" b="0" dirty="0" smtClean="0">
                <a:latin typeface="+mn-lt"/>
              </a:rPr>
              <a:t>2015</a:t>
            </a:r>
          </a:p>
        </p:txBody>
      </p:sp>
      <p:pic>
        <p:nvPicPr>
          <p:cNvPr id="15" name="Imagen 1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23950" y="6660951"/>
            <a:ext cx="792088" cy="792088"/>
          </a:xfrm>
          <a:prstGeom prst="rect">
            <a:avLst/>
          </a:prstGeom>
        </p:spPr>
      </p:pic>
      <p:cxnSp>
        <p:nvCxnSpPr>
          <p:cNvPr id="17" name="Conector recto de flecha 16"/>
          <p:cNvCxnSpPr/>
          <p:nvPr/>
        </p:nvCxnSpPr>
        <p:spPr>
          <a:xfrm flipV="1">
            <a:off x="6084590" y="4500711"/>
            <a:ext cx="0" cy="360040"/>
          </a:xfrm>
          <a:prstGeom prst="straightConnector1">
            <a:avLst/>
          </a:prstGeom>
          <a:ln w="57150">
            <a:solidFill>
              <a:srgbClr val="00B05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0399993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ángulo 6"/>
          <p:cNvSpPr/>
          <p:nvPr/>
        </p:nvSpPr>
        <p:spPr bwMode="ltGray">
          <a:xfrm>
            <a:off x="0" y="4393938"/>
            <a:ext cx="10440988" cy="1800200"/>
          </a:xfrm>
          <a:prstGeom prst="rect">
            <a:avLst/>
          </a:prstGeom>
          <a:solidFill>
            <a:schemeClr val="bg1">
              <a:lumMod val="65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l"/>
            <a:endParaRPr lang="es-AR" sz="1300" b="0" dirty="0" smtClean="0"/>
          </a:p>
        </p:txBody>
      </p:sp>
      <p:sp>
        <p:nvSpPr>
          <p:cNvPr id="6" name="5 Título"/>
          <p:cNvSpPr>
            <a:spLocks noGrp="1"/>
          </p:cNvSpPr>
          <p:nvPr>
            <p:ph type="title"/>
          </p:nvPr>
        </p:nvSpPr>
        <p:spPr>
          <a:xfrm>
            <a:off x="144028" y="1"/>
            <a:ext cx="8316835" cy="1137649"/>
          </a:xfrm>
        </p:spPr>
        <p:txBody>
          <a:bodyPr/>
          <a:lstStyle/>
          <a:p>
            <a:pPr lvl="0"/>
            <a:r>
              <a:rPr lang="es-AR" sz="2000" b="1" dirty="0"/>
              <a:t>Ventajas de comprar </a:t>
            </a:r>
            <a:r>
              <a:rPr lang="es-AR" sz="2000" b="1" dirty="0" smtClean="0"/>
              <a:t>online</a:t>
            </a:r>
            <a:endParaRPr lang="es-AR" sz="2000" b="1" i="1" dirty="0"/>
          </a:p>
        </p:txBody>
      </p:sp>
      <p:sp>
        <p:nvSpPr>
          <p:cNvPr id="8" name="Rectangle 4"/>
          <p:cNvSpPr>
            <a:spLocks noChangeArrowheads="1"/>
          </p:cNvSpPr>
          <p:nvPr/>
        </p:nvSpPr>
        <p:spPr bwMode="auto">
          <a:xfrm>
            <a:off x="900018" y="6692488"/>
            <a:ext cx="7577595" cy="358196"/>
          </a:xfrm>
          <a:prstGeom prst="rect">
            <a:avLst/>
          </a:prstGeom>
          <a:noFill/>
          <a:ln w="9525">
            <a:noFill/>
            <a:miter lim="800000"/>
            <a:headEnd/>
            <a:tailEnd/>
          </a:ln>
        </p:spPr>
        <p:txBody>
          <a:bodyPr wrap="square" lIns="40175" tIns="40175" rIns="40175" bIns="40175">
            <a:spAutoFit/>
          </a:bodyPr>
          <a:lstStyle/>
          <a:p>
            <a:pPr defTabSz="1027160" fontAlgn="auto">
              <a:spcBef>
                <a:spcPts val="0"/>
              </a:spcBef>
              <a:spcAft>
                <a:spcPts val="0"/>
              </a:spcAft>
            </a:pPr>
            <a:r>
              <a:rPr lang="es-AR" sz="900" b="0" dirty="0">
                <a:solidFill>
                  <a:srgbClr val="333333"/>
                </a:solidFill>
                <a:latin typeface="Verdana"/>
              </a:rPr>
              <a:t>P23. ¿Cuáles son todas las ventajas de realizar compras online en lugar de comprar personalmente, es decir en el punto de venta?(RM)</a:t>
            </a:r>
          </a:p>
        </p:txBody>
      </p:sp>
      <p:sp>
        <p:nvSpPr>
          <p:cNvPr id="9" name="Rectangle 7"/>
          <p:cNvSpPr>
            <a:spLocks noChangeArrowheads="1"/>
          </p:cNvSpPr>
          <p:nvPr/>
        </p:nvSpPr>
        <p:spPr bwMode="auto">
          <a:xfrm>
            <a:off x="323959" y="6316686"/>
            <a:ext cx="7101595" cy="219697"/>
          </a:xfrm>
          <a:prstGeom prst="rect">
            <a:avLst/>
          </a:prstGeom>
          <a:noFill/>
          <a:ln w="9525">
            <a:noFill/>
            <a:miter lim="800000"/>
            <a:headEnd/>
            <a:tailEnd/>
          </a:ln>
        </p:spPr>
        <p:txBody>
          <a:bodyPr wrap="square" lIns="40175" tIns="40175" rIns="40175" bIns="40175">
            <a:spAutoFit/>
          </a:bodyPr>
          <a:lstStyle/>
          <a:p>
            <a:pPr marL="382547" indent="-382547" defTabSz="1027160" fontAlgn="auto">
              <a:spcBef>
                <a:spcPct val="20000"/>
              </a:spcBef>
              <a:spcAft>
                <a:spcPts val="0"/>
              </a:spcAft>
            </a:pPr>
            <a:r>
              <a:rPr lang="es-ES" sz="900" b="0" dirty="0">
                <a:solidFill>
                  <a:srgbClr val="333333"/>
                </a:solidFill>
                <a:latin typeface="Verdana"/>
              </a:rPr>
              <a:t>Base: Total Entrevistados (529 casos)</a:t>
            </a:r>
            <a:endParaRPr lang="es-ES_tradnl" sz="900" b="0" dirty="0">
              <a:solidFill>
                <a:srgbClr val="333333"/>
              </a:solidFill>
              <a:latin typeface="Verdana"/>
            </a:endParaRPr>
          </a:p>
        </p:txBody>
      </p:sp>
      <p:grpSp>
        <p:nvGrpSpPr>
          <p:cNvPr id="5" name="Group 4"/>
          <p:cNvGrpSpPr/>
          <p:nvPr/>
        </p:nvGrpSpPr>
        <p:grpSpPr>
          <a:xfrm>
            <a:off x="330442" y="1799128"/>
            <a:ext cx="4903653" cy="1400115"/>
            <a:chOff x="1046607" y="3207911"/>
            <a:chExt cx="4903653" cy="1400115"/>
          </a:xfrm>
        </p:grpSpPr>
        <p:grpSp>
          <p:nvGrpSpPr>
            <p:cNvPr id="10" name="9 Grupo"/>
            <p:cNvGrpSpPr/>
            <p:nvPr/>
          </p:nvGrpSpPr>
          <p:grpSpPr>
            <a:xfrm>
              <a:off x="1046607" y="3207911"/>
              <a:ext cx="1417637" cy="1331914"/>
              <a:chOff x="529600" y="1985664"/>
              <a:chExt cx="1417637" cy="1331913"/>
            </a:xfrm>
          </p:grpSpPr>
          <p:sp>
            <p:nvSpPr>
              <p:cNvPr id="12" name="Freeform 7"/>
              <p:cNvSpPr>
                <a:spLocks noEditPoints="1"/>
              </p:cNvSpPr>
              <p:nvPr/>
            </p:nvSpPr>
            <p:spPr bwMode="auto">
              <a:xfrm>
                <a:off x="925644" y="2182159"/>
                <a:ext cx="627062" cy="544513"/>
              </a:xfrm>
              <a:custGeom>
                <a:avLst/>
                <a:gdLst>
                  <a:gd name="T0" fmla="*/ 159 w 167"/>
                  <a:gd name="T1" fmla="*/ 145 h 145"/>
                  <a:gd name="T2" fmla="*/ 8 w 167"/>
                  <a:gd name="T3" fmla="*/ 145 h 145"/>
                  <a:gd name="T4" fmla="*/ 0 w 167"/>
                  <a:gd name="T5" fmla="*/ 137 h 145"/>
                  <a:gd name="T6" fmla="*/ 0 w 167"/>
                  <a:gd name="T7" fmla="*/ 8 h 145"/>
                  <a:gd name="T8" fmla="*/ 8 w 167"/>
                  <a:gd name="T9" fmla="*/ 0 h 145"/>
                  <a:gd name="T10" fmla="*/ 159 w 167"/>
                  <a:gd name="T11" fmla="*/ 0 h 145"/>
                  <a:gd name="T12" fmla="*/ 167 w 167"/>
                  <a:gd name="T13" fmla="*/ 8 h 145"/>
                  <a:gd name="T14" fmla="*/ 167 w 167"/>
                  <a:gd name="T15" fmla="*/ 137 h 145"/>
                  <a:gd name="T16" fmla="*/ 159 w 167"/>
                  <a:gd name="T17" fmla="*/ 145 h 145"/>
                  <a:gd name="T18" fmla="*/ 16 w 167"/>
                  <a:gd name="T19" fmla="*/ 8 h 145"/>
                  <a:gd name="T20" fmla="*/ 8 w 167"/>
                  <a:gd name="T21" fmla="*/ 15 h 145"/>
                  <a:gd name="T22" fmla="*/ 16 w 167"/>
                  <a:gd name="T23" fmla="*/ 23 h 145"/>
                  <a:gd name="T24" fmla="*/ 24 w 167"/>
                  <a:gd name="T25" fmla="*/ 15 h 145"/>
                  <a:gd name="T26" fmla="*/ 16 w 167"/>
                  <a:gd name="T27" fmla="*/ 8 h 145"/>
                  <a:gd name="T28" fmla="*/ 39 w 167"/>
                  <a:gd name="T29" fmla="*/ 8 h 145"/>
                  <a:gd name="T30" fmla="*/ 31 w 167"/>
                  <a:gd name="T31" fmla="*/ 15 h 145"/>
                  <a:gd name="T32" fmla="*/ 39 w 167"/>
                  <a:gd name="T33" fmla="*/ 23 h 145"/>
                  <a:gd name="T34" fmla="*/ 47 w 167"/>
                  <a:gd name="T35" fmla="*/ 15 h 145"/>
                  <a:gd name="T36" fmla="*/ 39 w 167"/>
                  <a:gd name="T37" fmla="*/ 8 h 145"/>
                  <a:gd name="T38" fmla="*/ 63 w 167"/>
                  <a:gd name="T39" fmla="*/ 8 h 145"/>
                  <a:gd name="T40" fmla="*/ 55 w 167"/>
                  <a:gd name="T41" fmla="*/ 15 h 145"/>
                  <a:gd name="T42" fmla="*/ 63 w 167"/>
                  <a:gd name="T43" fmla="*/ 23 h 145"/>
                  <a:gd name="T44" fmla="*/ 70 w 167"/>
                  <a:gd name="T45" fmla="*/ 15 h 145"/>
                  <a:gd name="T46" fmla="*/ 63 w 167"/>
                  <a:gd name="T47" fmla="*/ 8 h 145"/>
                  <a:gd name="T48" fmla="*/ 159 w 167"/>
                  <a:gd name="T49" fmla="*/ 31 h 145"/>
                  <a:gd name="T50" fmla="*/ 151 w 167"/>
                  <a:gd name="T51" fmla="*/ 31 h 145"/>
                  <a:gd name="T52" fmla="*/ 16 w 167"/>
                  <a:gd name="T53" fmla="*/ 31 h 145"/>
                  <a:gd name="T54" fmla="*/ 8 w 167"/>
                  <a:gd name="T55" fmla="*/ 31 h 145"/>
                  <a:gd name="T56" fmla="*/ 8 w 167"/>
                  <a:gd name="T57" fmla="*/ 137 h 145"/>
                  <a:gd name="T58" fmla="*/ 159 w 167"/>
                  <a:gd name="T59" fmla="*/ 137 h 145"/>
                  <a:gd name="T60" fmla="*/ 159 w 167"/>
                  <a:gd name="T61" fmla="*/ 31 h 145"/>
                  <a:gd name="T62" fmla="*/ 60 w 167"/>
                  <a:gd name="T63" fmla="*/ 78 h 145"/>
                  <a:gd name="T64" fmla="*/ 65 w 167"/>
                  <a:gd name="T65" fmla="*/ 80 h 145"/>
                  <a:gd name="T66" fmla="*/ 76 w 167"/>
                  <a:gd name="T67" fmla="*/ 90 h 145"/>
                  <a:gd name="T68" fmla="*/ 101 w 167"/>
                  <a:gd name="T69" fmla="*/ 64 h 145"/>
                  <a:gd name="T70" fmla="*/ 107 w 167"/>
                  <a:gd name="T71" fmla="*/ 62 h 145"/>
                  <a:gd name="T72" fmla="*/ 115 w 167"/>
                  <a:gd name="T73" fmla="*/ 70 h 145"/>
                  <a:gd name="T74" fmla="*/ 112 w 167"/>
                  <a:gd name="T75" fmla="*/ 75 h 145"/>
                  <a:gd name="T76" fmla="*/ 81 w 167"/>
                  <a:gd name="T77" fmla="*/ 107 h 145"/>
                  <a:gd name="T78" fmla="*/ 76 w 167"/>
                  <a:gd name="T79" fmla="*/ 109 h 145"/>
                  <a:gd name="T80" fmla="*/ 70 w 167"/>
                  <a:gd name="T81" fmla="*/ 107 h 145"/>
                  <a:gd name="T82" fmla="*/ 54 w 167"/>
                  <a:gd name="T83" fmla="*/ 91 h 145"/>
                  <a:gd name="T84" fmla="*/ 52 w 167"/>
                  <a:gd name="T85" fmla="*/ 85 h 145"/>
                  <a:gd name="T86" fmla="*/ 60 w 167"/>
                  <a:gd name="T87" fmla="*/ 78 h 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67" h="145">
                    <a:moveTo>
                      <a:pt x="159" y="145"/>
                    </a:moveTo>
                    <a:cubicBezTo>
                      <a:pt x="8" y="145"/>
                      <a:pt x="8" y="145"/>
                      <a:pt x="8" y="145"/>
                    </a:cubicBezTo>
                    <a:cubicBezTo>
                      <a:pt x="4" y="145"/>
                      <a:pt x="0" y="142"/>
                      <a:pt x="0" y="137"/>
                    </a:cubicBezTo>
                    <a:cubicBezTo>
                      <a:pt x="0" y="8"/>
                      <a:pt x="0" y="8"/>
                      <a:pt x="0" y="8"/>
                    </a:cubicBezTo>
                    <a:cubicBezTo>
                      <a:pt x="0" y="3"/>
                      <a:pt x="4" y="0"/>
                      <a:pt x="8" y="0"/>
                    </a:cubicBezTo>
                    <a:cubicBezTo>
                      <a:pt x="159" y="0"/>
                      <a:pt x="159" y="0"/>
                      <a:pt x="159" y="0"/>
                    </a:cubicBezTo>
                    <a:cubicBezTo>
                      <a:pt x="163" y="0"/>
                      <a:pt x="167" y="3"/>
                      <a:pt x="167" y="8"/>
                    </a:cubicBezTo>
                    <a:cubicBezTo>
                      <a:pt x="167" y="137"/>
                      <a:pt x="167" y="137"/>
                      <a:pt x="167" y="137"/>
                    </a:cubicBezTo>
                    <a:cubicBezTo>
                      <a:pt x="167" y="142"/>
                      <a:pt x="163" y="145"/>
                      <a:pt x="159" y="145"/>
                    </a:cubicBezTo>
                    <a:moveTo>
                      <a:pt x="16" y="8"/>
                    </a:moveTo>
                    <a:cubicBezTo>
                      <a:pt x="11" y="8"/>
                      <a:pt x="8" y="11"/>
                      <a:pt x="8" y="15"/>
                    </a:cubicBezTo>
                    <a:cubicBezTo>
                      <a:pt x="8" y="20"/>
                      <a:pt x="11" y="23"/>
                      <a:pt x="16" y="23"/>
                    </a:cubicBezTo>
                    <a:cubicBezTo>
                      <a:pt x="20" y="23"/>
                      <a:pt x="24" y="20"/>
                      <a:pt x="24" y="15"/>
                    </a:cubicBezTo>
                    <a:cubicBezTo>
                      <a:pt x="24" y="11"/>
                      <a:pt x="20" y="8"/>
                      <a:pt x="16" y="8"/>
                    </a:cubicBezTo>
                    <a:moveTo>
                      <a:pt x="39" y="8"/>
                    </a:moveTo>
                    <a:cubicBezTo>
                      <a:pt x="35" y="8"/>
                      <a:pt x="31" y="11"/>
                      <a:pt x="31" y="15"/>
                    </a:cubicBezTo>
                    <a:cubicBezTo>
                      <a:pt x="31" y="20"/>
                      <a:pt x="35" y="23"/>
                      <a:pt x="39" y="23"/>
                    </a:cubicBezTo>
                    <a:cubicBezTo>
                      <a:pt x="43" y="23"/>
                      <a:pt x="47" y="20"/>
                      <a:pt x="47" y="15"/>
                    </a:cubicBezTo>
                    <a:cubicBezTo>
                      <a:pt x="47" y="11"/>
                      <a:pt x="43" y="8"/>
                      <a:pt x="39" y="8"/>
                    </a:cubicBezTo>
                    <a:moveTo>
                      <a:pt x="63" y="8"/>
                    </a:moveTo>
                    <a:cubicBezTo>
                      <a:pt x="58" y="8"/>
                      <a:pt x="55" y="11"/>
                      <a:pt x="55" y="15"/>
                    </a:cubicBezTo>
                    <a:cubicBezTo>
                      <a:pt x="55" y="20"/>
                      <a:pt x="58" y="23"/>
                      <a:pt x="63" y="23"/>
                    </a:cubicBezTo>
                    <a:cubicBezTo>
                      <a:pt x="67" y="23"/>
                      <a:pt x="70" y="20"/>
                      <a:pt x="70" y="15"/>
                    </a:cubicBezTo>
                    <a:cubicBezTo>
                      <a:pt x="70" y="11"/>
                      <a:pt x="67" y="8"/>
                      <a:pt x="63" y="8"/>
                    </a:cubicBezTo>
                    <a:moveTo>
                      <a:pt x="159" y="31"/>
                    </a:moveTo>
                    <a:cubicBezTo>
                      <a:pt x="151" y="31"/>
                      <a:pt x="151" y="31"/>
                      <a:pt x="151" y="31"/>
                    </a:cubicBezTo>
                    <a:cubicBezTo>
                      <a:pt x="16" y="31"/>
                      <a:pt x="16" y="31"/>
                      <a:pt x="16" y="31"/>
                    </a:cubicBezTo>
                    <a:cubicBezTo>
                      <a:pt x="8" y="31"/>
                      <a:pt x="8" y="31"/>
                      <a:pt x="8" y="31"/>
                    </a:cubicBezTo>
                    <a:cubicBezTo>
                      <a:pt x="8" y="137"/>
                      <a:pt x="8" y="137"/>
                      <a:pt x="8" y="137"/>
                    </a:cubicBezTo>
                    <a:cubicBezTo>
                      <a:pt x="159" y="137"/>
                      <a:pt x="159" y="137"/>
                      <a:pt x="159" y="137"/>
                    </a:cubicBezTo>
                    <a:lnTo>
                      <a:pt x="159" y="31"/>
                    </a:lnTo>
                    <a:close/>
                    <a:moveTo>
                      <a:pt x="60" y="78"/>
                    </a:moveTo>
                    <a:cubicBezTo>
                      <a:pt x="62" y="78"/>
                      <a:pt x="64" y="79"/>
                      <a:pt x="65" y="80"/>
                    </a:cubicBezTo>
                    <a:cubicBezTo>
                      <a:pt x="76" y="90"/>
                      <a:pt x="76" y="90"/>
                      <a:pt x="76" y="90"/>
                    </a:cubicBezTo>
                    <a:cubicBezTo>
                      <a:pt x="101" y="64"/>
                      <a:pt x="101" y="64"/>
                      <a:pt x="101" y="64"/>
                    </a:cubicBezTo>
                    <a:cubicBezTo>
                      <a:pt x="103" y="63"/>
                      <a:pt x="105" y="62"/>
                      <a:pt x="107" y="62"/>
                    </a:cubicBezTo>
                    <a:cubicBezTo>
                      <a:pt x="111" y="62"/>
                      <a:pt x="115" y="66"/>
                      <a:pt x="115" y="70"/>
                    </a:cubicBezTo>
                    <a:cubicBezTo>
                      <a:pt x="115" y="72"/>
                      <a:pt x="114" y="74"/>
                      <a:pt x="112" y="75"/>
                    </a:cubicBezTo>
                    <a:cubicBezTo>
                      <a:pt x="81" y="107"/>
                      <a:pt x="81" y="107"/>
                      <a:pt x="81" y="107"/>
                    </a:cubicBezTo>
                    <a:cubicBezTo>
                      <a:pt x="80" y="108"/>
                      <a:pt x="78" y="109"/>
                      <a:pt x="76" y="109"/>
                    </a:cubicBezTo>
                    <a:cubicBezTo>
                      <a:pt x="73" y="109"/>
                      <a:pt x="71" y="108"/>
                      <a:pt x="70" y="107"/>
                    </a:cubicBezTo>
                    <a:cubicBezTo>
                      <a:pt x="54" y="91"/>
                      <a:pt x="54" y="91"/>
                      <a:pt x="54" y="91"/>
                    </a:cubicBezTo>
                    <a:cubicBezTo>
                      <a:pt x="53" y="90"/>
                      <a:pt x="52" y="88"/>
                      <a:pt x="52" y="85"/>
                    </a:cubicBezTo>
                    <a:cubicBezTo>
                      <a:pt x="52" y="81"/>
                      <a:pt x="56" y="78"/>
                      <a:pt x="60" y="78"/>
                    </a:cubicBezTo>
                  </a:path>
                </a:pathLst>
              </a:custGeom>
              <a:solidFill>
                <a:schemeClr val="bg2">
                  <a:lumMod val="50000"/>
                </a:schemeClr>
              </a:solidFill>
              <a:ln>
                <a:noFill/>
              </a:ln>
            </p:spPr>
            <p:txBody>
              <a:bodyPr vert="horz" wrap="square" lIns="91440" tIns="45720" rIns="91440" bIns="45720" numCol="1" anchor="t" anchorCtr="0" compatLnSpc="1">
                <a:prstTxWarp prst="textNoShape">
                  <a:avLst/>
                </a:prstTxWarp>
              </a:bodyPr>
              <a:lstStyle/>
              <a:p>
                <a:pPr defTabSz="1027160" fontAlgn="auto">
                  <a:spcBef>
                    <a:spcPts val="0"/>
                  </a:spcBef>
                  <a:spcAft>
                    <a:spcPts val="0"/>
                  </a:spcAft>
                </a:pPr>
                <a:endParaRPr lang="es-AR" b="0">
                  <a:solidFill>
                    <a:prstClr val="black"/>
                  </a:solidFill>
                  <a:latin typeface="Verdana"/>
                </a:endParaRPr>
              </a:p>
            </p:txBody>
          </p:sp>
          <p:sp>
            <p:nvSpPr>
              <p:cNvPr id="13" name="Freeform 8"/>
              <p:cNvSpPr>
                <a:spLocks noEditPoints="1"/>
              </p:cNvSpPr>
              <p:nvPr/>
            </p:nvSpPr>
            <p:spPr bwMode="auto">
              <a:xfrm>
                <a:off x="529600" y="1985664"/>
                <a:ext cx="1417637" cy="1331913"/>
              </a:xfrm>
              <a:custGeom>
                <a:avLst/>
                <a:gdLst>
                  <a:gd name="T0" fmla="*/ 44 w 378"/>
                  <a:gd name="T1" fmla="*/ 251 h 355"/>
                  <a:gd name="T2" fmla="*/ 333 w 378"/>
                  <a:gd name="T3" fmla="*/ 251 h 355"/>
                  <a:gd name="T4" fmla="*/ 377 w 378"/>
                  <a:gd name="T5" fmla="*/ 207 h 355"/>
                  <a:gd name="T6" fmla="*/ 377 w 378"/>
                  <a:gd name="T7" fmla="*/ 44 h 355"/>
                  <a:gd name="T8" fmla="*/ 333 w 378"/>
                  <a:gd name="T9" fmla="*/ 0 h 355"/>
                  <a:gd name="T10" fmla="*/ 44 w 378"/>
                  <a:gd name="T11" fmla="*/ 0 h 355"/>
                  <a:gd name="T12" fmla="*/ 1 w 378"/>
                  <a:gd name="T13" fmla="*/ 44 h 355"/>
                  <a:gd name="T14" fmla="*/ 1 w 378"/>
                  <a:gd name="T15" fmla="*/ 207 h 355"/>
                  <a:gd name="T16" fmla="*/ 44 w 378"/>
                  <a:gd name="T17" fmla="*/ 251 h 355"/>
                  <a:gd name="T18" fmla="*/ 31 w 378"/>
                  <a:gd name="T19" fmla="*/ 44 h 355"/>
                  <a:gd name="T20" fmla="*/ 44 w 378"/>
                  <a:gd name="T21" fmla="*/ 31 h 355"/>
                  <a:gd name="T22" fmla="*/ 333 w 378"/>
                  <a:gd name="T23" fmla="*/ 31 h 355"/>
                  <a:gd name="T24" fmla="*/ 346 w 378"/>
                  <a:gd name="T25" fmla="*/ 44 h 355"/>
                  <a:gd name="T26" fmla="*/ 346 w 378"/>
                  <a:gd name="T27" fmla="*/ 207 h 355"/>
                  <a:gd name="T28" fmla="*/ 333 w 378"/>
                  <a:gd name="T29" fmla="*/ 220 h 355"/>
                  <a:gd name="T30" fmla="*/ 44 w 378"/>
                  <a:gd name="T31" fmla="*/ 220 h 355"/>
                  <a:gd name="T32" fmla="*/ 31 w 378"/>
                  <a:gd name="T33" fmla="*/ 207 h 355"/>
                  <a:gd name="T34" fmla="*/ 31 w 378"/>
                  <a:gd name="T35" fmla="*/ 44 h 355"/>
                  <a:gd name="T36" fmla="*/ 349 w 378"/>
                  <a:gd name="T37" fmla="*/ 274 h 355"/>
                  <a:gd name="T38" fmla="*/ 29 w 378"/>
                  <a:gd name="T39" fmla="*/ 274 h 355"/>
                  <a:gd name="T40" fmla="*/ 0 w 378"/>
                  <a:gd name="T41" fmla="*/ 303 h 355"/>
                  <a:gd name="T42" fmla="*/ 0 w 378"/>
                  <a:gd name="T43" fmla="*/ 326 h 355"/>
                  <a:gd name="T44" fmla="*/ 29 w 378"/>
                  <a:gd name="T45" fmla="*/ 355 h 355"/>
                  <a:gd name="T46" fmla="*/ 349 w 378"/>
                  <a:gd name="T47" fmla="*/ 355 h 355"/>
                  <a:gd name="T48" fmla="*/ 378 w 378"/>
                  <a:gd name="T49" fmla="*/ 326 h 355"/>
                  <a:gd name="T50" fmla="*/ 378 w 378"/>
                  <a:gd name="T51" fmla="*/ 303 h 355"/>
                  <a:gd name="T52" fmla="*/ 349 w 378"/>
                  <a:gd name="T53" fmla="*/ 274 h 355"/>
                  <a:gd name="T54" fmla="*/ 336 w 378"/>
                  <a:gd name="T55" fmla="*/ 326 h 355"/>
                  <a:gd name="T56" fmla="*/ 228 w 378"/>
                  <a:gd name="T57" fmla="*/ 326 h 355"/>
                  <a:gd name="T58" fmla="*/ 217 w 378"/>
                  <a:gd name="T59" fmla="*/ 315 h 355"/>
                  <a:gd name="T60" fmla="*/ 228 w 378"/>
                  <a:gd name="T61" fmla="*/ 303 h 355"/>
                  <a:gd name="T62" fmla="*/ 336 w 378"/>
                  <a:gd name="T63" fmla="*/ 303 h 355"/>
                  <a:gd name="T64" fmla="*/ 348 w 378"/>
                  <a:gd name="T65" fmla="*/ 315 h 355"/>
                  <a:gd name="T66" fmla="*/ 336 w 378"/>
                  <a:gd name="T67" fmla="*/ 326 h 3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78" h="355">
                    <a:moveTo>
                      <a:pt x="44" y="251"/>
                    </a:moveTo>
                    <a:cubicBezTo>
                      <a:pt x="333" y="251"/>
                      <a:pt x="333" y="251"/>
                      <a:pt x="333" y="251"/>
                    </a:cubicBezTo>
                    <a:cubicBezTo>
                      <a:pt x="357" y="251"/>
                      <a:pt x="377" y="231"/>
                      <a:pt x="377" y="207"/>
                    </a:cubicBezTo>
                    <a:cubicBezTo>
                      <a:pt x="377" y="44"/>
                      <a:pt x="377" y="44"/>
                      <a:pt x="377" y="44"/>
                    </a:cubicBezTo>
                    <a:cubicBezTo>
                      <a:pt x="377" y="20"/>
                      <a:pt x="357" y="0"/>
                      <a:pt x="333" y="0"/>
                    </a:cubicBezTo>
                    <a:cubicBezTo>
                      <a:pt x="44" y="0"/>
                      <a:pt x="44" y="0"/>
                      <a:pt x="44" y="0"/>
                    </a:cubicBezTo>
                    <a:cubicBezTo>
                      <a:pt x="20" y="0"/>
                      <a:pt x="1" y="20"/>
                      <a:pt x="1" y="44"/>
                    </a:cubicBezTo>
                    <a:cubicBezTo>
                      <a:pt x="1" y="207"/>
                      <a:pt x="1" y="207"/>
                      <a:pt x="1" y="207"/>
                    </a:cubicBezTo>
                    <a:cubicBezTo>
                      <a:pt x="1" y="231"/>
                      <a:pt x="20" y="251"/>
                      <a:pt x="44" y="251"/>
                    </a:cubicBezTo>
                    <a:close/>
                    <a:moveTo>
                      <a:pt x="31" y="44"/>
                    </a:moveTo>
                    <a:cubicBezTo>
                      <a:pt x="31" y="37"/>
                      <a:pt x="37" y="31"/>
                      <a:pt x="44" y="31"/>
                    </a:cubicBezTo>
                    <a:cubicBezTo>
                      <a:pt x="333" y="31"/>
                      <a:pt x="333" y="31"/>
                      <a:pt x="333" y="31"/>
                    </a:cubicBezTo>
                    <a:cubicBezTo>
                      <a:pt x="341" y="31"/>
                      <a:pt x="346" y="37"/>
                      <a:pt x="346" y="44"/>
                    </a:cubicBezTo>
                    <a:cubicBezTo>
                      <a:pt x="346" y="207"/>
                      <a:pt x="346" y="207"/>
                      <a:pt x="346" y="207"/>
                    </a:cubicBezTo>
                    <a:cubicBezTo>
                      <a:pt x="346" y="214"/>
                      <a:pt x="341" y="220"/>
                      <a:pt x="333" y="220"/>
                    </a:cubicBezTo>
                    <a:cubicBezTo>
                      <a:pt x="44" y="220"/>
                      <a:pt x="44" y="220"/>
                      <a:pt x="44" y="220"/>
                    </a:cubicBezTo>
                    <a:cubicBezTo>
                      <a:pt x="37" y="220"/>
                      <a:pt x="31" y="214"/>
                      <a:pt x="31" y="207"/>
                    </a:cubicBezTo>
                    <a:lnTo>
                      <a:pt x="31" y="44"/>
                    </a:lnTo>
                    <a:close/>
                    <a:moveTo>
                      <a:pt x="349" y="274"/>
                    </a:moveTo>
                    <a:cubicBezTo>
                      <a:pt x="29" y="274"/>
                      <a:pt x="29" y="274"/>
                      <a:pt x="29" y="274"/>
                    </a:cubicBezTo>
                    <a:cubicBezTo>
                      <a:pt x="13" y="274"/>
                      <a:pt x="0" y="287"/>
                      <a:pt x="0" y="303"/>
                    </a:cubicBezTo>
                    <a:cubicBezTo>
                      <a:pt x="0" y="326"/>
                      <a:pt x="0" y="326"/>
                      <a:pt x="0" y="326"/>
                    </a:cubicBezTo>
                    <a:cubicBezTo>
                      <a:pt x="0" y="342"/>
                      <a:pt x="13" y="355"/>
                      <a:pt x="29" y="355"/>
                    </a:cubicBezTo>
                    <a:cubicBezTo>
                      <a:pt x="349" y="355"/>
                      <a:pt x="349" y="355"/>
                      <a:pt x="349" y="355"/>
                    </a:cubicBezTo>
                    <a:cubicBezTo>
                      <a:pt x="365" y="355"/>
                      <a:pt x="378" y="342"/>
                      <a:pt x="378" y="326"/>
                    </a:cubicBezTo>
                    <a:cubicBezTo>
                      <a:pt x="378" y="303"/>
                      <a:pt x="378" y="303"/>
                      <a:pt x="378" y="303"/>
                    </a:cubicBezTo>
                    <a:cubicBezTo>
                      <a:pt x="378" y="287"/>
                      <a:pt x="365" y="274"/>
                      <a:pt x="349" y="274"/>
                    </a:cubicBezTo>
                    <a:close/>
                    <a:moveTo>
                      <a:pt x="336" y="326"/>
                    </a:moveTo>
                    <a:cubicBezTo>
                      <a:pt x="228" y="326"/>
                      <a:pt x="228" y="326"/>
                      <a:pt x="228" y="326"/>
                    </a:cubicBezTo>
                    <a:cubicBezTo>
                      <a:pt x="222" y="326"/>
                      <a:pt x="217" y="321"/>
                      <a:pt x="217" y="315"/>
                    </a:cubicBezTo>
                    <a:cubicBezTo>
                      <a:pt x="217" y="308"/>
                      <a:pt x="222" y="303"/>
                      <a:pt x="228" y="303"/>
                    </a:cubicBezTo>
                    <a:cubicBezTo>
                      <a:pt x="336" y="303"/>
                      <a:pt x="336" y="303"/>
                      <a:pt x="336" y="303"/>
                    </a:cubicBezTo>
                    <a:cubicBezTo>
                      <a:pt x="342" y="303"/>
                      <a:pt x="348" y="308"/>
                      <a:pt x="348" y="315"/>
                    </a:cubicBezTo>
                    <a:cubicBezTo>
                      <a:pt x="348" y="321"/>
                      <a:pt x="342" y="326"/>
                      <a:pt x="336" y="326"/>
                    </a:cubicBezTo>
                    <a:close/>
                  </a:path>
                </a:pathLst>
              </a:custGeom>
              <a:solidFill>
                <a:schemeClr val="bg2">
                  <a:lumMod val="50000"/>
                </a:schemeClr>
              </a:solidFill>
              <a:ln>
                <a:noFill/>
              </a:ln>
            </p:spPr>
            <p:txBody>
              <a:bodyPr vert="horz" wrap="square" lIns="91440" tIns="45720" rIns="91440" bIns="45720" numCol="1" anchor="t" anchorCtr="0" compatLnSpc="1">
                <a:prstTxWarp prst="textNoShape">
                  <a:avLst/>
                </a:prstTxWarp>
              </a:bodyPr>
              <a:lstStyle/>
              <a:p>
                <a:pPr defTabSz="1027160" fontAlgn="auto">
                  <a:spcBef>
                    <a:spcPts val="0"/>
                  </a:spcBef>
                  <a:spcAft>
                    <a:spcPts val="0"/>
                  </a:spcAft>
                </a:pPr>
                <a:endParaRPr lang="es-AR" b="0">
                  <a:solidFill>
                    <a:prstClr val="black"/>
                  </a:solidFill>
                  <a:latin typeface="Verdana"/>
                </a:endParaRPr>
              </a:p>
            </p:txBody>
          </p:sp>
        </p:grpSp>
        <p:sp>
          <p:nvSpPr>
            <p:cNvPr id="3" name="2 CuadroTexto"/>
            <p:cNvSpPr txBox="1"/>
            <p:nvPr/>
          </p:nvSpPr>
          <p:spPr>
            <a:xfrm>
              <a:off x="2352995" y="3285259"/>
              <a:ext cx="3597265" cy="1322767"/>
            </a:xfrm>
            <a:prstGeom prst="rect">
              <a:avLst/>
            </a:prstGeom>
            <a:noFill/>
          </p:spPr>
          <p:txBody>
            <a:bodyPr wrap="square" lIns="90774" tIns="45387" rIns="90774" bIns="45387" rtlCol="0">
              <a:spAutoFit/>
            </a:bodyPr>
            <a:lstStyle/>
            <a:p>
              <a:pPr algn="ctr" defTabSz="1027160" fontAlgn="auto">
                <a:spcBef>
                  <a:spcPts val="0"/>
                </a:spcBef>
                <a:spcAft>
                  <a:spcPts val="0"/>
                </a:spcAft>
              </a:pPr>
              <a:r>
                <a:rPr lang="es-AR" sz="4800" dirty="0" smtClean="0">
                  <a:solidFill>
                    <a:srgbClr val="3EB1CC"/>
                  </a:solidFill>
                  <a:latin typeface="Verdana"/>
                </a:rPr>
                <a:t>89% </a:t>
              </a:r>
              <a:r>
                <a:rPr lang="es-AR" sz="3200" dirty="0">
                  <a:solidFill>
                    <a:srgbClr val="3EB1CC"/>
                  </a:solidFill>
                  <a:latin typeface="Verdana"/>
                </a:rPr>
                <a:t>Comodidad</a:t>
              </a:r>
            </a:p>
          </p:txBody>
        </p:sp>
      </p:grpSp>
      <p:grpSp>
        <p:nvGrpSpPr>
          <p:cNvPr id="2" name="Group 1"/>
          <p:cNvGrpSpPr/>
          <p:nvPr/>
        </p:nvGrpSpPr>
        <p:grpSpPr>
          <a:xfrm>
            <a:off x="5721050" y="1871078"/>
            <a:ext cx="4948029" cy="1440953"/>
            <a:chOff x="430667" y="1228788"/>
            <a:chExt cx="4948029" cy="1440953"/>
          </a:xfrm>
        </p:grpSpPr>
        <p:pic>
          <p:nvPicPr>
            <p:cNvPr id="4098" name="Picture 2" descr="C:\Users\ssuarez\Desktop\ICONOS\1417915805_Bank_account.png"/>
            <p:cNvPicPr>
              <a:picLocks noChangeAspect="1" noChangeArrowheads="1"/>
            </p:cNvPicPr>
            <p:nvPr/>
          </p:nvPicPr>
          <p:blipFill>
            <a:blip r:embed="rId2" cstate="print">
              <a:duotone>
                <a:schemeClr val="accent4">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430667" y="1228788"/>
              <a:ext cx="1440953" cy="1440953"/>
            </a:xfrm>
            <a:prstGeom prst="rect">
              <a:avLst/>
            </a:prstGeom>
            <a:noFill/>
            <a:extLst>
              <a:ext uri="{909E8E84-426E-40DD-AFC4-6F175D3DCCD1}">
                <a14:hiddenFill xmlns:a14="http://schemas.microsoft.com/office/drawing/2010/main">
                  <a:solidFill>
                    <a:srgbClr val="FFFFFF"/>
                  </a:solidFill>
                </a14:hiddenFill>
              </a:ext>
            </a:extLst>
          </p:spPr>
        </p:pic>
        <p:sp>
          <p:nvSpPr>
            <p:cNvPr id="14" name="13 CuadroTexto"/>
            <p:cNvSpPr txBox="1"/>
            <p:nvPr/>
          </p:nvSpPr>
          <p:spPr>
            <a:xfrm>
              <a:off x="2354360" y="1253159"/>
              <a:ext cx="3024336" cy="1322767"/>
            </a:xfrm>
            <a:prstGeom prst="rect">
              <a:avLst/>
            </a:prstGeom>
            <a:noFill/>
          </p:spPr>
          <p:txBody>
            <a:bodyPr wrap="square" lIns="90774" tIns="45387" rIns="90774" bIns="45387" rtlCol="0">
              <a:spAutoFit/>
            </a:bodyPr>
            <a:lstStyle/>
            <a:p>
              <a:pPr defTabSz="1027160" fontAlgn="auto">
                <a:spcBef>
                  <a:spcPts val="0"/>
                </a:spcBef>
                <a:spcAft>
                  <a:spcPts val="0"/>
                </a:spcAft>
              </a:pPr>
              <a:r>
                <a:rPr lang="es-AR" sz="4800" dirty="0" smtClean="0">
                  <a:solidFill>
                    <a:srgbClr val="39639D"/>
                  </a:solidFill>
                  <a:latin typeface="Verdana"/>
                </a:rPr>
                <a:t>82% </a:t>
              </a:r>
              <a:r>
                <a:rPr lang="es-AR" sz="3200" dirty="0" smtClean="0">
                  <a:solidFill>
                    <a:srgbClr val="39639D"/>
                  </a:solidFill>
                  <a:latin typeface="Verdana"/>
                </a:rPr>
                <a:t>Precio</a:t>
              </a:r>
              <a:endParaRPr lang="es-AR" sz="3200" dirty="0">
                <a:solidFill>
                  <a:srgbClr val="39639D"/>
                </a:solidFill>
                <a:latin typeface="Verdana"/>
              </a:endParaRPr>
            </a:p>
          </p:txBody>
        </p:sp>
      </p:grpSp>
      <p:sp>
        <p:nvSpPr>
          <p:cNvPr id="16" name="5 Título"/>
          <p:cNvSpPr txBox="1">
            <a:spLocks/>
          </p:cNvSpPr>
          <p:nvPr/>
        </p:nvSpPr>
        <p:spPr>
          <a:xfrm>
            <a:off x="155020" y="4537458"/>
            <a:ext cx="7540832" cy="1137649"/>
          </a:xfrm>
          <a:prstGeom prst="rect">
            <a:avLst/>
          </a:prstGeom>
          <a:noFill/>
        </p:spPr>
        <p:txBody>
          <a:bodyPr vert="horz" lIns="0" tIns="233355" rIns="0" bIns="0" rtlCol="0" anchor="t">
            <a:noAutofit/>
          </a:bodyPr>
          <a:lstStyle>
            <a:lvl1pPr algn="l" defTabSz="1022756" rtl="0" eaLnBrk="1" latinLnBrk="0" hangingPunct="1">
              <a:spcBef>
                <a:spcPct val="0"/>
              </a:spcBef>
              <a:buNone/>
              <a:defRPr sz="2300" kern="1200">
                <a:solidFill>
                  <a:srgbClr val="333333"/>
                </a:solidFill>
                <a:latin typeface="+mj-lt"/>
                <a:ea typeface="+mj-ea"/>
                <a:cs typeface="+mj-cs"/>
              </a:defRPr>
            </a:lvl1pPr>
          </a:lstStyle>
          <a:p>
            <a:r>
              <a:rPr lang="es-AR" sz="1800" b="0" dirty="0">
                <a:solidFill>
                  <a:schemeClr val="bg1"/>
                </a:solidFill>
              </a:rPr>
              <a:t>Respecto de 2014 </a:t>
            </a:r>
            <a:r>
              <a:rPr lang="es-AR" sz="1800" dirty="0">
                <a:solidFill>
                  <a:schemeClr val="bg1"/>
                </a:solidFill>
              </a:rPr>
              <a:t>aumentan las menciones </a:t>
            </a:r>
            <a:r>
              <a:rPr lang="es-AR" sz="1800" b="0" dirty="0">
                <a:solidFill>
                  <a:schemeClr val="bg1"/>
                </a:solidFill>
              </a:rPr>
              <a:t>relacionadas con la </a:t>
            </a:r>
            <a:r>
              <a:rPr lang="es-AR" sz="1800" dirty="0">
                <a:solidFill>
                  <a:schemeClr val="bg1"/>
                </a:solidFill>
              </a:rPr>
              <a:t>comparación</a:t>
            </a:r>
            <a:r>
              <a:rPr lang="es-AR" sz="1800" b="0" dirty="0">
                <a:solidFill>
                  <a:schemeClr val="bg1"/>
                </a:solidFill>
              </a:rPr>
              <a:t> –de precios y de las características del </a:t>
            </a:r>
            <a:r>
              <a:rPr lang="es-AR" sz="1800" b="0" dirty="0" smtClean="0">
                <a:solidFill>
                  <a:schemeClr val="bg1"/>
                </a:solidFill>
              </a:rPr>
              <a:t>producto</a:t>
            </a:r>
            <a:r>
              <a:rPr lang="es-AR" sz="1800" b="0" i="1" dirty="0" smtClean="0">
                <a:solidFill>
                  <a:schemeClr val="bg1"/>
                </a:solidFill>
              </a:rPr>
              <a:t>. </a:t>
            </a:r>
            <a:r>
              <a:rPr lang="es-AR" sz="1800" b="0" dirty="0">
                <a:solidFill>
                  <a:schemeClr val="bg1"/>
                </a:solidFill>
              </a:rPr>
              <a:t>Cada vez hay </a:t>
            </a:r>
            <a:r>
              <a:rPr lang="es-AR" sz="1800" dirty="0">
                <a:solidFill>
                  <a:schemeClr val="bg1"/>
                </a:solidFill>
              </a:rPr>
              <a:t>más motivos para </a:t>
            </a:r>
            <a:r>
              <a:rPr lang="es-AR" sz="1800" dirty="0" smtClean="0">
                <a:solidFill>
                  <a:schemeClr val="bg1"/>
                </a:solidFill>
              </a:rPr>
              <a:t>comprar.</a:t>
            </a:r>
            <a:r>
              <a:rPr lang="es-AR" sz="1800" dirty="0"/>
              <a:t/>
            </a:r>
            <a:br>
              <a:rPr lang="es-AR" sz="1800" dirty="0"/>
            </a:br>
            <a:endParaRPr lang="es-AR" sz="1800" dirty="0" smtClean="0">
              <a:solidFill>
                <a:srgbClr val="7A2280"/>
              </a:solidFill>
            </a:endParaRPr>
          </a:p>
        </p:txBody>
      </p:sp>
      <p:pic>
        <p:nvPicPr>
          <p:cNvPr id="4" name="Picture 3"/>
          <p:cNvPicPr>
            <a:picLocks noChangeAspect="1"/>
          </p:cNvPicPr>
          <p:nvPr/>
        </p:nvPicPr>
        <p:blipFill>
          <a:blip r:embed="rId3">
            <a:lum bright="70000" contrast="-70000"/>
            <a:extLst>
              <a:ext uri="{28A0092B-C50C-407E-A947-70E740481C1C}">
                <a14:useLocalDpi xmlns:a14="http://schemas.microsoft.com/office/drawing/2010/main" val="0"/>
              </a:ext>
            </a:extLst>
          </a:blip>
          <a:stretch>
            <a:fillRect/>
          </a:stretch>
        </p:blipFill>
        <p:spPr>
          <a:xfrm>
            <a:off x="8244830" y="4412438"/>
            <a:ext cx="1422222" cy="1625397"/>
          </a:xfrm>
          <a:prstGeom prst="rect">
            <a:avLst/>
          </a:prstGeom>
        </p:spPr>
      </p:pic>
      <p:pic>
        <p:nvPicPr>
          <p:cNvPr id="15" name="Imagen 1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23950" y="6660951"/>
            <a:ext cx="792088" cy="792088"/>
          </a:xfrm>
          <a:prstGeom prst="rect">
            <a:avLst/>
          </a:prstGeom>
        </p:spPr>
      </p:pic>
      <p:cxnSp>
        <p:nvCxnSpPr>
          <p:cNvPr id="17" name="Conector recto 16"/>
          <p:cNvCxnSpPr/>
          <p:nvPr/>
        </p:nvCxnSpPr>
        <p:spPr>
          <a:xfrm>
            <a:off x="5234095" y="1115390"/>
            <a:ext cx="0" cy="2952328"/>
          </a:xfrm>
          <a:prstGeom prst="line">
            <a:avLst/>
          </a:prstGeom>
          <a:ln w="19050">
            <a:solidFill>
              <a:schemeClr val="bg1">
                <a:lumMod val="65000"/>
              </a:schemeClr>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87667410"/>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30678" y="0"/>
            <a:ext cx="10442834" cy="1137649"/>
          </a:xfrm>
        </p:spPr>
        <p:txBody>
          <a:bodyPr/>
          <a:lstStyle/>
          <a:p>
            <a:r>
              <a:rPr lang="es-AR" sz="2400" b="1" dirty="0"/>
              <a:t>Desventajas de la compra online</a:t>
            </a:r>
            <a:endParaRPr lang="es-AR" dirty="0"/>
          </a:p>
        </p:txBody>
      </p:sp>
      <p:graphicFrame>
        <p:nvGraphicFramePr>
          <p:cNvPr id="7" name="Chart 6"/>
          <p:cNvGraphicFramePr/>
          <p:nvPr>
            <p:extLst>
              <p:ext uri="{D42A27DB-BD31-4B8C-83A1-F6EECF244321}">
                <p14:modId xmlns:p14="http://schemas.microsoft.com/office/powerpoint/2010/main" val="3309747441"/>
              </p:ext>
            </p:extLst>
          </p:nvPr>
        </p:nvGraphicFramePr>
        <p:xfrm>
          <a:off x="1268438" y="1238827"/>
          <a:ext cx="2653717" cy="2058198"/>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8" name="Chart 7"/>
          <p:cNvGraphicFramePr/>
          <p:nvPr>
            <p:extLst>
              <p:ext uri="{D42A27DB-BD31-4B8C-83A1-F6EECF244321}">
                <p14:modId xmlns:p14="http://schemas.microsoft.com/office/powerpoint/2010/main" val="2708576419"/>
              </p:ext>
            </p:extLst>
          </p:nvPr>
        </p:nvGraphicFramePr>
        <p:xfrm>
          <a:off x="1183560" y="3213724"/>
          <a:ext cx="2653717" cy="2058198"/>
        </p:xfrm>
        <a:graphic>
          <a:graphicData uri="http://schemas.openxmlformats.org/drawingml/2006/chart">
            <c:chart xmlns:c="http://schemas.openxmlformats.org/drawingml/2006/chart" xmlns:r="http://schemas.openxmlformats.org/officeDocument/2006/relationships" r:id="rId3"/>
          </a:graphicData>
        </a:graphic>
      </p:graphicFrame>
      <p:sp>
        <p:nvSpPr>
          <p:cNvPr id="9" name="TextBox 8"/>
          <p:cNvSpPr txBox="1"/>
          <p:nvPr/>
        </p:nvSpPr>
        <p:spPr>
          <a:xfrm>
            <a:off x="1988518" y="2029127"/>
            <a:ext cx="1080680" cy="648072"/>
          </a:xfrm>
          <a:prstGeom prst="rect">
            <a:avLst/>
          </a:prstGeom>
          <a:noFill/>
        </p:spPr>
        <p:txBody>
          <a:bodyPr wrap="square" lIns="0" tIns="0" rIns="0" bIns="0" rtlCol="0">
            <a:noAutofit/>
          </a:bodyPr>
          <a:lstStyle/>
          <a:p>
            <a:r>
              <a:rPr lang="es-AR" sz="3600" dirty="0" smtClean="0">
                <a:solidFill>
                  <a:srgbClr val="333333"/>
                </a:solidFill>
                <a:latin typeface="+mn-lt"/>
              </a:rPr>
              <a:t>67</a:t>
            </a:r>
            <a:r>
              <a:rPr lang="es-AR" sz="2400" dirty="0" smtClean="0">
                <a:solidFill>
                  <a:srgbClr val="333333"/>
                </a:solidFill>
                <a:latin typeface="+mn-lt"/>
              </a:rPr>
              <a:t>%</a:t>
            </a:r>
          </a:p>
        </p:txBody>
      </p:sp>
      <p:sp>
        <p:nvSpPr>
          <p:cNvPr id="10" name="TextBox 9"/>
          <p:cNvSpPr txBox="1"/>
          <p:nvPr/>
        </p:nvSpPr>
        <p:spPr>
          <a:xfrm>
            <a:off x="1944410" y="4067739"/>
            <a:ext cx="1080680" cy="648072"/>
          </a:xfrm>
          <a:prstGeom prst="rect">
            <a:avLst/>
          </a:prstGeom>
          <a:noFill/>
        </p:spPr>
        <p:txBody>
          <a:bodyPr wrap="square" lIns="0" tIns="0" rIns="0" bIns="0" rtlCol="0">
            <a:noAutofit/>
          </a:bodyPr>
          <a:lstStyle/>
          <a:p>
            <a:r>
              <a:rPr lang="es-AR" sz="3600" dirty="0" smtClean="0">
                <a:solidFill>
                  <a:srgbClr val="333333"/>
                </a:solidFill>
                <a:latin typeface="+mn-lt"/>
              </a:rPr>
              <a:t>44</a:t>
            </a:r>
            <a:r>
              <a:rPr lang="es-AR" sz="2400" dirty="0" smtClean="0">
                <a:solidFill>
                  <a:srgbClr val="333333"/>
                </a:solidFill>
                <a:latin typeface="+mn-lt"/>
              </a:rPr>
              <a:t>%</a:t>
            </a:r>
          </a:p>
        </p:txBody>
      </p:sp>
      <p:sp>
        <p:nvSpPr>
          <p:cNvPr id="11" name="22 CuadroTexto"/>
          <p:cNvSpPr txBox="1"/>
          <p:nvPr/>
        </p:nvSpPr>
        <p:spPr>
          <a:xfrm>
            <a:off x="3337706" y="1794403"/>
            <a:ext cx="6107859" cy="1076545"/>
          </a:xfrm>
          <a:prstGeom prst="rect">
            <a:avLst/>
          </a:prstGeom>
          <a:noFill/>
        </p:spPr>
        <p:txBody>
          <a:bodyPr wrap="square" lIns="90774" tIns="45387" rIns="90774" bIns="45387" rtlCol="0">
            <a:spAutoFit/>
          </a:bodyPr>
          <a:lstStyle/>
          <a:p>
            <a:pPr defTabSz="1027160" fontAlgn="auto">
              <a:spcBef>
                <a:spcPts val="0"/>
              </a:spcBef>
              <a:spcAft>
                <a:spcPts val="0"/>
              </a:spcAft>
            </a:pPr>
            <a:r>
              <a:rPr lang="es-AR" sz="3200" dirty="0" smtClean="0">
                <a:solidFill>
                  <a:schemeClr val="accent1"/>
                </a:solidFill>
                <a:latin typeface="Verdana"/>
                <a:cs typeface="+mn-cs"/>
              </a:rPr>
              <a:t>No </a:t>
            </a:r>
            <a:r>
              <a:rPr lang="es-AR" sz="3200" dirty="0">
                <a:solidFill>
                  <a:schemeClr val="accent1"/>
                </a:solidFill>
                <a:latin typeface="Verdana"/>
                <a:cs typeface="+mn-cs"/>
              </a:rPr>
              <a:t>poder ver el producto antes de comprar</a:t>
            </a:r>
          </a:p>
        </p:txBody>
      </p:sp>
      <p:sp>
        <p:nvSpPr>
          <p:cNvPr id="12" name="27 CuadroTexto"/>
          <p:cNvSpPr txBox="1"/>
          <p:nvPr/>
        </p:nvSpPr>
        <p:spPr>
          <a:xfrm>
            <a:off x="3337706" y="3903295"/>
            <a:ext cx="6107859" cy="953435"/>
          </a:xfrm>
          <a:prstGeom prst="rect">
            <a:avLst/>
          </a:prstGeom>
          <a:noFill/>
        </p:spPr>
        <p:txBody>
          <a:bodyPr wrap="square" lIns="90774" tIns="45387" rIns="90774" bIns="45387" rtlCol="0">
            <a:spAutoFit/>
          </a:bodyPr>
          <a:lstStyle/>
          <a:p>
            <a:pPr defTabSz="1027160" fontAlgn="auto">
              <a:spcBef>
                <a:spcPts val="0"/>
              </a:spcBef>
              <a:spcAft>
                <a:spcPts val="0"/>
              </a:spcAft>
            </a:pPr>
            <a:r>
              <a:rPr lang="es-AR" sz="2800" dirty="0" smtClean="0">
                <a:solidFill>
                  <a:schemeClr val="accent4">
                    <a:lumMod val="75000"/>
                  </a:schemeClr>
                </a:solidFill>
                <a:latin typeface="Verdana"/>
                <a:cs typeface="+mn-cs"/>
              </a:rPr>
              <a:t>Desconfianza </a:t>
            </a:r>
            <a:r>
              <a:rPr lang="es-AR" sz="2800" dirty="0">
                <a:solidFill>
                  <a:schemeClr val="accent4">
                    <a:lumMod val="75000"/>
                  </a:schemeClr>
                </a:solidFill>
                <a:latin typeface="Verdana"/>
                <a:cs typeface="+mn-cs"/>
              </a:rPr>
              <a:t>en el sitio del vendedor</a:t>
            </a:r>
          </a:p>
        </p:txBody>
      </p:sp>
      <p:pic>
        <p:nvPicPr>
          <p:cNvPr id="13" name="Imagen 1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23950" y="6660951"/>
            <a:ext cx="792088" cy="792088"/>
          </a:xfrm>
          <a:prstGeom prst="rect">
            <a:avLst/>
          </a:prstGeom>
        </p:spPr>
      </p:pic>
      <p:pic>
        <p:nvPicPr>
          <p:cNvPr id="14" name="Imagen 1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76350" y="6813351"/>
            <a:ext cx="792088" cy="792088"/>
          </a:xfrm>
          <a:prstGeom prst="rect">
            <a:avLst/>
          </a:prstGeom>
        </p:spPr>
      </p:pic>
    </p:spTree>
    <p:extLst>
      <p:ext uri="{BB962C8B-B14F-4D97-AF65-F5344CB8AC3E}">
        <p14:creationId xmlns:p14="http://schemas.microsoft.com/office/powerpoint/2010/main" val="1142215394"/>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b="1" dirty="0" smtClean="0"/>
              <a:t>Barreras al e-</a:t>
            </a:r>
            <a:r>
              <a:rPr lang="es-ES" b="1" dirty="0" err="1" smtClean="0"/>
              <a:t>commerce</a:t>
            </a:r>
            <a:r>
              <a:rPr lang="es-ES" b="1" dirty="0" smtClean="0"/>
              <a:t> entre quienes nunca compraron</a:t>
            </a:r>
            <a:endParaRPr lang="es-AR" b="1" dirty="0"/>
          </a:p>
        </p:txBody>
      </p:sp>
      <p:pic>
        <p:nvPicPr>
          <p:cNvPr id="5" name="4 Imagen"/>
          <p:cNvPicPr>
            <a:picLocks noChangeAspect="1"/>
          </p:cNvPicPr>
          <p:nvPr/>
        </p:nvPicPr>
        <p:blipFill>
          <a:blip r:embed="rId2" cstate="print">
            <a:duotone>
              <a:schemeClr val="accent2">
                <a:shade val="45000"/>
                <a:satMod val="135000"/>
              </a:schemeClr>
              <a:prstClr val="white"/>
            </a:duotone>
            <a:extLst>
              <a:ext uri="{28A0092B-C50C-407E-A947-70E740481C1C}">
                <a14:useLocalDpi xmlns:a14="http://schemas.microsoft.com/office/drawing/2010/main" val="0"/>
              </a:ext>
            </a:extLst>
          </a:blip>
          <a:stretch>
            <a:fillRect/>
          </a:stretch>
        </p:blipFill>
        <p:spPr>
          <a:xfrm>
            <a:off x="8964997" y="180304"/>
            <a:ext cx="1152057" cy="1152056"/>
          </a:xfrm>
          <a:prstGeom prst="rect">
            <a:avLst/>
          </a:prstGeom>
        </p:spPr>
      </p:pic>
      <p:sp>
        <p:nvSpPr>
          <p:cNvPr id="14" name="Rectangle 4"/>
          <p:cNvSpPr>
            <a:spLocks noChangeArrowheads="1"/>
          </p:cNvSpPr>
          <p:nvPr/>
        </p:nvSpPr>
        <p:spPr bwMode="auto">
          <a:xfrm>
            <a:off x="1026715" y="6734112"/>
            <a:ext cx="6515173" cy="220124"/>
          </a:xfrm>
          <a:prstGeom prst="rect">
            <a:avLst/>
          </a:prstGeom>
          <a:noFill/>
          <a:ln w="9525">
            <a:noFill/>
            <a:miter lim="800000"/>
            <a:headEnd/>
            <a:tailEnd/>
          </a:ln>
        </p:spPr>
        <p:txBody>
          <a:bodyPr wrap="square" lIns="40206" tIns="40206" rIns="40206" bIns="40206">
            <a:spAutoFit/>
          </a:bodyPr>
          <a:lstStyle/>
          <a:p>
            <a:r>
              <a:rPr lang="es-ES" sz="900" b="0" dirty="0">
                <a:solidFill>
                  <a:prstClr val="black"/>
                </a:solidFill>
                <a:latin typeface="Verdana"/>
              </a:rPr>
              <a:t>6. ¿Y por qué razones NO compró nunca online?(ESPONTÁNEA –RM) |</a:t>
            </a:r>
            <a:endParaRPr lang="es-AR" sz="900" b="0" dirty="0">
              <a:solidFill>
                <a:prstClr val="black"/>
              </a:solidFill>
              <a:latin typeface="Verdana"/>
            </a:endParaRPr>
          </a:p>
        </p:txBody>
      </p:sp>
      <p:graphicFrame>
        <p:nvGraphicFramePr>
          <p:cNvPr id="17" name="Chart 16"/>
          <p:cNvGraphicFramePr/>
          <p:nvPr>
            <p:extLst>
              <p:ext uri="{D42A27DB-BD31-4B8C-83A1-F6EECF244321}">
                <p14:modId xmlns:p14="http://schemas.microsoft.com/office/powerpoint/2010/main" val="2716584773"/>
              </p:ext>
            </p:extLst>
          </p:nvPr>
        </p:nvGraphicFramePr>
        <p:xfrm>
          <a:off x="694569" y="3733372"/>
          <a:ext cx="2653717" cy="2058198"/>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8" name="Chart 17"/>
          <p:cNvGraphicFramePr/>
          <p:nvPr>
            <p:extLst>
              <p:ext uri="{D42A27DB-BD31-4B8C-83A1-F6EECF244321}">
                <p14:modId xmlns:p14="http://schemas.microsoft.com/office/powerpoint/2010/main" val="1222243262"/>
              </p:ext>
            </p:extLst>
          </p:nvPr>
        </p:nvGraphicFramePr>
        <p:xfrm>
          <a:off x="4727017" y="3733372"/>
          <a:ext cx="2653717" cy="2058198"/>
        </p:xfrm>
        <a:graphic>
          <a:graphicData uri="http://schemas.openxmlformats.org/drawingml/2006/chart">
            <c:chart xmlns:c="http://schemas.openxmlformats.org/drawingml/2006/chart" xmlns:r="http://schemas.openxmlformats.org/officeDocument/2006/relationships" r:id="rId4"/>
          </a:graphicData>
        </a:graphic>
      </p:graphicFrame>
      <p:sp>
        <p:nvSpPr>
          <p:cNvPr id="19" name="11 CuadroTexto"/>
          <p:cNvSpPr txBox="1"/>
          <p:nvPr/>
        </p:nvSpPr>
        <p:spPr>
          <a:xfrm>
            <a:off x="4663596" y="1207229"/>
            <a:ext cx="4206545" cy="2030635"/>
          </a:xfrm>
          <a:prstGeom prst="rect">
            <a:avLst/>
          </a:prstGeom>
          <a:noFill/>
          <a:ln w="19050">
            <a:solidFill>
              <a:schemeClr val="bg1">
                <a:lumMod val="50000"/>
              </a:schemeClr>
            </a:solidFill>
            <a:prstDash val="dash"/>
          </a:ln>
        </p:spPr>
        <p:txBody>
          <a:bodyPr wrap="square" lIns="90756" tIns="45378" rIns="90756" bIns="45378" rtlCol="0">
            <a:spAutoFit/>
          </a:bodyPr>
          <a:lstStyle/>
          <a:p>
            <a:r>
              <a:rPr lang="es-AR" b="0" dirty="0" smtClean="0">
                <a:solidFill>
                  <a:srgbClr val="7A2280"/>
                </a:solidFill>
                <a:latin typeface="Verdana"/>
              </a:rPr>
              <a:t>Solamente el </a:t>
            </a:r>
            <a:r>
              <a:rPr lang="es-AR" dirty="0" smtClean="0">
                <a:solidFill>
                  <a:srgbClr val="7A2280"/>
                </a:solidFill>
                <a:latin typeface="Verdana"/>
              </a:rPr>
              <a:t>4%</a:t>
            </a:r>
            <a:r>
              <a:rPr lang="es-AR" sz="1400" dirty="0" smtClean="0">
                <a:solidFill>
                  <a:srgbClr val="7A2280"/>
                </a:solidFill>
                <a:latin typeface="Verdana"/>
              </a:rPr>
              <a:t> </a:t>
            </a:r>
            <a:r>
              <a:rPr lang="es-AR" dirty="0" smtClean="0">
                <a:solidFill>
                  <a:srgbClr val="7A2280"/>
                </a:solidFill>
                <a:latin typeface="Verdana"/>
              </a:rPr>
              <a:t>las menciones</a:t>
            </a:r>
            <a:r>
              <a:rPr lang="es-AR" b="0" dirty="0" smtClean="0">
                <a:solidFill>
                  <a:srgbClr val="7A2280"/>
                </a:solidFill>
                <a:latin typeface="Verdana"/>
              </a:rPr>
              <a:t> están </a:t>
            </a:r>
            <a:r>
              <a:rPr lang="es-AR" b="0" dirty="0">
                <a:solidFill>
                  <a:srgbClr val="7A2280"/>
                </a:solidFill>
                <a:latin typeface="Verdana"/>
              </a:rPr>
              <a:t>vinculadas a la </a:t>
            </a:r>
            <a:r>
              <a:rPr lang="es-ES" dirty="0">
                <a:solidFill>
                  <a:srgbClr val="7A2280"/>
                </a:solidFill>
                <a:latin typeface="Verdana"/>
              </a:rPr>
              <a:t>inseguridad</a:t>
            </a:r>
            <a:r>
              <a:rPr lang="es-ES" b="0" dirty="0">
                <a:solidFill>
                  <a:srgbClr val="7A2280"/>
                </a:solidFill>
                <a:latin typeface="Verdana"/>
              </a:rPr>
              <a:t> de proporcionar </a:t>
            </a:r>
            <a:r>
              <a:rPr lang="es-ES" dirty="0">
                <a:solidFill>
                  <a:srgbClr val="7A2280"/>
                </a:solidFill>
                <a:latin typeface="Verdana"/>
              </a:rPr>
              <a:t>datos personales </a:t>
            </a:r>
            <a:r>
              <a:rPr lang="es-ES" b="0" dirty="0">
                <a:solidFill>
                  <a:srgbClr val="7A2280"/>
                </a:solidFill>
                <a:latin typeface="Verdana"/>
              </a:rPr>
              <a:t>en la web: este inhibidor a la compra </a:t>
            </a:r>
            <a:r>
              <a:rPr lang="es-ES" dirty="0" smtClean="0">
                <a:solidFill>
                  <a:srgbClr val="7A2280"/>
                </a:solidFill>
                <a:latin typeface="Verdana"/>
              </a:rPr>
              <a:t>disminuyó del 15</a:t>
            </a:r>
            <a:r>
              <a:rPr lang="es-ES" dirty="0">
                <a:solidFill>
                  <a:srgbClr val="7A2280"/>
                </a:solidFill>
                <a:latin typeface="Verdana"/>
              </a:rPr>
              <a:t>% en </a:t>
            </a:r>
            <a:r>
              <a:rPr lang="es-ES" dirty="0" smtClean="0">
                <a:solidFill>
                  <a:srgbClr val="7A2280"/>
                </a:solidFill>
                <a:latin typeface="Verdana"/>
              </a:rPr>
              <a:t>2014 </a:t>
            </a:r>
            <a:r>
              <a:rPr lang="es-ES" dirty="0">
                <a:solidFill>
                  <a:srgbClr val="7A2280"/>
                </a:solidFill>
                <a:latin typeface="Verdana"/>
              </a:rPr>
              <a:t>al 4% en 2015.</a:t>
            </a:r>
            <a:endParaRPr lang="es-AR" dirty="0" err="1">
              <a:solidFill>
                <a:srgbClr val="7A2280"/>
              </a:solidFill>
              <a:latin typeface="Verdana"/>
            </a:endParaRPr>
          </a:p>
        </p:txBody>
      </p:sp>
      <p:sp>
        <p:nvSpPr>
          <p:cNvPr id="20" name="9 Rectángulo"/>
          <p:cNvSpPr/>
          <p:nvPr/>
        </p:nvSpPr>
        <p:spPr>
          <a:xfrm>
            <a:off x="834759" y="5791570"/>
            <a:ext cx="2088232" cy="68407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90756" tIns="45378" rIns="90756" bIns="45378" rtlCol="0" anchor="t"/>
          <a:lstStyle/>
          <a:p>
            <a:pPr algn="ctr"/>
            <a:r>
              <a:rPr lang="es-AR" sz="1400" dirty="0">
                <a:solidFill>
                  <a:srgbClr val="C50017"/>
                </a:solidFill>
              </a:rPr>
              <a:t>No me genera confianza</a:t>
            </a:r>
          </a:p>
        </p:txBody>
      </p:sp>
      <p:sp>
        <p:nvSpPr>
          <p:cNvPr id="21" name="10 Rectángulo"/>
          <p:cNvSpPr/>
          <p:nvPr/>
        </p:nvSpPr>
        <p:spPr>
          <a:xfrm>
            <a:off x="4651183" y="5793117"/>
            <a:ext cx="2610978" cy="68407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90756" tIns="45378" rIns="90756" bIns="45378" rtlCol="0" anchor="t"/>
          <a:lstStyle/>
          <a:p>
            <a:pPr algn="ctr"/>
            <a:r>
              <a:rPr lang="es-AR" sz="1400" dirty="0">
                <a:solidFill>
                  <a:srgbClr val="EF5205"/>
                </a:solidFill>
              </a:rPr>
              <a:t>Me gusta comprar personalmente</a:t>
            </a:r>
          </a:p>
        </p:txBody>
      </p:sp>
      <p:sp>
        <p:nvSpPr>
          <p:cNvPr id="4" name="TextBox 3"/>
          <p:cNvSpPr txBox="1"/>
          <p:nvPr/>
        </p:nvSpPr>
        <p:spPr>
          <a:xfrm>
            <a:off x="1517371" y="4724388"/>
            <a:ext cx="1008112" cy="400110"/>
          </a:xfrm>
          <a:prstGeom prst="rect">
            <a:avLst/>
          </a:prstGeom>
          <a:noFill/>
        </p:spPr>
        <p:txBody>
          <a:bodyPr wrap="square" rtlCol="0">
            <a:spAutoFit/>
          </a:bodyPr>
          <a:lstStyle/>
          <a:p>
            <a:pPr algn="l"/>
            <a:r>
              <a:rPr lang="es-AR" sz="2000" dirty="0" smtClean="0">
                <a:latin typeface="+mn-lt"/>
              </a:rPr>
              <a:t>28%</a:t>
            </a:r>
          </a:p>
        </p:txBody>
      </p:sp>
      <p:sp>
        <p:nvSpPr>
          <p:cNvPr id="22" name="TextBox 21"/>
          <p:cNvSpPr txBox="1"/>
          <p:nvPr/>
        </p:nvSpPr>
        <p:spPr>
          <a:xfrm>
            <a:off x="5549819" y="4724388"/>
            <a:ext cx="1008112" cy="400110"/>
          </a:xfrm>
          <a:prstGeom prst="rect">
            <a:avLst/>
          </a:prstGeom>
          <a:noFill/>
        </p:spPr>
        <p:txBody>
          <a:bodyPr wrap="square" rtlCol="0">
            <a:spAutoFit/>
          </a:bodyPr>
          <a:lstStyle/>
          <a:p>
            <a:pPr algn="l"/>
            <a:r>
              <a:rPr lang="es-AR" sz="2000" dirty="0" smtClean="0">
                <a:latin typeface="+mn-lt"/>
              </a:rPr>
              <a:t>13%</a:t>
            </a:r>
          </a:p>
        </p:txBody>
      </p:sp>
      <p:graphicFrame>
        <p:nvGraphicFramePr>
          <p:cNvPr id="12" name="Chart 11"/>
          <p:cNvGraphicFramePr/>
          <p:nvPr>
            <p:extLst>
              <p:ext uri="{D42A27DB-BD31-4B8C-83A1-F6EECF244321}">
                <p14:modId xmlns:p14="http://schemas.microsoft.com/office/powerpoint/2010/main" val="812307863"/>
              </p:ext>
            </p:extLst>
          </p:nvPr>
        </p:nvGraphicFramePr>
        <p:xfrm>
          <a:off x="2525483" y="1116335"/>
          <a:ext cx="2653717" cy="2058198"/>
        </p:xfrm>
        <a:graphic>
          <a:graphicData uri="http://schemas.openxmlformats.org/drawingml/2006/chart">
            <c:chart xmlns:c="http://schemas.openxmlformats.org/drawingml/2006/chart" xmlns:r="http://schemas.openxmlformats.org/officeDocument/2006/relationships" r:id="rId5"/>
          </a:graphicData>
        </a:graphic>
      </p:graphicFrame>
      <p:sp>
        <p:nvSpPr>
          <p:cNvPr id="13" name="TextBox 12"/>
          <p:cNvSpPr txBox="1"/>
          <p:nvPr/>
        </p:nvSpPr>
        <p:spPr>
          <a:xfrm>
            <a:off x="3348286" y="1966057"/>
            <a:ext cx="1008112" cy="400110"/>
          </a:xfrm>
          <a:prstGeom prst="rect">
            <a:avLst/>
          </a:prstGeom>
          <a:noFill/>
        </p:spPr>
        <p:txBody>
          <a:bodyPr wrap="square" rtlCol="0">
            <a:spAutoFit/>
          </a:bodyPr>
          <a:lstStyle/>
          <a:p>
            <a:pPr algn="l"/>
            <a:r>
              <a:rPr lang="es-AR" sz="2000" dirty="0" smtClean="0">
                <a:latin typeface="+mn-lt"/>
              </a:rPr>
              <a:t>4%</a:t>
            </a:r>
          </a:p>
        </p:txBody>
      </p:sp>
      <p:sp>
        <p:nvSpPr>
          <p:cNvPr id="15" name="9 Rectángulo"/>
          <p:cNvSpPr/>
          <p:nvPr/>
        </p:nvSpPr>
        <p:spPr>
          <a:xfrm>
            <a:off x="2758044" y="3157529"/>
            <a:ext cx="2088232" cy="68407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90756" tIns="45378" rIns="90756" bIns="45378" rtlCol="0" anchor="t"/>
          <a:lstStyle/>
          <a:p>
            <a:pPr algn="ctr"/>
            <a:r>
              <a:rPr lang="es-AR" sz="1400" dirty="0">
                <a:solidFill>
                  <a:srgbClr val="7A2280"/>
                </a:solidFill>
              </a:rPr>
              <a:t>No me da seguridad registrar datos personales en la web/Internet</a:t>
            </a:r>
          </a:p>
        </p:txBody>
      </p:sp>
      <p:pic>
        <p:nvPicPr>
          <p:cNvPr id="16" name="Imagen 15"/>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34627" y="6660951"/>
            <a:ext cx="792088" cy="792088"/>
          </a:xfrm>
          <a:prstGeom prst="rect">
            <a:avLst/>
          </a:prstGeom>
        </p:spPr>
      </p:pic>
    </p:spTree>
    <p:extLst>
      <p:ext uri="{BB962C8B-B14F-4D97-AF65-F5344CB8AC3E}">
        <p14:creationId xmlns:p14="http://schemas.microsoft.com/office/powerpoint/2010/main" val="421400171"/>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showMasterSp="0">
  <p:cSld>
    <p:bg>
      <p:bgPr>
        <a:solidFill>
          <a:schemeClr val="bg1">
            <a:lumMod val="50000"/>
          </a:schemeClr>
        </a:solidFill>
        <a:effectLst/>
      </p:bgPr>
    </p:bg>
    <p:spTree>
      <p:nvGrpSpPr>
        <p:cNvPr id="1" name=""/>
        <p:cNvGrpSpPr/>
        <p:nvPr/>
      </p:nvGrpSpPr>
      <p:grpSpPr>
        <a:xfrm>
          <a:off x="0" y="0"/>
          <a:ext cx="0" cy="0"/>
          <a:chOff x="0" y="0"/>
          <a:chExt cx="0" cy="0"/>
        </a:xfrm>
      </p:grpSpPr>
      <p:sp>
        <p:nvSpPr>
          <p:cNvPr id="6" name="Title 3"/>
          <p:cNvSpPr txBox="1">
            <a:spLocks/>
          </p:cNvSpPr>
          <p:nvPr/>
        </p:nvSpPr>
        <p:spPr>
          <a:xfrm>
            <a:off x="324739" y="2677562"/>
            <a:ext cx="9786342" cy="1670164"/>
          </a:xfrm>
          <a:prstGeom prst="rect">
            <a:avLst/>
          </a:prstGeom>
        </p:spPr>
        <p:txBody>
          <a:bodyPr vert="horz" lIns="0" tIns="40172" rIns="0" bIns="0" rtlCol="0" anchor="t">
            <a:noAutofit/>
          </a:bodyPr>
          <a:lstStyle>
            <a:lvl1pPr algn="l" defTabSz="914400" rtl="0" eaLnBrk="1" latinLnBrk="0" hangingPunct="1">
              <a:spcBef>
                <a:spcPct val="0"/>
              </a:spcBef>
              <a:buNone/>
              <a:defRPr sz="2000" kern="1200">
                <a:solidFill>
                  <a:schemeClr val="bg1"/>
                </a:solidFill>
                <a:latin typeface="+mj-lt"/>
                <a:ea typeface="+mj-ea"/>
                <a:cs typeface="+mj-cs"/>
              </a:defRPr>
            </a:lvl1pPr>
          </a:lstStyle>
          <a:p>
            <a:pPr algn="r"/>
            <a:r>
              <a:rPr lang="es-MX" sz="4100" b="0" dirty="0">
                <a:solidFill>
                  <a:prstClr val="white"/>
                </a:solidFill>
              </a:rPr>
              <a:t>Característica de la oferta</a:t>
            </a:r>
          </a:p>
          <a:p>
            <a:pPr algn="r"/>
            <a:r>
              <a:rPr lang="es-MX" sz="3200" b="0" dirty="0">
                <a:solidFill>
                  <a:prstClr val="white"/>
                </a:solidFill>
              </a:rPr>
              <a:t>	</a:t>
            </a:r>
            <a:endParaRPr lang="es-MX" b="0" dirty="0">
              <a:solidFill>
                <a:prstClr val="white"/>
              </a:solidFill>
            </a:endParaRPr>
          </a:p>
        </p:txBody>
      </p:sp>
      <p:sp>
        <p:nvSpPr>
          <p:cNvPr id="9" name="Title 3"/>
          <p:cNvSpPr txBox="1">
            <a:spLocks/>
          </p:cNvSpPr>
          <p:nvPr/>
        </p:nvSpPr>
        <p:spPr>
          <a:xfrm>
            <a:off x="324739" y="1968657"/>
            <a:ext cx="9786342" cy="845433"/>
          </a:xfrm>
          <a:prstGeom prst="rect">
            <a:avLst/>
          </a:prstGeom>
        </p:spPr>
        <p:txBody>
          <a:bodyPr vert="horz" lIns="0" tIns="40172" rIns="0" bIns="0" rtlCol="0" anchor="t">
            <a:noAutofit/>
          </a:bodyPr>
          <a:lstStyle>
            <a:lvl1pPr algn="l" defTabSz="914400" rtl="0" eaLnBrk="1" latinLnBrk="0" hangingPunct="1">
              <a:spcBef>
                <a:spcPct val="0"/>
              </a:spcBef>
              <a:buNone/>
              <a:defRPr sz="2000" kern="1200">
                <a:solidFill>
                  <a:schemeClr val="bg1"/>
                </a:solidFill>
                <a:latin typeface="+mj-lt"/>
                <a:ea typeface="+mj-ea"/>
                <a:cs typeface="+mj-cs"/>
              </a:defRPr>
            </a:lvl1pPr>
          </a:lstStyle>
          <a:p>
            <a:endParaRPr lang="es-MX" b="0" dirty="0">
              <a:solidFill>
                <a:prstClr val="white"/>
              </a:solidFill>
            </a:endParaRPr>
          </a:p>
        </p:txBody>
      </p:sp>
    </p:spTree>
    <p:extLst>
      <p:ext uri="{BB962C8B-B14F-4D97-AF65-F5344CB8AC3E}">
        <p14:creationId xmlns:p14="http://schemas.microsoft.com/office/powerpoint/2010/main" val="340807484"/>
      </p:ext>
    </p:extLst>
  </p:cSld>
  <p:clrMapOvr>
    <a:masterClrMapping/>
  </p:clrMapOvr>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AR" b="1" dirty="0"/>
              <a:t>Facturación por rubro </a:t>
            </a:r>
          </a:p>
        </p:txBody>
      </p:sp>
      <p:graphicFrame>
        <p:nvGraphicFramePr>
          <p:cNvPr id="4" name="3 Tabla"/>
          <p:cNvGraphicFramePr>
            <a:graphicFrameLocks noGrp="1"/>
          </p:cNvGraphicFramePr>
          <p:nvPr>
            <p:extLst>
              <p:ext uri="{D42A27DB-BD31-4B8C-83A1-F6EECF244321}">
                <p14:modId xmlns:p14="http://schemas.microsoft.com/office/powerpoint/2010/main" val="3348427899"/>
              </p:ext>
            </p:extLst>
          </p:nvPr>
        </p:nvGraphicFramePr>
        <p:xfrm>
          <a:off x="900013" y="756295"/>
          <a:ext cx="8784980" cy="5688626"/>
        </p:xfrm>
        <a:graphic>
          <a:graphicData uri="http://schemas.openxmlformats.org/drawingml/2006/table">
            <a:tbl>
              <a:tblPr>
                <a:tableStyleId>{5C22544A-7EE6-4342-B048-85BDC9FD1C3A}</a:tableStyleId>
              </a:tblPr>
              <a:tblGrid>
                <a:gridCol w="3545302"/>
                <a:gridCol w="756413"/>
                <a:gridCol w="756413"/>
                <a:gridCol w="756413"/>
                <a:gridCol w="907695"/>
                <a:gridCol w="1059174"/>
                <a:gridCol w="1003570"/>
              </a:tblGrid>
              <a:tr h="196399">
                <a:tc rowSpan="2">
                  <a:txBody>
                    <a:bodyPr/>
                    <a:lstStyle/>
                    <a:p>
                      <a:pPr marL="0" algn="ctr" defTabSz="1028495" rtl="0" eaLnBrk="1" fontAlgn="ctr" latinLnBrk="0" hangingPunct="1"/>
                      <a:r>
                        <a:rPr lang="es-AR" sz="1100" b="1" kern="1200" dirty="0">
                          <a:solidFill>
                            <a:schemeClr val="bg1"/>
                          </a:solidFill>
                          <a:latin typeface="+mj-lt"/>
                          <a:ea typeface="+mn-ea"/>
                          <a:cs typeface="Arial" pitchFamily="34" charset="0"/>
                        </a:rPr>
                        <a:t>Categoría - Rubro</a:t>
                      </a:r>
                    </a:p>
                  </a:txBody>
                  <a:tcPr marL="7389" marR="7389" marT="7389" marB="0" anchor="ctr">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solidFill>
                      <a:srgbClr val="008000"/>
                    </a:solidFill>
                  </a:tcPr>
                </a:tc>
                <a:tc rowSpan="2">
                  <a:txBody>
                    <a:bodyPr/>
                    <a:lstStyle/>
                    <a:p>
                      <a:pPr marL="0" algn="ctr" defTabSz="1028495" rtl="0" eaLnBrk="1" fontAlgn="ctr" latinLnBrk="0" hangingPunct="1"/>
                      <a:r>
                        <a:rPr lang="es-AR" sz="1100" b="1" kern="1200" dirty="0">
                          <a:solidFill>
                            <a:schemeClr val="bg1"/>
                          </a:solidFill>
                          <a:latin typeface="+mj-lt"/>
                          <a:ea typeface="+mn-ea"/>
                          <a:cs typeface="Arial" pitchFamily="34" charset="0"/>
                        </a:rPr>
                        <a:t>2012</a:t>
                      </a:r>
                    </a:p>
                  </a:txBody>
                  <a:tcPr marL="7389" marR="7389" marT="7389" marB="0" anchor="ctr">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solidFill>
                      <a:schemeClr val="accent4"/>
                    </a:solidFill>
                  </a:tcPr>
                </a:tc>
                <a:tc rowSpan="2">
                  <a:txBody>
                    <a:bodyPr/>
                    <a:lstStyle/>
                    <a:p>
                      <a:pPr marL="0" algn="ctr" defTabSz="1028495" rtl="0" eaLnBrk="1" fontAlgn="ctr" latinLnBrk="0" hangingPunct="1"/>
                      <a:r>
                        <a:rPr lang="es-AR" sz="1100" b="1" kern="1200" dirty="0">
                          <a:solidFill>
                            <a:schemeClr val="bg1"/>
                          </a:solidFill>
                          <a:latin typeface="+mj-lt"/>
                          <a:ea typeface="+mn-ea"/>
                          <a:cs typeface="Arial" pitchFamily="34" charset="0"/>
                        </a:rPr>
                        <a:t>2013</a:t>
                      </a:r>
                    </a:p>
                  </a:txBody>
                  <a:tcPr marL="7389" marR="7389" marT="7389" marB="0" anchor="ctr">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solidFill>
                      <a:schemeClr val="accent1"/>
                    </a:solidFill>
                  </a:tcPr>
                </a:tc>
                <a:tc rowSpan="2">
                  <a:txBody>
                    <a:bodyPr/>
                    <a:lstStyle/>
                    <a:p>
                      <a:pPr marL="0" algn="ctr" defTabSz="1028495" rtl="0" eaLnBrk="1" fontAlgn="ctr" latinLnBrk="0" hangingPunct="1"/>
                      <a:r>
                        <a:rPr lang="es-AR" sz="1100" b="1" kern="1200" dirty="0" smtClean="0">
                          <a:solidFill>
                            <a:schemeClr val="bg1"/>
                          </a:solidFill>
                          <a:latin typeface="+mj-lt"/>
                          <a:ea typeface="+mn-ea"/>
                          <a:cs typeface="Arial" pitchFamily="34" charset="0"/>
                        </a:rPr>
                        <a:t>2014</a:t>
                      </a:r>
                      <a:endParaRPr lang="es-AR" sz="1100" b="1" kern="1200" dirty="0">
                        <a:solidFill>
                          <a:schemeClr val="bg1"/>
                        </a:solidFill>
                        <a:latin typeface="+mj-lt"/>
                        <a:ea typeface="+mn-ea"/>
                        <a:cs typeface="Arial" pitchFamily="34" charset="0"/>
                      </a:endParaRPr>
                    </a:p>
                  </a:txBody>
                  <a:tcPr marL="7389" marR="7389" marT="7389" marB="0" anchor="ctr">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solidFill>
                      <a:schemeClr val="accent3"/>
                    </a:solidFill>
                  </a:tcPr>
                </a:tc>
                <a:tc gridSpan="3">
                  <a:txBody>
                    <a:bodyPr/>
                    <a:lstStyle/>
                    <a:p>
                      <a:pPr marL="0" algn="ctr" defTabSz="1028495" rtl="0" eaLnBrk="1" fontAlgn="ctr" latinLnBrk="0" hangingPunct="1"/>
                      <a:r>
                        <a:rPr lang="es-AR" sz="1200" b="1" kern="1200" dirty="0" smtClean="0">
                          <a:solidFill>
                            <a:schemeClr val="bg1"/>
                          </a:solidFill>
                          <a:latin typeface="Arial" pitchFamily="34" charset="0"/>
                          <a:ea typeface="+mn-ea"/>
                          <a:cs typeface="Arial" pitchFamily="34" charset="0"/>
                        </a:rPr>
                        <a:t>2015</a:t>
                      </a:r>
                      <a:endParaRPr lang="es-AR" sz="1200" b="1" kern="1200" dirty="0">
                        <a:solidFill>
                          <a:schemeClr val="bg1"/>
                        </a:solidFill>
                        <a:latin typeface="Arial" pitchFamily="34" charset="0"/>
                        <a:ea typeface="+mn-ea"/>
                        <a:cs typeface="Arial" pitchFamily="34" charset="0"/>
                      </a:endParaRPr>
                    </a:p>
                  </a:txBody>
                  <a:tcPr marL="7389" marR="7389" marT="7389" marB="0" anchor="ctr">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solidFill>
                      <a:schemeClr val="accent6"/>
                    </a:solidFill>
                  </a:tcPr>
                </a:tc>
                <a:tc hMerge="1">
                  <a:txBody>
                    <a:bodyPr/>
                    <a:lstStyle/>
                    <a:p>
                      <a:endParaRPr lang="es-AR"/>
                    </a:p>
                  </a:txBody>
                  <a:tcPr/>
                </a:tc>
                <a:tc hMerge="1">
                  <a:txBody>
                    <a:bodyPr/>
                    <a:lstStyle/>
                    <a:p>
                      <a:endParaRPr lang="es-AR"/>
                    </a:p>
                  </a:txBody>
                  <a:tcPr/>
                </a:tc>
              </a:tr>
              <a:tr h="357731">
                <a:tc vMerge="1">
                  <a:txBody>
                    <a:bodyPr/>
                    <a:lstStyle/>
                    <a:p>
                      <a:pPr marL="0" algn="ctr" defTabSz="1028495" rtl="0" eaLnBrk="1" fontAlgn="ctr" latinLnBrk="0" hangingPunct="1"/>
                      <a:endParaRPr lang="es-AR" sz="1200" kern="1200" dirty="0">
                        <a:solidFill>
                          <a:schemeClr val="bg1"/>
                        </a:solidFill>
                        <a:latin typeface="Arial" pitchFamily="34" charset="0"/>
                        <a:ea typeface="+mn-ea"/>
                        <a:cs typeface="Arial" pitchFamily="34" charset="0"/>
                      </a:endParaRPr>
                    </a:p>
                  </a:txBody>
                  <a:tcPr marL="7389" marR="7389" marT="7389" marB="0" anchor="ctr">
                    <a:solidFill>
                      <a:srgbClr val="008000"/>
                    </a:solidFill>
                  </a:tcPr>
                </a:tc>
                <a:tc vMerge="1">
                  <a:txBody>
                    <a:bodyPr/>
                    <a:lstStyle/>
                    <a:p>
                      <a:endParaRPr lang="es-AR"/>
                    </a:p>
                  </a:txBody>
                  <a:tcPr/>
                </a:tc>
                <a:tc vMerge="1">
                  <a:txBody>
                    <a:bodyPr/>
                    <a:lstStyle/>
                    <a:p>
                      <a:endParaRPr lang="es-AR"/>
                    </a:p>
                  </a:txBody>
                  <a:tcPr/>
                </a:tc>
                <a:tc vMerge="1">
                  <a:txBody>
                    <a:bodyPr/>
                    <a:lstStyle/>
                    <a:p>
                      <a:endParaRPr lang="es-ES"/>
                    </a:p>
                  </a:txBody>
                  <a:tcPr/>
                </a:tc>
                <a:tc>
                  <a:txBody>
                    <a:bodyPr/>
                    <a:lstStyle/>
                    <a:p>
                      <a:pPr marL="0" algn="ctr" defTabSz="1028495" rtl="0" eaLnBrk="1" fontAlgn="ctr" latinLnBrk="0" hangingPunct="1"/>
                      <a:r>
                        <a:rPr lang="es-AR" sz="1100" b="1" kern="1200" dirty="0" smtClean="0">
                          <a:solidFill>
                            <a:schemeClr val="bg1"/>
                          </a:solidFill>
                          <a:latin typeface="+mj-lt"/>
                          <a:ea typeface="+mn-ea"/>
                          <a:cs typeface="Arial" pitchFamily="34" charset="0"/>
                        </a:rPr>
                        <a:t>Millones</a:t>
                      </a:r>
                    </a:p>
                    <a:p>
                      <a:pPr marL="0" algn="ctr" defTabSz="1028495" rtl="0" eaLnBrk="1" fontAlgn="ctr" latinLnBrk="0" hangingPunct="1"/>
                      <a:r>
                        <a:rPr lang="es-AR" sz="1100" b="1" kern="1200" dirty="0" smtClean="0">
                          <a:solidFill>
                            <a:schemeClr val="bg1"/>
                          </a:solidFill>
                          <a:latin typeface="+mj-lt"/>
                          <a:ea typeface="+mn-ea"/>
                          <a:cs typeface="Arial" pitchFamily="34" charset="0"/>
                        </a:rPr>
                        <a:t> de </a:t>
                      </a:r>
                      <a:r>
                        <a:rPr lang="es-AR" sz="1100" b="1" kern="1200" dirty="0">
                          <a:solidFill>
                            <a:schemeClr val="bg1"/>
                          </a:solidFill>
                          <a:latin typeface="+mj-lt"/>
                          <a:ea typeface="+mn-ea"/>
                          <a:cs typeface="Arial" pitchFamily="34" charset="0"/>
                        </a:rPr>
                        <a:t>$</a:t>
                      </a:r>
                    </a:p>
                  </a:txBody>
                  <a:tcPr marL="7389" marR="7389" marT="7389" marB="0" anchor="ctr">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solidFill>
                      <a:schemeClr val="bg2"/>
                    </a:solidFill>
                  </a:tcPr>
                </a:tc>
                <a:tc>
                  <a:txBody>
                    <a:bodyPr/>
                    <a:lstStyle/>
                    <a:p>
                      <a:pPr marL="0" algn="ctr" defTabSz="1028495" rtl="0" eaLnBrk="1" fontAlgn="ctr" latinLnBrk="0" hangingPunct="1"/>
                      <a:r>
                        <a:rPr lang="es-AR" sz="1100" b="1" kern="1200" dirty="0">
                          <a:solidFill>
                            <a:schemeClr val="bg1"/>
                          </a:solidFill>
                          <a:latin typeface="+mj-lt"/>
                          <a:ea typeface="+mn-ea"/>
                          <a:cs typeface="Arial" pitchFamily="34" charset="0"/>
                        </a:rPr>
                        <a:t>Participación</a:t>
                      </a:r>
                    </a:p>
                  </a:txBody>
                  <a:tcPr marL="7389" marR="7389" marT="7389" marB="0" anchor="ctr">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solidFill>
                      <a:schemeClr val="accent3"/>
                    </a:solidFill>
                  </a:tcPr>
                </a:tc>
                <a:tc>
                  <a:txBody>
                    <a:bodyPr/>
                    <a:lstStyle/>
                    <a:p>
                      <a:pPr marL="0" algn="ctr" defTabSz="1028495" rtl="0" eaLnBrk="1" fontAlgn="ctr" latinLnBrk="0" hangingPunct="1"/>
                      <a:r>
                        <a:rPr lang="es-AR" sz="1100" b="1" kern="1200" dirty="0">
                          <a:solidFill>
                            <a:schemeClr val="bg1"/>
                          </a:solidFill>
                          <a:latin typeface="+mj-lt"/>
                          <a:ea typeface="+mn-ea"/>
                          <a:cs typeface="Arial" pitchFamily="34" charset="0"/>
                        </a:rPr>
                        <a:t>Crecimiento</a:t>
                      </a:r>
                    </a:p>
                  </a:txBody>
                  <a:tcPr marL="7389" marR="7389" marT="7389" marB="0" anchor="ctr">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solidFill>
                      <a:srgbClr val="FF0066"/>
                    </a:solidFill>
                  </a:tcPr>
                </a:tc>
              </a:tr>
              <a:tr h="251800">
                <a:tc>
                  <a:txBody>
                    <a:bodyPr/>
                    <a:lstStyle/>
                    <a:p>
                      <a:pPr marL="0" algn="l" defTabSz="1028495" rtl="0" eaLnBrk="1" fontAlgn="ctr" latinLnBrk="0" hangingPunct="1"/>
                      <a:r>
                        <a:rPr lang="es-AR" sz="1200" kern="1200" dirty="0">
                          <a:solidFill>
                            <a:schemeClr val="dk1"/>
                          </a:solidFill>
                          <a:latin typeface="+mj-lt"/>
                          <a:ea typeface="+mn-ea"/>
                          <a:cs typeface="Arial" pitchFamily="34" charset="0"/>
                        </a:rPr>
                        <a:t>Pasajes y turismo</a:t>
                      </a:r>
                    </a:p>
                  </a:txBody>
                  <a:tcPr marL="7389" marR="7389" marT="7389" marB="0" anchor="ctr">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noFill/>
                  </a:tcPr>
                </a:tc>
                <a:tc>
                  <a:txBody>
                    <a:bodyPr/>
                    <a:lstStyle/>
                    <a:p>
                      <a:pPr marL="0" algn="ctr" defTabSz="1028495" rtl="0" eaLnBrk="1" fontAlgn="ctr" latinLnBrk="0" hangingPunct="1"/>
                      <a:r>
                        <a:rPr lang="es-AR" sz="1100" kern="1200" dirty="0">
                          <a:solidFill>
                            <a:schemeClr val="dk1"/>
                          </a:solidFill>
                          <a:latin typeface="+mj-lt"/>
                          <a:ea typeface="+mn-ea"/>
                          <a:cs typeface="Arial" pitchFamily="34" charset="0"/>
                        </a:rPr>
                        <a:t>3.800</a:t>
                      </a:r>
                    </a:p>
                  </a:txBody>
                  <a:tcPr marL="7389" marR="7389" marT="7389" marB="0" anchor="ctr">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noFill/>
                  </a:tcPr>
                </a:tc>
                <a:tc>
                  <a:txBody>
                    <a:bodyPr/>
                    <a:lstStyle/>
                    <a:p>
                      <a:pPr marL="0" algn="ctr" defTabSz="1028495" rtl="0" eaLnBrk="1" fontAlgn="ctr" latinLnBrk="0" hangingPunct="1"/>
                      <a:r>
                        <a:rPr lang="es-AR" sz="1100" kern="1200" dirty="0">
                          <a:solidFill>
                            <a:schemeClr val="dk1"/>
                          </a:solidFill>
                          <a:latin typeface="+mj-lt"/>
                          <a:ea typeface="+mn-ea"/>
                          <a:cs typeface="Arial" pitchFamily="34" charset="0"/>
                        </a:rPr>
                        <a:t>6.600</a:t>
                      </a:r>
                    </a:p>
                  </a:txBody>
                  <a:tcPr marL="7389" marR="7389" marT="7389" marB="0" anchor="ctr">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noFill/>
                  </a:tcPr>
                </a:tc>
                <a:tc>
                  <a:txBody>
                    <a:bodyPr/>
                    <a:lstStyle/>
                    <a:p>
                      <a:pPr marL="0" algn="ctr" defTabSz="1028495" rtl="0" eaLnBrk="1" fontAlgn="ctr" latinLnBrk="0" hangingPunct="1"/>
                      <a:r>
                        <a:rPr lang="es-AR" sz="1100" kern="1200" dirty="0">
                          <a:solidFill>
                            <a:schemeClr val="dk1"/>
                          </a:solidFill>
                          <a:latin typeface="+mj-lt"/>
                          <a:ea typeface="+mn-ea"/>
                          <a:cs typeface="Arial" pitchFamily="34" charset="0"/>
                        </a:rPr>
                        <a:t>9.990</a:t>
                      </a:r>
                    </a:p>
                  </a:txBody>
                  <a:tcPr marL="7389" marR="7389" marT="7389" marB="0" anchor="ctr">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noFill/>
                  </a:tcPr>
                </a:tc>
                <a:tc>
                  <a:txBody>
                    <a:bodyPr/>
                    <a:lstStyle/>
                    <a:p>
                      <a:pPr marL="0" algn="ctr" defTabSz="1028495" rtl="0" eaLnBrk="1" fontAlgn="ctr" latinLnBrk="0" hangingPunct="1"/>
                      <a:r>
                        <a:rPr lang="es-AR" sz="1100" kern="1200" dirty="0" smtClean="0">
                          <a:solidFill>
                            <a:schemeClr val="dk1"/>
                          </a:solidFill>
                          <a:latin typeface="+mj-lt"/>
                          <a:ea typeface="+mn-ea"/>
                          <a:cs typeface="Arial" pitchFamily="34" charset="0"/>
                        </a:rPr>
                        <a:t>17.309</a:t>
                      </a:r>
                      <a:endParaRPr lang="es-AR" sz="1100" kern="1200" dirty="0">
                        <a:solidFill>
                          <a:schemeClr val="dk1"/>
                        </a:solidFill>
                        <a:latin typeface="+mj-lt"/>
                        <a:ea typeface="+mn-ea"/>
                        <a:cs typeface="Arial" pitchFamily="34" charset="0"/>
                      </a:endParaRPr>
                    </a:p>
                  </a:txBody>
                  <a:tcPr marL="7389" marR="7389" marT="7389" marB="0" anchor="ctr">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noFill/>
                  </a:tcPr>
                </a:tc>
                <a:tc>
                  <a:txBody>
                    <a:bodyPr/>
                    <a:lstStyle/>
                    <a:p>
                      <a:pPr algn="ctr" rtl="0" fontAlgn="ctr"/>
                      <a:r>
                        <a:rPr lang="es-ES" sz="1100" kern="1200" dirty="0">
                          <a:solidFill>
                            <a:schemeClr val="dk1"/>
                          </a:solidFill>
                          <a:latin typeface="+mj-lt"/>
                          <a:ea typeface="+mn-ea"/>
                          <a:cs typeface="Arial" pitchFamily="34" charset="0"/>
                        </a:rPr>
                        <a:t>28%</a:t>
                      </a:r>
                    </a:p>
                  </a:txBody>
                  <a:tcPr marL="0" marR="0" marT="0" marB="0" anchor="ctr">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noFill/>
                  </a:tcPr>
                </a:tc>
                <a:tc>
                  <a:txBody>
                    <a:bodyPr/>
                    <a:lstStyle/>
                    <a:p>
                      <a:pPr algn="ctr" rtl="0" fontAlgn="ctr"/>
                      <a:r>
                        <a:rPr lang="es-ES" sz="1100" kern="1200" dirty="0">
                          <a:solidFill>
                            <a:schemeClr val="dk1"/>
                          </a:solidFill>
                          <a:latin typeface="+mj-lt"/>
                          <a:ea typeface="+mn-ea"/>
                          <a:cs typeface="Arial" pitchFamily="34" charset="0"/>
                        </a:rPr>
                        <a:t>73.3%</a:t>
                      </a:r>
                    </a:p>
                  </a:txBody>
                  <a:tcPr marL="0" marR="0" marT="0" marB="0" anchor="ctr">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noFill/>
                  </a:tcPr>
                </a:tc>
              </a:tr>
              <a:tr h="457645">
                <a:tc>
                  <a:txBody>
                    <a:bodyPr/>
                    <a:lstStyle/>
                    <a:p>
                      <a:pPr marL="0" algn="l" defTabSz="1028495" rtl="0" eaLnBrk="1" fontAlgn="ctr" latinLnBrk="0" hangingPunct="1"/>
                      <a:r>
                        <a:rPr lang="es-AR" sz="1200" kern="1200" dirty="0">
                          <a:solidFill>
                            <a:schemeClr val="dk1"/>
                          </a:solidFill>
                          <a:latin typeface="+mj-lt"/>
                          <a:ea typeface="+mn-ea"/>
                          <a:cs typeface="Arial" pitchFamily="34" charset="0"/>
                        </a:rPr>
                        <a:t>Equipos y accesorios de electrónica, TI y telefonía</a:t>
                      </a:r>
                    </a:p>
                  </a:txBody>
                  <a:tcPr marL="7389" marR="7389" marT="7389" marB="0" anchor="ctr">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noFill/>
                  </a:tcPr>
                </a:tc>
                <a:tc>
                  <a:txBody>
                    <a:bodyPr/>
                    <a:lstStyle/>
                    <a:p>
                      <a:pPr marL="0" algn="ctr" defTabSz="1028495" rtl="0" eaLnBrk="1" fontAlgn="ctr" latinLnBrk="0" hangingPunct="1"/>
                      <a:r>
                        <a:rPr lang="es-AR" sz="1100" kern="1200" dirty="0">
                          <a:solidFill>
                            <a:schemeClr val="dk1"/>
                          </a:solidFill>
                          <a:latin typeface="+mj-lt"/>
                          <a:ea typeface="+mn-ea"/>
                          <a:cs typeface="Arial" pitchFamily="34" charset="0"/>
                        </a:rPr>
                        <a:t>1.600</a:t>
                      </a:r>
                    </a:p>
                  </a:txBody>
                  <a:tcPr marL="7389" marR="7389" marT="7389" marB="0" anchor="ctr">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noFill/>
                  </a:tcPr>
                </a:tc>
                <a:tc>
                  <a:txBody>
                    <a:bodyPr/>
                    <a:lstStyle/>
                    <a:p>
                      <a:pPr marL="0" algn="ctr" defTabSz="1028495" rtl="0" eaLnBrk="1" fontAlgn="ctr" latinLnBrk="0" hangingPunct="1"/>
                      <a:r>
                        <a:rPr lang="es-AR" sz="1100" kern="1200" dirty="0">
                          <a:solidFill>
                            <a:schemeClr val="dk1"/>
                          </a:solidFill>
                          <a:latin typeface="+mj-lt"/>
                          <a:ea typeface="+mn-ea"/>
                          <a:cs typeface="Arial" pitchFamily="34" charset="0"/>
                        </a:rPr>
                        <a:t>2.500</a:t>
                      </a:r>
                    </a:p>
                  </a:txBody>
                  <a:tcPr marL="7389" marR="7389" marT="7389" marB="0" anchor="ctr">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noFill/>
                  </a:tcPr>
                </a:tc>
                <a:tc>
                  <a:txBody>
                    <a:bodyPr/>
                    <a:lstStyle/>
                    <a:p>
                      <a:pPr marL="0" algn="ctr" defTabSz="1028495" rtl="0" eaLnBrk="1" fontAlgn="ctr" latinLnBrk="0" hangingPunct="1"/>
                      <a:r>
                        <a:rPr lang="es-AR" sz="1100" kern="1200" dirty="0">
                          <a:solidFill>
                            <a:schemeClr val="dk1"/>
                          </a:solidFill>
                          <a:latin typeface="+mj-lt"/>
                          <a:ea typeface="+mn-ea"/>
                          <a:cs typeface="Arial" pitchFamily="34" charset="0"/>
                        </a:rPr>
                        <a:t>4.525</a:t>
                      </a:r>
                    </a:p>
                  </a:txBody>
                  <a:tcPr marL="7389" marR="7389" marT="7389" marB="0" anchor="ctr">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noFill/>
                  </a:tcPr>
                </a:tc>
                <a:tc>
                  <a:txBody>
                    <a:bodyPr/>
                    <a:lstStyle/>
                    <a:p>
                      <a:pPr marL="0" algn="ctr" defTabSz="1028495" rtl="0" eaLnBrk="1" fontAlgn="ctr" latinLnBrk="0" hangingPunct="1"/>
                      <a:r>
                        <a:rPr lang="es-AR" sz="1100" kern="1200" dirty="0" smtClean="0">
                          <a:solidFill>
                            <a:schemeClr val="dk1"/>
                          </a:solidFill>
                          <a:latin typeface="+mj-lt"/>
                          <a:ea typeface="+mn-ea"/>
                          <a:cs typeface="Arial" pitchFamily="34" charset="0"/>
                        </a:rPr>
                        <a:t>8.013</a:t>
                      </a:r>
                      <a:endParaRPr lang="es-AR" sz="1100" kern="1200" dirty="0">
                        <a:solidFill>
                          <a:schemeClr val="dk1"/>
                        </a:solidFill>
                        <a:latin typeface="+mj-lt"/>
                        <a:ea typeface="+mn-ea"/>
                        <a:cs typeface="Arial" pitchFamily="34" charset="0"/>
                      </a:endParaRPr>
                    </a:p>
                  </a:txBody>
                  <a:tcPr marL="7389" marR="7389" marT="7389" marB="0" anchor="ctr">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noFill/>
                  </a:tcPr>
                </a:tc>
                <a:tc>
                  <a:txBody>
                    <a:bodyPr/>
                    <a:lstStyle/>
                    <a:p>
                      <a:pPr algn="ctr" rtl="0" fontAlgn="ctr"/>
                      <a:r>
                        <a:rPr lang="es-ES" sz="1100" kern="1200" dirty="0">
                          <a:solidFill>
                            <a:schemeClr val="dk1"/>
                          </a:solidFill>
                          <a:latin typeface="+mj-lt"/>
                          <a:ea typeface="+mn-ea"/>
                          <a:cs typeface="Arial" pitchFamily="34" charset="0"/>
                        </a:rPr>
                        <a:t>13%</a:t>
                      </a:r>
                    </a:p>
                  </a:txBody>
                  <a:tcPr marL="0" marR="0" marT="0" marB="0" anchor="ctr">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noFill/>
                  </a:tcPr>
                </a:tc>
                <a:tc>
                  <a:txBody>
                    <a:bodyPr/>
                    <a:lstStyle/>
                    <a:p>
                      <a:pPr algn="ctr" rtl="0" fontAlgn="ctr"/>
                      <a:r>
                        <a:rPr lang="es-ES" sz="1100" kern="1200" dirty="0">
                          <a:solidFill>
                            <a:schemeClr val="dk1"/>
                          </a:solidFill>
                          <a:latin typeface="+mj-lt"/>
                          <a:ea typeface="+mn-ea"/>
                          <a:cs typeface="Arial" pitchFamily="34" charset="0"/>
                        </a:rPr>
                        <a:t>77.1%</a:t>
                      </a:r>
                    </a:p>
                  </a:txBody>
                  <a:tcPr marL="0" marR="0" marT="0" marB="0" anchor="ctr">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noFill/>
                  </a:tcPr>
                </a:tc>
              </a:tr>
              <a:tr h="251800">
                <a:tc>
                  <a:txBody>
                    <a:bodyPr/>
                    <a:lstStyle/>
                    <a:p>
                      <a:pPr marL="0" algn="l" defTabSz="1028495" rtl="0" eaLnBrk="1" fontAlgn="ctr" latinLnBrk="0" hangingPunct="1"/>
                      <a:r>
                        <a:rPr lang="es-AR" sz="1200" kern="1200" dirty="0">
                          <a:solidFill>
                            <a:schemeClr val="dk1"/>
                          </a:solidFill>
                          <a:latin typeface="+mj-lt"/>
                          <a:ea typeface="+mn-ea"/>
                          <a:cs typeface="Arial" pitchFamily="34" charset="0"/>
                        </a:rPr>
                        <a:t>Alimentos, bebidas  y artículos limpieza.</a:t>
                      </a:r>
                    </a:p>
                  </a:txBody>
                  <a:tcPr marL="7389" marR="7389" marT="7389" marB="0" anchor="ctr">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noFill/>
                  </a:tcPr>
                </a:tc>
                <a:tc>
                  <a:txBody>
                    <a:bodyPr/>
                    <a:lstStyle/>
                    <a:p>
                      <a:pPr marL="0" algn="ctr" defTabSz="1028495" rtl="0" eaLnBrk="1" fontAlgn="ctr" latinLnBrk="0" hangingPunct="1"/>
                      <a:r>
                        <a:rPr lang="es-AR" sz="1100" kern="1200" dirty="0">
                          <a:solidFill>
                            <a:schemeClr val="dk1"/>
                          </a:solidFill>
                          <a:latin typeface="+mj-lt"/>
                          <a:ea typeface="+mn-ea"/>
                          <a:cs typeface="Arial" pitchFamily="34" charset="0"/>
                        </a:rPr>
                        <a:t>1.200</a:t>
                      </a:r>
                    </a:p>
                  </a:txBody>
                  <a:tcPr marL="7389" marR="7389" marT="7389" marB="0" anchor="ctr">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noFill/>
                  </a:tcPr>
                </a:tc>
                <a:tc>
                  <a:txBody>
                    <a:bodyPr/>
                    <a:lstStyle/>
                    <a:p>
                      <a:pPr marL="0" algn="ctr" defTabSz="1028495" rtl="0" eaLnBrk="1" fontAlgn="ctr" latinLnBrk="0" hangingPunct="1"/>
                      <a:r>
                        <a:rPr lang="es-AR" sz="1100" kern="1200" dirty="0">
                          <a:solidFill>
                            <a:schemeClr val="dk1"/>
                          </a:solidFill>
                          <a:latin typeface="+mj-lt"/>
                          <a:ea typeface="+mn-ea"/>
                          <a:cs typeface="Arial" pitchFamily="34" charset="0"/>
                        </a:rPr>
                        <a:t>1.800</a:t>
                      </a:r>
                    </a:p>
                  </a:txBody>
                  <a:tcPr marL="7389" marR="7389" marT="7389" marB="0" anchor="ctr">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noFill/>
                  </a:tcPr>
                </a:tc>
                <a:tc>
                  <a:txBody>
                    <a:bodyPr/>
                    <a:lstStyle/>
                    <a:p>
                      <a:pPr marL="0" algn="ctr" defTabSz="1028495" rtl="0" eaLnBrk="1" fontAlgn="ctr" latinLnBrk="0" hangingPunct="1"/>
                      <a:r>
                        <a:rPr lang="es-AR" sz="1100" kern="1200" dirty="0">
                          <a:solidFill>
                            <a:schemeClr val="dk1"/>
                          </a:solidFill>
                          <a:latin typeface="+mj-lt"/>
                          <a:ea typeface="+mn-ea"/>
                          <a:cs typeface="Arial" pitchFamily="34" charset="0"/>
                        </a:rPr>
                        <a:t>2.520</a:t>
                      </a:r>
                    </a:p>
                  </a:txBody>
                  <a:tcPr marL="7389" marR="7389" marT="7389" marB="0" anchor="ctr">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noFill/>
                  </a:tcPr>
                </a:tc>
                <a:tc>
                  <a:txBody>
                    <a:bodyPr/>
                    <a:lstStyle/>
                    <a:p>
                      <a:pPr marL="0" algn="ctr" defTabSz="1028495" rtl="0" eaLnBrk="1" fontAlgn="ctr" latinLnBrk="0" hangingPunct="1"/>
                      <a:r>
                        <a:rPr lang="es-AR" sz="1100" kern="1200" dirty="0" smtClean="0">
                          <a:solidFill>
                            <a:schemeClr val="dk1"/>
                          </a:solidFill>
                          <a:latin typeface="+mj-lt"/>
                          <a:ea typeface="+mn-ea"/>
                          <a:cs typeface="Arial" pitchFamily="34" charset="0"/>
                        </a:rPr>
                        <a:t>3.591</a:t>
                      </a:r>
                    </a:p>
                  </a:txBody>
                  <a:tcPr marL="7389" marR="7389" marT="7389" marB="0" anchor="ctr">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noFill/>
                  </a:tcPr>
                </a:tc>
                <a:tc>
                  <a:txBody>
                    <a:bodyPr/>
                    <a:lstStyle/>
                    <a:p>
                      <a:pPr algn="ctr" rtl="0" fontAlgn="ctr"/>
                      <a:r>
                        <a:rPr lang="es-ES" sz="1100" kern="1200" dirty="0">
                          <a:solidFill>
                            <a:schemeClr val="dk1"/>
                          </a:solidFill>
                          <a:latin typeface="+mj-lt"/>
                          <a:ea typeface="+mn-ea"/>
                          <a:cs typeface="Arial" pitchFamily="34" charset="0"/>
                        </a:rPr>
                        <a:t>6</a:t>
                      </a:r>
                      <a:r>
                        <a:rPr lang="es-ES" sz="1100" kern="1200" dirty="0" smtClean="0">
                          <a:solidFill>
                            <a:schemeClr val="dk1"/>
                          </a:solidFill>
                          <a:latin typeface="+mj-lt"/>
                          <a:ea typeface="+mn-ea"/>
                          <a:cs typeface="Arial" pitchFamily="34" charset="0"/>
                        </a:rPr>
                        <a:t>%</a:t>
                      </a:r>
                      <a:endParaRPr lang="es-ES" sz="1100" kern="1200" dirty="0">
                        <a:solidFill>
                          <a:schemeClr val="dk1"/>
                        </a:solidFill>
                        <a:latin typeface="+mj-lt"/>
                        <a:ea typeface="+mn-ea"/>
                        <a:cs typeface="Arial" pitchFamily="34" charset="0"/>
                      </a:endParaRPr>
                    </a:p>
                  </a:txBody>
                  <a:tcPr marL="0" marR="0" marT="0" marB="0" anchor="ctr">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noFill/>
                  </a:tcPr>
                </a:tc>
                <a:tc>
                  <a:txBody>
                    <a:bodyPr/>
                    <a:lstStyle/>
                    <a:p>
                      <a:pPr algn="ctr" rtl="0" fontAlgn="ctr"/>
                      <a:r>
                        <a:rPr lang="es-ES" sz="1100" kern="1200" dirty="0" smtClean="0">
                          <a:solidFill>
                            <a:schemeClr val="dk1"/>
                          </a:solidFill>
                          <a:latin typeface="+mj-lt"/>
                          <a:ea typeface="+mn-ea"/>
                          <a:cs typeface="Arial" pitchFamily="34" charset="0"/>
                        </a:rPr>
                        <a:t>42.5%</a:t>
                      </a:r>
                      <a:endParaRPr lang="es-ES" sz="1100" kern="1200" dirty="0">
                        <a:solidFill>
                          <a:schemeClr val="dk1"/>
                        </a:solidFill>
                        <a:latin typeface="+mj-lt"/>
                        <a:ea typeface="+mn-ea"/>
                        <a:cs typeface="Arial" pitchFamily="34" charset="0"/>
                      </a:endParaRPr>
                    </a:p>
                  </a:txBody>
                  <a:tcPr marL="0" marR="0" marT="0" marB="0" anchor="ctr">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noFill/>
                  </a:tcPr>
                </a:tc>
              </a:tr>
              <a:tr h="385171">
                <a:tc>
                  <a:txBody>
                    <a:bodyPr/>
                    <a:lstStyle/>
                    <a:p>
                      <a:pPr marL="0" algn="l" defTabSz="1028495" rtl="0" eaLnBrk="1" fontAlgn="ctr" latinLnBrk="0" hangingPunct="1"/>
                      <a:r>
                        <a:rPr lang="es-AR" sz="1200" kern="1200" dirty="0">
                          <a:solidFill>
                            <a:schemeClr val="dk1"/>
                          </a:solidFill>
                          <a:latin typeface="+mj-lt"/>
                          <a:ea typeface="+mn-ea"/>
                          <a:cs typeface="Arial" pitchFamily="34" charset="0"/>
                        </a:rPr>
                        <a:t>Electrodomésticos </a:t>
                      </a:r>
                      <a:br>
                        <a:rPr lang="es-AR" sz="1200" kern="1200" dirty="0">
                          <a:solidFill>
                            <a:schemeClr val="dk1"/>
                          </a:solidFill>
                          <a:latin typeface="+mj-lt"/>
                          <a:ea typeface="+mn-ea"/>
                          <a:cs typeface="Arial" pitchFamily="34" charset="0"/>
                        </a:rPr>
                      </a:br>
                      <a:r>
                        <a:rPr lang="es-AR" sz="1200" kern="1200" dirty="0">
                          <a:solidFill>
                            <a:schemeClr val="dk1"/>
                          </a:solidFill>
                          <a:latin typeface="+mj-lt"/>
                          <a:ea typeface="+mn-ea"/>
                          <a:cs typeface="Arial" pitchFamily="34" charset="0"/>
                        </a:rPr>
                        <a:t>(línea blanca y marrón)</a:t>
                      </a:r>
                    </a:p>
                  </a:txBody>
                  <a:tcPr marL="7389" marR="7389" marT="7389" marB="0" anchor="ctr">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noFill/>
                  </a:tcPr>
                </a:tc>
                <a:tc>
                  <a:txBody>
                    <a:bodyPr/>
                    <a:lstStyle/>
                    <a:p>
                      <a:pPr marL="0" algn="ctr" defTabSz="1028495" rtl="0" eaLnBrk="1" fontAlgn="ctr" latinLnBrk="0" hangingPunct="1"/>
                      <a:r>
                        <a:rPr lang="es-AR" sz="1100" kern="1200" dirty="0">
                          <a:solidFill>
                            <a:schemeClr val="dk1"/>
                          </a:solidFill>
                          <a:latin typeface="+mj-lt"/>
                          <a:ea typeface="+mn-ea"/>
                          <a:cs typeface="Arial" pitchFamily="34" charset="0"/>
                        </a:rPr>
                        <a:t>600</a:t>
                      </a:r>
                    </a:p>
                  </a:txBody>
                  <a:tcPr marL="7389" marR="7389" marT="7389" marB="0" anchor="ctr">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noFill/>
                  </a:tcPr>
                </a:tc>
                <a:tc>
                  <a:txBody>
                    <a:bodyPr/>
                    <a:lstStyle/>
                    <a:p>
                      <a:pPr marL="0" algn="ctr" defTabSz="1028495" rtl="0" eaLnBrk="1" fontAlgn="ctr" latinLnBrk="0" hangingPunct="1"/>
                      <a:r>
                        <a:rPr lang="es-AR" sz="1100" kern="1200" dirty="0">
                          <a:solidFill>
                            <a:schemeClr val="dk1"/>
                          </a:solidFill>
                          <a:latin typeface="+mj-lt"/>
                          <a:ea typeface="+mn-ea"/>
                          <a:cs typeface="Arial" pitchFamily="34" charset="0"/>
                        </a:rPr>
                        <a:t>1.000</a:t>
                      </a:r>
                    </a:p>
                  </a:txBody>
                  <a:tcPr marL="7389" marR="7389" marT="7389" marB="0" anchor="ctr">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noFill/>
                  </a:tcPr>
                </a:tc>
                <a:tc>
                  <a:txBody>
                    <a:bodyPr/>
                    <a:lstStyle/>
                    <a:p>
                      <a:pPr marL="0" algn="ctr" defTabSz="1028495" rtl="0" eaLnBrk="1" fontAlgn="ctr" latinLnBrk="0" hangingPunct="1"/>
                      <a:r>
                        <a:rPr lang="es-AR" sz="1100" kern="1200" dirty="0">
                          <a:solidFill>
                            <a:schemeClr val="dk1"/>
                          </a:solidFill>
                          <a:latin typeface="+mj-lt"/>
                          <a:ea typeface="+mn-ea"/>
                          <a:cs typeface="Arial" pitchFamily="34" charset="0"/>
                        </a:rPr>
                        <a:t>1.910</a:t>
                      </a:r>
                    </a:p>
                  </a:txBody>
                  <a:tcPr marL="7389" marR="7389" marT="7389" marB="0" anchor="ctr">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noFill/>
                  </a:tcPr>
                </a:tc>
                <a:tc>
                  <a:txBody>
                    <a:bodyPr/>
                    <a:lstStyle/>
                    <a:p>
                      <a:pPr marL="0" algn="ctr" defTabSz="1028495" rtl="0" eaLnBrk="1" fontAlgn="ctr" latinLnBrk="0" hangingPunct="1"/>
                      <a:r>
                        <a:rPr lang="es-AR" sz="1100" kern="1200" dirty="0" smtClean="0">
                          <a:solidFill>
                            <a:schemeClr val="dk1"/>
                          </a:solidFill>
                          <a:latin typeface="+mj-lt"/>
                          <a:ea typeface="+mn-ea"/>
                          <a:cs typeface="Arial" pitchFamily="34" charset="0"/>
                        </a:rPr>
                        <a:t>3.284</a:t>
                      </a:r>
                      <a:endParaRPr lang="es-AR" sz="1100" kern="1200" dirty="0">
                        <a:solidFill>
                          <a:schemeClr val="dk1"/>
                        </a:solidFill>
                        <a:latin typeface="+mj-lt"/>
                        <a:ea typeface="+mn-ea"/>
                        <a:cs typeface="Arial" pitchFamily="34" charset="0"/>
                      </a:endParaRPr>
                    </a:p>
                  </a:txBody>
                  <a:tcPr marL="7389" marR="7389" marT="7389" marB="0" anchor="ctr">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noFill/>
                  </a:tcPr>
                </a:tc>
                <a:tc>
                  <a:txBody>
                    <a:bodyPr/>
                    <a:lstStyle/>
                    <a:p>
                      <a:pPr algn="ctr" rtl="0" fontAlgn="ctr"/>
                      <a:r>
                        <a:rPr lang="es-ES" sz="1100" kern="1200" dirty="0">
                          <a:solidFill>
                            <a:schemeClr val="dk1"/>
                          </a:solidFill>
                          <a:latin typeface="+mj-lt"/>
                          <a:ea typeface="+mn-ea"/>
                          <a:cs typeface="Arial" pitchFamily="34" charset="0"/>
                        </a:rPr>
                        <a:t>5%</a:t>
                      </a:r>
                    </a:p>
                  </a:txBody>
                  <a:tcPr marL="0" marR="0" marT="0" marB="0" anchor="ctr">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noFill/>
                  </a:tcPr>
                </a:tc>
                <a:tc>
                  <a:txBody>
                    <a:bodyPr/>
                    <a:lstStyle/>
                    <a:p>
                      <a:pPr algn="ctr" rtl="0" fontAlgn="ctr"/>
                      <a:r>
                        <a:rPr lang="es-ES" sz="1100" kern="1200" dirty="0">
                          <a:solidFill>
                            <a:schemeClr val="dk1"/>
                          </a:solidFill>
                          <a:latin typeface="+mj-lt"/>
                          <a:ea typeface="+mn-ea"/>
                          <a:cs typeface="Arial" pitchFamily="34" charset="0"/>
                        </a:rPr>
                        <a:t>71.9%</a:t>
                      </a:r>
                    </a:p>
                  </a:txBody>
                  <a:tcPr marL="0" marR="0" marT="0" marB="0" anchor="ctr">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noFill/>
                  </a:tcPr>
                </a:tc>
              </a:tr>
              <a:tr h="357731">
                <a:tc>
                  <a:txBody>
                    <a:bodyPr/>
                    <a:lstStyle/>
                    <a:p>
                      <a:pPr algn="l" rtl="0" fontAlgn="ctr"/>
                      <a:r>
                        <a:rPr lang="es-MX" sz="1200" kern="1200" dirty="0">
                          <a:solidFill>
                            <a:schemeClr val="dk1"/>
                          </a:solidFill>
                          <a:latin typeface="+mj-lt"/>
                          <a:ea typeface="+mn-ea"/>
                          <a:cs typeface="Arial" pitchFamily="34" charset="0"/>
                        </a:rPr>
                        <a:t>Bicicletas y accesorios</a:t>
                      </a:r>
                    </a:p>
                  </a:txBody>
                  <a:tcPr marL="0" marR="0" marT="0" marB="0" anchor="ctr">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noFill/>
                  </a:tcPr>
                </a:tc>
                <a:tc>
                  <a:txBody>
                    <a:bodyPr/>
                    <a:lstStyle/>
                    <a:p>
                      <a:pPr marL="0" algn="ctr" defTabSz="1028495" rtl="0" eaLnBrk="1" fontAlgn="ctr" latinLnBrk="0" hangingPunct="1"/>
                      <a:r>
                        <a:rPr lang="es-AR" sz="1100" kern="1200" smtClean="0">
                          <a:solidFill>
                            <a:schemeClr val="dk1"/>
                          </a:solidFill>
                          <a:latin typeface="+mj-lt"/>
                          <a:ea typeface="+mn-ea"/>
                          <a:cs typeface="Arial" pitchFamily="34" charset="0"/>
                        </a:rPr>
                        <a:t>s/d</a:t>
                      </a:r>
                      <a:endParaRPr lang="es-AR" sz="1100" kern="1200" dirty="0">
                        <a:solidFill>
                          <a:schemeClr val="dk1"/>
                        </a:solidFill>
                        <a:latin typeface="+mj-lt"/>
                        <a:ea typeface="+mn-ea"/>
                        <a:cs typeface="Arial" pitchFamily="34" charset="0"/>
                      </a:endParaRPr>
                    </a:p>
                  </a:txBody>
                  <a:tcPr marL="7389" marR="7389" marT="7389" marB="0" anchor="ctr">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noFill/>
                  </a:tcPr>
                </a:tc>
                <a:tc>
                  <a:txBody>
                    <a:bodyPr/>
                    <a:lstStyle/>
                    <a:p>
                      <a:pPr marL="0" algn="ctr" defTabSz="1028495" rtl="0" eaLnBrk="1" fontAlgn="ctr" latinLnBrk="0" hangingPunct="1"/>
                      <a:r>
                        <a:rPr lang="es-AR" sz="1100" kern="1200" smtClean="0">
                          <a:solidFill>
                            <a:schemeClr val="dk1"/>
                          </a:solidFill>
                          <a:latin typeface="+mj-lt"/>
                          <a:ea typeface="+mn-ea"/>
                          <a:cs typeface="Arial" pitchFamily="34" charset="0"/>
                        </a:rPr>
                        <a:t>s/d</a:t>
                      </a:r>
                      <a:endParaRPr lang="es-AR" sz="1100" kern="1200" dirty="0">
                        <a:solidFill>
                          <a:schemeClr val="dk1"/>
                        </a:solidFill>
                        <a:latin typeface="+mj-lt"/>
                        <a:ea typeface="+mn-ea"/>
                        <a:cs typeface="Arial" pitchFamily="34" charset="0"/>
                      </a:endParaRPr>
                    </a:p>
                  </a:txBody>
                  <a:tcPr marL="7389" marR="7389" marT="7389" marB="0" anchor="ctr">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noFill/>
                  </a:tcPr>
                </a:tc>
                <a:tc>
                  <a:txBody>
                    <a:bodyPr/>
                    <a:lstStyle/>
                    <a:p>
                      <a:pPr marL="0" algn="ctr" defTabSz="1028495" rtl="0" eaLnBrk="1" fontAlgn="ctr" latinLnBrk="0" hangingPunct="1"/>
                      <a:r>
                        <a:rPr lang="es-AR" sz="1100" kern="1200" dirty="0" smtClean="0">
                          <a:solidFill>
                            <a:schemeClr val="dk1"/>
                          </a:solidFill>
                          <a:latin typeface="+mj-lt"/>
                          <a:ea typeface="+mn-ea"/>
                          <a:cs typeface="Arial" pitchFamily="34" charset="0"/>
                        </a:rPr>
                        <a:t>1847</a:t>
                      </a:r>
                      <a:endParaRPr lang="es-AR" sz="1100" kern="1200" dirty="0">
                        <a:solidFill>
                          <a:schemeClr val="dk1"/>
                        </a:solidFill>
                        <a:latin typeface="+mj-lt"/>
                        <a:ea typeface="+mn-ea"/>
                        <a:cs typeface="Arial" pitchFamily="34" charset="0"/>
                      </a:endParaRPr>
                    </a:p>
                  </a:txBody>
                  <a:tcPr marL="7389" marR="7389" marT="7389" marB="0" anchor="ctr">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noFill/>
                  </a:tcPr>
                </a:tc>
                <a:tc>
                  <a:txBody>
                    <a:bodyPr/>
                    <a:lstStyle/>
                    <a:p>
                      <a:pPr algn="ctr" rtl="0" fontAlgn="ctr"/>
                      <a:r>
                        <a:rPr lang="es-MX" sz="1100" kern="1200" dirty="0" smtClean="0">
                          <a:solidFill>
                            <a:schemeClr val="dk1"/>
                          </a:solidFill>
                          <a:latin typeface="+mj-lt"/>
                          <a:ea typeface="+mn-ea"/>
                          <a:cs typeface="Arial" pitchFamily="34" charset="0"/>
                        </a:rPr>
                        <a:t>3101</a:t>
                      </a:r>
                      <a:endParaRPr lang="es-MX" sz="1100" kern="1200" dirty="0">
                        <a:solidFill>
                          <a:schemeClr val="dk1"/>
                        </a:solidFill>
                        <a:latin typeface="+mj-lt"/>
                        <a:ea typeface="+mn-ea"/>
                        <a:cs typeface="Arial" pitchFamily="34" charset="0"/>
                      </a:endParaRPr>
                    </a:p>
                  </a:txBody>
                  <a:tcPr marL="0" marR="0" marT="0" marB="0" anchor="ctr">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noFill/>
                  </a:tcPr>
                </a:tc>
                <a:tc>
                  <a:txBody>
                    <a:bodyPr/>
                    <a:lstStyle/>
                    <a:p>
                      <a:pPr algn="ctr" rtl="0" fontAlgn="ctr"/>
                      <a:r>
                        <a:rPr lang="es-MX" sz="1000" b="0" i="0" u="none" strike="noStrike" dirty="0">
                          <a:solidFill>
                            <a:srgbClr val="000000"/>
                          </a:solidFill>
                          <a:effectLst/>
                          <a:latin typeface="Verdana"/>
                        </a:rPr>
                        <a:t>5%</a:t>
                      </a:r>
                    </a:p>
                  </a:txBody>
                  <a:tcPr marL="0" marR="0" marT="0" marB="0" anchor="ctr">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noFill/>
                  </a:tcPr>
                </a:tc>
                <a:tc>
                  <a:txBody>
                    <a:bodyPr/>
                    <a:lstStyle/>
                    <a:p>
                      <a:pPr algn="ctr" rtl="0" fontAlgn="ctr"/>
                      <a:r>
                        <a:rPr lang="es-MX" sz="1100" kern="1200" dirty="0">
                          <a:solidFill>
                            <a:schemeClr val="dk1"/>
                          </a:solidFill>
                          <a:latin typeface="+mj-lt"/>
                          <a:ea typeface="+mn-ea"/>
                          <a:cs typeface="Arial" pitchFamily="34" charset="0"/>
                        </a:rPr>
                        <a:t>67.9%</a:t>
                      </a:r>
                    </a:p>
                  </a:txBody>
                  <a:tcPr marL="0" marR="0" marT="0" marB="0" anchor="ctr">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noFill/>
                  </a:tcPr>
                </a:tc>
              </a:tr>
              <a:tr h="357731">
                <a:tc>
                  <a:txBody>
                    <a:bodyPr/>
                    <a:lstStyle/>
                    <a:p>
                      <a:pPr algn="l" rtl="0" fontAlgn="ctr"/>
                      <a:r>
                        <a:rPr lang="es-MX" sz="1200" kern="1200" dirty="0">
                          <a:solidFill>
                            <a:schemeClr val="dk1"/>
                          </a:solidFill>
                          <a:latin typeface="+mj-lt"/>
                          <a:ea typeface="+mn-ea"/>
                          <a:cs typeface="Arial" pitchFamily="34" charset="0"/>
                        </a:rPr>
                        <a:t>Materiales y herramientas de construcción</a:t>
                      </a:r>
                    </a:p>
                  </a:txBody>
                  <a:tcPr marL="0" marR="0" marT="0" marB="0" anchor="ctr">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noFill/>
                  </a:tcPr>
                </a:tc>
                <a:tc>
                  <a:txBody>
                    <a:bodyPr/>
                    <a:lstStyle/>
                    <a:p>
                      <a:pPr marL="0" algn="ctr" defTabSz="1028495" rtl="0" eaLnBrk="1" fontAlgn="ctr" latinLnBrk="0" hangingPunct="1"/>
                      <a:r>
                        <a:rPr lang="es-AR" sz="1100" kern="1200" smtClean="0">
                          <a:solidFill>
                            <a:schemeClr val="dk1"/>
                          </a:solidFill>
                          <a:latin typeface="+mj-lt"/>
                          <a:ea typeface="+mn-ea"/>
                          <a:cs typeface="Arial" pitchFamily="34" charset="0"/>
                        </a:rPr>
                        <a:t>s/d</a:t>
                      </a:r>
                      <a:endParaRPr lang="es-AR" sz="1100" kern="1200" dirty="0">
                        <a:solidFill>
                          <a:schemeClr val="dk1"/>
                        </a:solidFill>
                        <a:latin typeface="+mj-lt"/>
                        <a:ea typeface="+mn-ea"/>
                        <a:cs typeface="Arial" pitchFamily="34" charset="0"/>
                      </a:endParaRPr>
                    </a:p>
                  </a:txBody>
                  <a:tcPr marL="7389" marR="7389" marT="7389" marB="0" anchor="ctr">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noFill/>
                  </a:tcPr>
                </a:tc>
                <a:tc>
                  <a:txBody>
                    <a:bodyPr/>
                    <a:lstStyle/>
                    <a:p>
                      <a:pPr marL="0" algn="ctr" defTabSz="1028495" rtl="0" eaLnBrk="1" fontAlgn="ctr" latinLnBrk="0" hangingPunct="1"/>
                      <a:r>
                        <a:rPr lang="es-AR" sz="1100" kern="1200" smtClean="0">
                          <a:solidFill>
                            <a:schemeClr val="dk1"/>
                          </a:solidFill>
                          <a:latin typeface="+mj-lt"/>
                          <a:ea typeface="+mn-ea"/>
                          <a:cs typeface="Arial" pitchFamily="34" charset="0"/>
                        </a:rPr>
                        <a:t>s/d</a:t>
                      </a:r>
                      <a:endParaRPr lang="es-AR" sz="1100" kern="1200" dirty="0">
                        <a:solidFill>
                          <a:schemeClr val="dk1"/>
                        </a:solidFill>
                        <a:latin typeface="+mj-lt"/>
                        <a:ea typeface="+mn-ea"/>
                        <a:cs typeface="Arial" pitchFamily="34" charset="0"/>
                      </a:endParaRPr>
                    </a:p>
                  </a:txBody>
                  <a:tcPr marL="7389" marR="7389" marT="7389" marB="0" anchor="ctr">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noFill/>
                  </a:tcPr>
                </a:tc>
                <a:tc>
                  <a:txBody>
                    <a:bodyPr/>
                    <a:lstStyle/>
                    <a:p>
                      <a:pPr marL="0" algn="ctr" defTabSz="1028495" rtl="0" eaLnBrk="1" fontAlgn="ctr" latinLnBrk="0" hangingPunct="1"/>
                      <a:r>
                        <a:rPr lang="es-AR" sz="1100" kern="1200" dirty="0" smtClean="0">
                          <a:solidFill>
                            <a:schemeClr val="dk1"/>
                          </a:solidFill>
                          <a:latin typeface="+mj-lt"/>
                          <a:ea typeface="+mn-ea"/>
                          <a:cs typeface="Arial" pitchFamily="34" charset="0"/>
                        </a:rPr>
                        <a:t>1675</a:t>
                      </a:r>
                      <a:endParaRPr lang="es-AR" sz="1100" kern="1200" dirty="0">
                        <a:solidFill>
                          <a:schemeClr val="dk1"/>
                        </a:solidFill>
                        <a:latin typeface="+mj-lt"/>
                        <a:ea typeface="+mn-ea"/>
                        <a:cs typeface="Arial" pitchFamily="34" charset="0"/>
                      </a:endParaRPr>
                    </a:p>
                  </a:txBody>
                  <a:tcPr marL="7389" marR="7389" marT="7389" marB="0" anchor="ctr">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noFill/>
                  </a:tcPr>
                </a:tc>
                <a:tc>
                  <a:txBody>
                    <a:bodyPr/>
                    <a:lstStyle/>
                    <a:p>
                      <a:pPr algn="ctr" rtl="0" fontAlgn="ctr"/>
                      <a:r>
                        <a:rPr lang="es-MX" sz="1100" kern="1200" dirty="0" smtClean="0">
                          <a:solidFill>
                            <a:schemeClr val="dk1"/>
                          </a:solidFill>
                          <a:latin typeface="+mj-lt"/>
                          <a:ea typeface="+mn-ea"/>
                          <a:cs typeface="Arial" pitchFamily="34" charset="0"/>
                        </a:rPr>
                        <a:t>2971</a:t>
                      </a:r>
                      <a:endParaRPr lang="es-MX" sz="1100" kern="1200" dirty="0">
                        <a:solidFill>
                          <a:schemeClr val="dk1"/>
                        </a:solidFill>
                        <a:latin typeface="+mj-lt"/>
                        <a:ea typeface="+mn-ea"/>
                        <a:cs typeface="Arial" pitchFamily="34" charset="0"/>
                      </a:endParaRPr>
                    </a:p>
                  </a:txBody>
                  <a:tcPr marL="0" marR="0" marT="0" marB="0" anchor="ctr">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noFill/>
                  </a:tcPr>
                </a:tc>
                <a:tc>
                  <a:txBody>
                    <a:bodyPr/>
                    <a:lstStyle/>
                    <a:p>
                      <a:pPr algn="ctr" rtl="0" fontAlgn="ctr"/>
                      <a:r>
                        <a:rPr lang="es-MX" sz="1000" b="0" i="0" u="none" strike="noStrike" dirty="0">
                          <a:solidFill>
                            <a:srgbClr val="000000"/>
                          </a:solidFill>
                          <a:effectLst/>
                          <a:latin typeface="Verdana"/>
                        </a:rPr>
                        <a:t>5%</a:t>
                      </a:r>
                    </a:p>
                  </a:txBody>
                  <a:tcPr marL="0" marR="0" marT="0" marB="0" anchor="ctr">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noFill/>
                  </a:tcPr>
                </a:tc>
                <a:tc>
                  <a:txBody>
                    <a:bodyPr/>
                    <a:lstStyle/>
                    <a:p>
                      <a:pPr algn="ctr" rtl="0" fontAlgn="ctr"/>
                      <a:r>
                        <a:rPr lang="es-MX" sz="1100" kern="1200" dirty="0">
                          <a:solidFill>
                            <a:schemeClr val="dk1"/>
                          </a:solidFill>
                          <a:latin typeface="+mj-lt"/>
                          <a:ea typeface="+mn-ea"/>
                          <a:cs typeface="Arial" pitchFamily="34" charset="0"/>
                        </a:rPr>
                        <a:t>77.4%</a:t>
                      </a:r>
                    </a:p>
                  </a:txBody>
                  <a:tcPr marL="0" marR="0" marT="0" marB="0" anchor="ctr">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noFill/>
                  </a:tcPr>
                </a:tc>
              </a:tr>
              <a:tr h="251800">
                <a:tc>
                  <a:txBody>
                    <a:bodyPr/>
                    <a:lstStyle/>
                    <a:p>
                      <a:pPr marL="0" algn="l" defTabSz="1028495" rtl="0" eaLnBrk="1" fontAlgn="ctr" latinLnBrk="0" hangingPunct="1"/>
                      <a:r>
                        <a:rPr lang="es-AR" sz="1200" kern="1200" dirty="0">
                          <a:solidFill>
                            <a:schemeClr val="dk1"/>
                          </a:solidFill>
                          <a:latin typeface="+mj-lt"/>
                          <a:ea typeface="+mn-ea"/>
                          <a:cs typeface="Arial" pitchFamily="34" charset="0"/>
                        </a:rPr>
                        <a:t>Indumentaria de vestir y deportiva</a:t>
                      </a:r>
                    </a:p>
                  </a:txBody>
                  <a:tcPr marL="7389" marR="7389" marT="7389" marB="0" anchor="ctr">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noFill/>
                  </a:tcPr>
                </a:tc>
                <a:tc>
                  <a:txBody>
                    <a:bodyPr/>
                    <a:lstStyle/>
                    <a:p>
                      <a:pPr marL="0" algn="ctr" defTabSz="1028495" rtl="0" eaLnBrk="1" fontAlgn="ctr" latinLnBrk="0" hangingPunct="1"/>
                      <a:r>
                        <a:rPr lang="es-AR" sz="1100" kern="1200" dirty="0">
                          <a:solidFill>
                            <a:schemeClr val="dk1"/>
                          </a:solidFill>
                          <a:latin typeface="+mj-lt"/>
                          <a:ea typeface="+mn-ea"/>
                          <a:cs typeface="Arial" pitchFamily="34" charset="0"/>
                        </a:rPr>
                        <a:t>440</a:t>
                      </a:r>
                    </a:p>
                  </a:txBody>
                  <a:tcPr marL="7389" marR="7389" marT="7389" marB="0" anchor="ctr">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noFill/>
                  </a:tcPr>
                </a:tc>
                <a:tc>
                  <a:txBody>
                    <a:bodyPr/>
                    <a:lstStyle/>
                    <a:p>
                      <a:pPr marL="0" algn="ctr" defTabSz="1028495" rtl="0" eaLnBrk="1" fontAlgn="ctr" latinLnBrk="0" hangingPunct="1"/>
                      <a:r>
                        <a:rPr lang="es-AR" sz="1100" kern="1200" dirty="0">
                          <a:solidFill>
                            <a:schemeClr val="dk1"/>
                          </a:solidFill>
                          <a:latin typeface="+mj-lt"/>
                          <a:ea typeface="+mn-ea"/>
                          <a:cs typeface="Arial" pitchFamily="34" charset="0"/>
                        </a:rPr>
                        <a:t>740</a:t>
                      </a:r>
                    </a:p>
                  </a:txBody>
                  <a:tcPr marL="7389" marR="7389" marT="7389" marB="0" anchor="ctr">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noFill/>
                  </a:tcPr>
                </a:tc>
                <a:tc>
                  <a:txBody>
                    <a:bodyPr/>
                    <a:lstStyle/>
                    <a:p>
                      <a:pPr marL="0" algn="ctr" defTabSz="1028495" rtl="0" eaLnBrk="1" fontAlgn="ctr" latinLnBrk="0" hangingPunct="1"/>
                      <a:r>
                        <a:rPr lang="es-AR" sz="1100" kern="1200" dirty="0">
                          <a:solidFill>
                            <a:schemeClr val="dk1"/>
                          </a:solidFill>
                          <a:latin typeface="+mj-lt"/>
                          <a:ea typeface="+mn-ea"/>
                          <a:cs typeface="Arial" pitchFamily="34" charset="0"/>
                        </a:rPr>
                        <a:t>1.510</a:t>
                      </a:r>
                    </a:p>
                  </a:txBody>
                  <a:tcPr marL="7389" marR="7389" marT="7389" marB="0" anchor="ctr">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noFill/>
                  </a:tcPr>
                </a:tc>
                <a:tc>
                  <a:txBody>
                    <a:bodyPr/>
                    <a:lstStyle/>
                    <a:p>
                      <a:pPr marL="0" algn="ctr" defTabSz="1028495" rtl="0" eaLnBrk="1" fontAlgn="ctr" latinLnBrk="0" hangingPunct="1"/>
                      <a:r>
                        <a:rPr lang="es-AR" sz="1100" kern="1200" dirty="0" smtClean="0">
                          <a:solidFill>
                            <a:schemeClr val="dk1"/>
                          </a:solidFill>
                          <a:latin typeface="+mj-lt"/>
                          <a:ea typeface="+mn-ea"/>
                          <a:cs typeface="Arial" pitchFamily="34" charset="0"/>
                        </a:rPr>
                        <a:t>2.743</a:t>
                      </a:r>
                      <a:endParaRPr lang="es-AR" sz="1100" kern="1200" dirty="0">
                        <a:solidFill>
                          <a:schemeClr val="dk1"/>
                        </a:solidFill>
                        <a:latin typeface="+mj-lt"/>
                        <a:ea typeface="+mn-ea"/>
                        <a:cs typeface="Arial" pitchFamily="34" charset="0"/>
                      </a:endParaRPr>
                    </a:p>
                  </a:txBody>
                  <a:tcPr marL="7389" marR="7389" marT="7389" marB="0" anchor="ctr">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noFill/>
                  </a:tcPr>
                </a:tc>
                <a:tc>
                  <a:txBody>
                    <a:bodyPr/>
                    <a:lstStyle/>
                    <a:p>
                      <a:pPr algn="ctr" rtl="0" fontAlgn="ctr"/>
                      <a:r>
                        <a:rPr lang="es-ES" sz="1100" kern="1200" dirty="0">
                          <a:solidFill>
                            <a:schemeClr val="dk1"/>
                          </a:solidFill>
                          <a:latin typeface="+mj-lt"/>
                          <a:ea typeface="+mn-ea"/>
                          <a:cs typeface="Arial" pitchFamily="34" charset="0"/>
                        </a:rPr>
                        <a:t>4%</a:t>
                      </a:r>
                    </a:p>
                  </a:txBody>
                  <a:tcPr marL="0" marR="0" marT="0" marB="0" anchor="ctr">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noFill/>
                  </a:tcPr>
                </a:tc>
                <a:tc>
                  <a:txBody>
                    <a:bodyPr/>
                    <a:lstStyle/>
                    <a:p>
                      <a:pPr algn="ctr" rtl="0" fontAlgn="ctr"/>
                      <a:r>
                        <a:rPr lang="es-ES" sz="1100" kern="1200">
                          <a:solidFill>
                            <a:schemeClr val="dk1"/>
                          </a:solidFill>
                          <a:latin typeface="+mj-lt"/>
                          <a:ea typeface="+mn-ea"/>
                          <a:cs typeface="Arial" pitchFamily="34" charset="0"/>
                        </a:rPr>
                        <a:t>81.7%</a:t>
                      </a:r>
                    </a:p>
                  </a:txBody>
                  <a:tcPr marL="0" marR="0" marT="0" marB="0" anchor="ctr">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noFill/>
                  </a:tcPr>
                </a:tc>
              </a:tr>
              <a:tr h="251800">
                <a:tc>
                  <a:txBody>
                    <a:bodyPr/>
                    <a:lstStyle/>
                    <a:p>
                      <a:pPr marL="0" algn="l" defTabSz="1028495" rtl="0" eaLnBrk="1" fontAlgn="ctr" latinLnBrk="0" hangingPunct="1"/>
                      <a:r>
                        <a:rPr lang="es-AR" sz="1200" kern="1200" dirty="0">
                          <a:solidFill>
                            <a:schemeClr val="dk1"/>
                          </a:solidFill>
                          <a:latin typeface="+mj-lt"/>
                          <a:ea typeface="+mn-ea"/>
                          <a:cs typeface="Arial" pitchFamily="34" charset="0"/>
                        </a:rPr>
                        <a:t>Artículos para el hogar</a:t>
                      </a:r>
                    </a:p>
                  </a:txBody>
                  <a:tcPr marL="7389" marR="7389" marT="7389" marB="0" anchor="ctr">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noFill/>
                  </a:tcPr>
                </a:tc>
                <a:tc>
                  <a:txBody>
                    <a:bodyPr/>
                    <a:lstStyle/>
                    <a:p>
                      <a:pPr marL="0" algn="ctr" defTabSz="1028495" rtl="0" eaLnBrk="1" fontAlgn="ctr" latinLnBrk="0" hangingPunct="1"/>
                      <a:r>
                        <a:rPr lang="es-AR" sz="1100" kern="1200" dirty="0">
                          <a:solidFill>
                            <a:schemeClr val="dk1"/>
                          </a:solidFill>
                          <a:latin typeface="+mj-lt"/>
                          <a:ea typeface="+mn-ea"/>
                          <a:cs typeface="Arial" pitchFamily="34" charset="0"/>
                        </a:rPr>
                        <a:t>440</a:t>
                      </a:r>
                    </a:p>
                  </a:txBody>
                  <a:tcPr marL="7389" marR="7389" marT="7389" marB="0" anchor="ctr">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noFill/>
                  </a:tcPr>
                </a:tc>
                <a:tc>
                  <a:txBody>
                    <a:bodyPr/>
                    <a:lstStyle/>
                    <a:p>
                      <a:pPr marL="0" algn="ctr" defTabSz="1028495" rtl="0" eaLnBrk="1" fontAlgn="ctr" latinLnBrk="0" hangingPunct="1"/>
                      <a:r>
                        <a:rPr lang="es-AR" sz="1100" kern="1200" dirty="0">
                          <a:solidFill>
                            <a:schemeClr val="dk1"/>
                          </a:solidFill>
                          <a:latin typeface="+mj-lt"/>
                          <a:ea typeface="+mn-ea"/>
                          <a:cs typeface="Arial" pitchFamily="34" charset="0"/>
                        </a:rPr>
                        <a:t>840</a:t>
                      </a:r>
                    </a:p>
                  </a:txBody>
                  <a:tcPr marL="7389" marR="7389" marT="7389" marB="0" anchor="ctr">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noFill/>
                  </a:tcPr>
                </a:tc>
                <a:tc>
                  <a:txBody>
                    <a:bodyPr/>
                    <a:lstStyle/>
                    <a:p>
                      <a:pPr marL="0" algn="ctr" defTabSz="1028495" rtl="0" eaLnBrk="1" fontAlgn="ctr" latinLnBrk="0" hangingPunct="1"/>
                      <a:r>
                        <a:rPr lang="es-AR" sz="1100" kern="1200" dirty="0">
                          <a:solidFill>
                            <a:schemeClr val="dk1"/>
                          </a:solidFill>
                          <a:latin typeface="+mj-lt"/>
                          <a:ea typeface="+mn-ea"/>
                          <a:cs typeface="Arial" pitchFamily="34" charset="0"/>
                        </a:rPr>
                        <a:t>1.360</a:t>
                      </a:r>
                    </a:p>
                  </a:txBody>
                  <a:tcPr marL="7389" marR="7389" marT="7389" marB="0" anchor="ctr">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noFill/>
                  </a:tcPr>
                </a:tc>
                <a:tc>
                  <a:txBody>
                    <a:bodyPr/>
                    <a:lstStyle/>
                    <a:p>
                      <a:pPr marL="0" algn="ctr" defTabSz="1028495" rtl="0" eaLnBrk="1" fontAlgn="ctr" latinLnBrk="0" hangingPunct="1"/>
                      <a:r>
                        <a:rPr lang="es-AR" sz="1100" kern="1200" dirty="0" smtClean="0">
                          <a:solidFill>
                            <a:schemeClr val="dk1"/>
                          </a:solidFill>
                          <a:latin typeface="+mj-lt"/>
                          <a:ea typeface="+mn-ea"/>
                          <a:cs typeface="Arial" pitchFamily="34" charset="0"/>
                        </a:rPr>
                        <a:t>2.278</a:t>
                      </a:r>
                      <a:endParaRPr lang="es-AR" sz="1100" kern="1200" dirty="0">
                        <a:solidFill>
                          <a:schemeClr val="dk1"/>
                        </a:solidFill>
                        <a:latin typeface="+mj-lt"/>
                        <a:ea typeface="+mn-ea"/>
                        <a:cs typeface="Arial" pitchFamily="34" charset="0"/>
                      </a:endParaRPr>
                    </a:p>
                  </a:txBody>
                  <a:tcPr marL="7389" marR="7389" marT="7389" marB="0" anchor="ctr">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noFill/>
                  </a:tcPr>
                </a:tc>
                <a:tc>
                  <a:txBody>
                    <a:bodyPr/>
                    <a:lstStyle/>
                    <a:p>
                      <a:pPr algn="ctr" rtl="0" fontAlgn="ctr"/>
                      <a:r>
                        <a:rPr lang="es-ES" sz="1100" kern="1200" dirty="0">
                          <a:solidFill>
                            <a:schemeClr val="dk1"/>
                          </a:solidFill>
                          <a:latin typeface="+mj-lt"/>
                          <a:ea typeface="+mn-ea"/>
                          <a:cs typeface="Arial" pitchFamily="34" charset="0"/>
                        </a:rPr>
                        <a:t>4%</a:t>
                      </a:r>
                    </a:p>
                  </a:txBody>
                  <a:tcPr marL="0" marR="0" marT="0" marB="0" anchor="ctr">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noFill/>
                  </a:tcPr>
                </a:tc>
                <a:tc>
                  <a:txBody>
                    <a:bodyPr/>
                    <a:lstStyle/>
                    <a:p>
                      <a:pPr algn="ctr" rtl="0" fontAlgn="ctr"/>
                      <a:r>
                        <a:rPr lang="es-ES" sz="1100" kern="1200" dirty="0">
                          <a:solidFill>
                            <a:schemeClr val="dk1"/>
                          </a:solidFill>
                          <a:latin typeface="+mj-lt"/>
                          <a:ea typeface="+mn-ea"/>
                          <a:cs typeface="Arial" pitchFamily="34" charset="0"/>
                        </a:rPr>
                        <a:t>67.5%</a:t>
                      </a:r>
                    </a:p>
                  </a:txBody>
                  <a:tcPr marL="0" marR="0" marT="0" marB="0" anchor="ctr">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noFill/>
                  </a:tcPr>
                </a:tc>
              </a:tr>
              <a:tr h="251800">
                <a:tc>
                  <a:txBody>
                    <a:bodyPr/>
                    <a:lstStyle/>
                    <a:p>
                      <a:pPr marL="0" algn="l" defTabSz="1028495" rtl="0" eaLnBrk="1" fontAlgn="ctr" latinLnBrk="0" hangingPunct="1"/>
                      <a:r>
                        <a:rPr lang="es-AR" sz="1200" kern="1200" dirty="0">
                          <a:solidFill>
                            <a:schemeClr val="dk1"/>
                          </a:solidFill>
                          <a:latin typeface="+mj-lt"/>
                          <a:ea typeface="+mn-ea"/>
                          <a:cs typeface="Arial" pitchFamily="34" charset="0"/>
                        </a:rPr>
                        <a:t>Entradas espectáculos y eventos</a:t>
                      </a:r>
                    </a:p>
                  </a:txBody>
                  <a:tcPr marL="7389" marR="7389" marT="7389" marB="0" anchor="ctr">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noFill/>
                  </a:tcPr>
                </a:tc>
                <a:tc>
                  <a:txBody>
                    <a:bodyPr/>
                    <a:lstStyle/>
                    <a:p>
                      <a:pPr marL="0" algn="ctr" defTabSz="1028495" rtl="0" eaLnBrk="1" fontAlgn="ctr" latinLnBrk="0" hangingPunct="1"/>
                      <a:r>
                        <a:rPr lang="es-AR" sz="1100" kern="1200" dirty="0">
                          <a:solidFill>
                            <a:schemeClr val="dk1"/>
                          </a:solidFill>
                          <a:latin typeface="+mj-lt"/>
                          <a:ea typeface="+mn-ea"/>
                          <a:cs typeface="Arial" pitchFamily="34" charset="0"/>
                        </a:rPr>
                        <a:t>480</a:t>
                      </a:r>
                    </a:p>
                  </a:txBody>
                  <a:tcPr marL="7389" marR="7389" marT="7389" marB="0" anchor="ctr">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noFill/>
                  </a:tcPr>
                </a:tc>
                <a:tc>
                  <a:txBody>
                    <a:bodyPr/>
                    <a:lstStyle/>
                    <a:p>
                      <a:pPr marL="0" algn="ctr" defTabSz="1028495" rtl="0" eaLnBrk="1" fontAlgn="ctr" latinLnBrk="0" hangingPunct="1"/>
                      <a:r>
                        <a:rPr lang="es-AR" sz="1100" kern="1200" dirty="0">
                          <a:solidFill>
                            <a:schemeClr val="dk1"/>
                          </a:solidFill>
                          <a:latin typeface="+mj-lt"/>
                          <a:ea typeface="+mn-ea"/>
                          <a:cs typeface="Arial" pitchFamily="34" charset="0"/>
                        </a:rPr>
                        <a:t>690</a:t>
                      </a:r>
                    </a:p>
                  </a:txBody>
                  <a:tcPr marL="7389" marR="7389" marT="7389" marB="0" anchor="ctr">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noFill/>
                  </a:tcPr>
                </a:tc>
                <a:tc>
                  <a:txBody>
                    <a:bodyPr/>
                    <a:lstStyle/>
                    <a:p>
                      <a:pPr marL="0" algn="ctr" defTabSz="1028495" rtl="0" eaLnBrk="1" fontAlgn="ctr" latinLnBrk="0" hangingPunct="1"/>
                      <a:r>
                        <a:rPr lang="es-AR" sz="1100" kern="1200" dirty="0">
                          <a:solidFill>
                            <a:schemeClr val="dk1"/>
                          </a:solidFill>
                          <a:latin typeface="+mj-lt"/>
                          <a:ea typeface="+mn-ea"/>
                          <a:cs typeface="Arial" pitchFamily="34" charset="0"/>
                        </a:rPr>
                        <a:t>1.090</a:t>
                      </a:r>
                    </a:p>
                  </a:txBody>
                  <a:tcPr marL="7389" marR="7389" marT="7389" marB="0" anchor="ctr">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noFill/>
                  </a:tcPr>
                </a:tc>
                <a:tc>
                  <a:txBody>
                    <a:bodyPr/>
                    <a:lstStyle/>
                    <a:p>
                      <a:pPr marL="0" algn="ctr" defTabSz="1028495" rtl="0" eaLnBrk="1" fontAlgn="ctr" latinLnBrk="0" hangingPunct="1"/>
                      <a:r>
                        <a:rPr lang="es-AR" sz="1100" kern="1200" dirty="0" smtClean="0">
                          <a:solidFill>
                            <a:schemeClr val="dk1"/>
                          </a:solidFill>
                          <a:latin typeface="+mj-lt"/>
                          <a:ea typeface="+mn-ea"/>
                          <a:cs typeface="Arial" pitchFamily="34" charset="0"/>
                        </a:rPr>
                        <a:t>2.001</a:t>
                      </a:r>
                      <a:endParaRPr lang="es-AR" sz="1100" kern="1200" dirty="0">
                        <a:solidFill>
                          <a:schemeClr val="dk1"/>
                        </a:solidFill>
                        <a:latin typeface="+mj-lt"/>
                        <a:ea typeface="+mn-ea"/>
                        <a:cs typeface="Arial" pitchFamily="34" charset="0"/>
                      </a:endParaRPr>
                    </a:p>
                  </a:txBody>
                  <a:tcPr marL="7389" marR="7389" marT="7389" marB="0" anchor="ctr">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noFill/>
                  </a:tcPr>
                </a:tc>
                <a:tc>
                  <a:txBody>
                    <a:bodyPr/>
                    <a:lstStyle/>
                    <a:p>
                      <a:pPr algn="ctr" rtl="0" fontAlgn="ctr"/>
                      <a:r>
                        <a:rPr lang="es-ES" sz="1100" kern="1200" dirty="0">
                          <a:solidFill>
                            <a:schemeClr val="dk1"/>
                          </a:solidFill>
                          <a:latin typeface="+mj-lt"/>
                          <a:ea typeface="+mn-ea"/>
                          <a:cs typeface="Arial" pitchFamily="34" charset="0"/>
                        </a:rPr>
                        <a:t>3%</a:t>
                      </a:r>
                    </a:p>
                  </a:txBody>
                  <a:tcPr marL="0" marR="0" marT="0" marB="0" anchor="ctr">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noFill/>
                  </a:tcPr>
                </a:tc>
                <a:tc>
                  <a:txBody>
                    <a:bodyPr/>
                    <a:lstStyle/>
                    <a:p>
                      <a:pPr algn="ctr" rtl="0" fontAlgn="ctr"/>
                      <a:r>
                        <a:rPr lang="es-ES" sz="1100" kern="1200">
                          <a:solidFill>
                            <a:schemeClr val="dk1"/>
                          </a:solidFill>
                          <a:latin typeface="+mj-lt"/>
                          <a:ea typeface="+mn-ea"/>
                          <a:cs typeface="Arial" pitchFamily="34" charset="0"/>
                        </a:rPr>
                        <a:t>83.6%</a:t>
                      </a:r>
                    </a:p>
                  </a:txBody>
                  <a:tcPr marL="0" marR="0" marT="0" marB="0" anchor="ctr">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noFill/>
                  </a:tcPr>
                </a:tc>
              </a:tr>
              <a:tr h="251800">
                <a:tc>
                  <a:txBody>
                    <a:bodyPr/>
                    <a:lstStyle/>
                    <a:p>
                      <a:pPr marL="0" algn="l" defTabSz="1028495" rtl="0" eaLnBrk="1" fontAlgn="ctr" latinLnBrk="0" hangingPunct="1"/>
                      <a:r>
                        <a:rPr lang="es-AR" sz="1200" kern="1200" dirty="0">
                          <a:solidFill>
                            <a:schemeClr val="dk1"/>
                          </a:solidFill>
                          <a:latin typeface="+mj-lt"/>
                          <a:ea typeface="+mn-ea"/>
                          <a:cs typeface="Arial" pitchFamily="34" charset="0"/>
                        </a:rPr>
                        <a:t>Artículos de oficina</a:t>
                      </a:r>
                    </a:p>
                  </a:txBody>
                  <a:tcPr marL="7389" marR="7389" marT="7389" marB="0" anchor="ctr">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noFill/>
                  </a:tcPr>
                </a:tc>
                <a:tc>
                  <a:txBody>
                    <a:bodyPr/>
                    <a:lstStyle/>
                    <a:p>
                      <a:pPr marL="0" algn="ctr" defTabSz="1028495" rtl="0" eaLnBrk="1" fontAlgn="ctr" latinLnBrk="0" hangingPunct="1"/>
                      <a:r>
                        <a:rPr lang="es-AR" sz="1100" kern="1200" dirty="0">
                          <a:solidFill>
                            <a:schemeClr val="dk1"/>
                          </a:solidFill>
                          <a:latin typeface="+mj-lt"/>
                          <a:ea typeface="+mn-ea"/>
                          <a:cs typeface="Arial" pitchFamily="34" charset="0"/>
                        </a:rPr>
                        <a:t>370</a:t>
                      </a:r>
                    </a:p>
                  </a:txBody>
                  <a:tcPr marL="7389" marR="7389" marT="7389" marB="0" anchor="ctr">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noFill/>
                  </a:tcPr>
                </a:tc>
                <a:tc>
                  <a:txBody>
                    <a:bodyPr/>
                    <a:lstStyle/>
                    <a:p>
                      <a:pPr marL="0" algn="ctr" defTabSz="1028495" rtl="0" eaLnBrk="1" fontAlgn="ctr" latinLnBrk="0" hangingPunct="1"/>
                      <a:r>
                        <a:rPr lang="es-AR" sz="1100" kern="1200">
                          <a:solidFill>
                            <a:schemeClr val="dk1"/>
                          </a:solidFill>
                          <a:latin typeface="+mj-lt"/>
                          <a:ea typeface="+mn-ea"/>
                          <a:cs typeface="Arial" pitchFamily="34" charset="0"/>
                        </a:rPr>
                        <a:t>550</a:t>
                      </a:r>
                    </a:p>
                  </a:txBody>
                  <a:tcPr marL="7389" marR="7389" marT="7389" marB="0" anchor="ctr">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noFill/>
                  </a:tcPr>
                </a:tc>
                <a:tc>
                  <a:txBody>
                    <a:bodyPr/>
                    <a:lstStyle/>
                    <a:p>
                      <a:pPr marL="0" algn="ctr" defTabSz="1028495" rtl="0" eaLnBrk="1" fontAlgn="ctr" latinLnBrk="0" hangingPunct="1"/>
                      <a:r>
                        <a:rPr lang="es-AR" sz="1100" kern="1200" dirty="0">
                          <a:solidFill>
                            <a:schemeClr val="dk1"/>
                          </a:solidFill>
                          <a:latin typeface="+mj-lt"/>
                          <a:ea typeface="+mn-ea"/>
                          <a:cs typeface="Arial" pitchFamily="34" charset="0"/>
                        </a:rPr>
                        <a:t>840</a:t>
                      </a:r>
                    </a:p>
                  </a:txBody>
                  <a:tcPr marL="7389" marR="7389" marT="7389" marB="0" anchor="ctr">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noFill/>
                  </a:tcPr>
                </a:tc>
                <a:tc>
                  <a:txBody>
                    <a:bodyPr/>
                    <a:lstStyle/>
                    <a:p>
                      <a:pPr marL="0" algn="ctr" defTabSz="1028495" rtl="0" eaLnBrk="1" fontAlgn="ctr" latinLnBrk="0" hangingPunct="1"/>
                      <a:r>
                        <a:rPr lang="es-AR" sz="1100" kern="1200" dirty="0" smtClean="0">
                          <a:solidFill>
                            <a:schemeClr val="dk1"/>
                          </a:solidFill>
                          <a:latin typeface="+mj-lt"/>
                          <a:ea typeface="+mn-ea"/>
                          <a:cs typeface="Arial" pitchFamily="34" charset="0"/>
                        </a:rPr>
                        <a:t>1.444</a:t>
                      </a:r>
                      <a:endParaRPr lang="es-AR" sz="1100" kern="1200" dirty="0">
                        <a:solidFill>
                          <a:schemeClr val="dk1"/>
                        </a:solidFill>
                        <a:latin typeface="+mj-lt"/>
                        <a:ea typeface="+mn-ea"/>
                        <a:cs typeface="Arial" pitchFamily="34" charset="0"/>
                      </a:endParaRPr>
                    </a:p>
                  </a:txBody>
                  <a:tcPr marL="7389" marR="7389" marT="7389" marB="0" anchor="ctr">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noFill/>
                  </a:tcPr>
                </a:tc>
                <a:tc>
                  <a:txBody>
                    <a:bodyPr/>
                    <a:lstStyle/>
                    <a:p>
                      <a:pPr algn="ctr" rtl="0" fontAlgn="ctr"/>
                      <a:r>
                        <a:rPr lang="es-ES" sz="1100" kern="1200" dirty="0">
                          <a:solidFill>
                            <a:schemeClr val="dk1"/>
                          </a:solidFill>
                          <a:latin typeface="+mj-lt"/>
                          <a:ea typeface="+mn-ea"/>
                          <a:cs typeface="Arial" pitchFamily="34" charset="0"/>
                        </a:rPr>
                        <a:t>2%</a:t>
                      </a:r>
                    </a:p>
                  </a:txBody>
                  <a:tcPr marL="0" marR="0" marT="0" marB="0" anchor="ctr">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noFill/>
                  </a:tcPr>
                </a:tc>
                <a:tc>
                  <a:txBody>
                    <a:bodyPr/>
                    <a:lstStyle/>
                    <a:p>
                      <a:pPr algn="ctr" rtl="0" fontAlgn="ctr"/>
                      <a:r>
                        <a:rPr lang="es-ES" sz="1100" kern="1200">
                          <a:solidFill>
                            <a:schemeClr val="dk1"/>
                          </a:solidFill>
                          <a:latin typeface="+mj-lt"/>
                          <a:ea typeface="+mn-ea"/>
                          <a:cs typeface="Arial" pitchFamily="34" charset="0"/>
                        </a:rPr>
                        <a:t>72.0%</a:t>
                      </a:r>
                    </a:p>
                  </a:txBody>
                  <a:tcPr marL="0" marR="0" marT="0" marB="0" anchor="ctr">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noFill/>
                  </a:tcPr>
                </a:tc>
              </a:tr>
              <a:tr h="251800">
                <a:tc>
                  <a:txBody>
                    <a:bodyPr/>
                    <a:lstStyle/>
                    <a:p>
                      <a:pPr marL="0" algn="l" defTabSz="1028495" rtl="0" eaLnBrk="1" fontAlgn="ctr" latinLnBrk="0" hangingPunct="1"/>
                      <a:r>
                        <a:rPr lang="es-AR" sz="1200" kern="1200" dirty="0">
                          <a:solidFill>
                            <a:schemeClr val="dk1"/>
                          </a:solidFill>
                          <a:latin typeface="+mj-lt"/>
                          <a:ea typeface="+mn-ea"/>
                          <a:cs typeface="Arial" pitchFamily="34" charset="0"/>
                        </a:rPr>
                        <a:t>Artículos deportivos</a:t>
                      </a:r>
                    </a:p>
                  </a:txBody>
                  <a:tcPr marL="7389" marR="7389" marT="7389" marB="0" anchor="ctr">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noFill/>
                  </a:tcPr>
                </a:tc>
                <a:tc>
                  <a:txBody>
                    <a:bodyPr/>
                    <a:lstStyle/>
                    <a:p>
                      <a:pPr marL="0" algn="ctr" defTabSz="1028495" rtl="0" eaLnBrk="1" fontAlgn="ctr" latinLnBrk="0" hangingPunct="1"/>
                      <a:r>
                        <a:rPr lang="es-AR" sz="1100" kern="1200" dirty="0">
                          <a:solidFill>
                            <a:schemeClr val="dk1"/>
                          </a:solidFill>
                          <a:latin typeface="+mj-lt"/>
                          <a:ea typeface="+mn-ea"/>
                          <a:cs typeface="Arial" pitchFamily="34" charset="0"/>
                        </a:rPr>
                        <a:t>s/d</a:t>
                      </a:r>
                    </a:p>
                  </a:txBody>
                  <a:tcPr marL="7389" marR="7389" marT="7389" marB="0" anchor="ctr">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noFill/>
                  </a:tcPr>
                </a:tc>
                <a:tc>
                  <a:txBody>
                    <a:bodyPr/>
                    <a:lstStyle/>
                    <a:p>
                      <a:pPr marL="0" algn="ctr" defTabSz="1028495" rtl="0" eaLnBrk="1" fontAlgn="ctr" latinLnBrk="0" hangingPunct="1"/>
                      <a:r>
                        <a:rPr lang="es-AR" sz="1100" kern="1200" dirty="0">
                          <a:solidFill>
                            <a:schemeClr val="dk1"/>
                          </a:solidFill>
                          <a:latin typeface="+mj-lt"/>
                          <a:ea typeface="+mn-ea"/>
                          <a:cs typeface="Arial" pitchFamily="34" charset="0"/>
                        </a:rPr>
                        <a:t>420</a:t>
                      </a:r>
                    </a:p>
                  </a:txBody>
                  <a:tcPr marL="7389" marR="7389" marT="7389" marB="0" anchor="ctr">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noFill/>
                  </a:tcPr>
                </a:tc>
                <a:tc>
                  <a:txBody>
                    <a:bodyPr/>
                    <a:lstStyle/>
                    <a:p>
                      <a:pPr marL="0" algn="ctr" defTabSz="1028495" rtl="0" eaLnBrk="1" fontAlgn="ctr" latinLnBrk="0" hangingPunct="1"/>
                      <a:r>
                        <a:rPr lang="es-AR" sz="1100" kern="1200" dirty="0" smtClean="0">
                          <a:solidFill>
                            <a:schemeClr val="dk1"/>
                          </a:solidFill>
                          <a:latin typeface="+mj-lt"/>
                          <a:ea typeface="+mn-ea"/>
                          <a:cs typeface="Arial" pitchFamily="34" charset="0"/>
                        </a:rPr>
                        <a:t>793.8</a:t>
                      </a:r>
                      <a:endParaRPr lang="es-AR" sz="1100" kern="1200" dirty="0">
                        <a:solidFill>
                          <a:schemeClr val="dk1"/>
                        </a:solidFill>
                        <a:latin typeface="+mj-lt"/>
                        <a:ea typeface="+mn-ea"/>
                        <a:cs typeface="Arial" pitchFamily="34" charset="0"/>
                      </a:endParaRPr>
                    </a:p>
                  </a:txBody>
                  <a:tcPr marL="7389" marR="7389" marT="7389" marB="0" anchor="ctr">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noFill/>
                  </a:tcPr>
                </a:tc>
                <a:tc>
                  <a:txBody>
                    <a:bodyPr/>
                    <a:lstStyle/>
                    <a:p>
                      <a:pPr marL="0" algn="ctr" defTabSz="1028495" rtl="0" eaLnBrk="1" fontAlgn="ctr" latinLnBrk="0" hangingPunct="1"/>
                      <a:r>
                        <a:rPr lang="es-AR" sz="1100" kern="1200" dirty="0" smtClean="0">
                          <a:solidFill>
                            <a:schemeClr val="dk1"/>
                          </a:solidFill>
                          <a:latin typeface="+mj-lt"/>
                          <a:ea typeface="+mn-ea"/>
                          <a:cs typeface="Arial" pitchFamily="34" charset="0"/>
                        </a:rPr>
                        <a:t>1.385</a:t>
                      </a:r>
                      <a:endParaRPr lang="es-AR" sz="1100" kern="1200" dirty="0">
                        <a:solidFill>
                          <a:schemeClr val="dk1"/>
                        </a:solidFill>
                        <a:latin typeface="+mj-lt"/>
                        <a:ea typeface="+mn-ea"/>
                        <a:cs typeface="Arial" pitchFamily="34" charset="0"/>
                      </a:endParaRPr>
                    </a:p>
                  </a:txBody>
                  <a:tcPr marL="7389" marR="7389" marT="7389" marB="0" anchor="ctr">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noFill/>
                  </a:tcPr>
                </a:tc>
                <a:tc>
                  <a:txBody>
                    <a:bodyPr/>
                    <a:lstStyle/>
                    <a:p>
                      <a:pPr algn="ctr" rtl="0" fontAlgn="ctr"/>
                      <a:r>
                        <a:rPr lang="es-ES" sz="1100" kern="1200" dirty="0">
                          <a:solidFill>
                            <a:schemeClr val="dk1"/>
                          </a:solidFill>
                          <a:latin typeface="+mj-lt"/>
                          <a:ea typeface="+mn-ea"/>
                          <a:cs typeface="Arial" pitchFamily="34" charset="0"/>
                        </a:rPr>
                        <a:t>2%</a:t>
                      </a:r>
                    </a:p>
                  </a:txBody>
                  <a:tcPr marL="0" marR="0" marT="0" marB="0" anchor="ctr">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noFill/>
                  </a:tcPr>
                </a:tc>
                <a:tc>
                  <a:txBody>
                    <a:bodyPr/>
                    <a:lstStyle/>
                    <a:p>
                      <a:pPr algn="ctr" rtl="0" fontAlgn="ctr"/>
                      <a:r>
                        <a:rPr lang="es-ES" sz="1100" kern="1200" dirty="0">
                          <a:solidFill>
                            <a:schemeClr val="dk1"/>
                          </a:solidFill>
                          <a:latin typeface="+mj-lt"/>
                          <a:ea typeface="+mn-ea"/>
                          <a:cs typeface="Arial" pitchFamily="34" charset="0"/>
                        </a:rPr>
                        <a:t>74.5%</a:t>
                      </a:r>
                    </a:p>
                  </a:txBody>
                  <a:tcPr marL="0" marR="0" marT="0" marB="0" anchor="ctr">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noFill/>
                  </a:tcPr>
                </a:tc>
              </a:tr>
              <a:tr h="251800">
                <a:tc>
                  <a:txBody>
                    <a:bodyPr/>
                    <a:lstStyle/>
                    <a:p>
                      <a:pPr marL="0" algn="l" defTabSz="1028495" rtl="0" eaLnBrk="1" fontAlgn="ctr" latinLnBrk="0" hangingPunct="1"/>
                      <a:r>
                        <a:rPr lang="es-AR" sz="1200" kern="1200" dirty="0">
                          <a:solidFill>
                            <a:schemeClr val="dk1"/>
                          </a:solidFill>
                          <a:latin typeface="+mj-lt"/>
                          <a:ea typeface="+mn-ea"/>
                          <a:cs typeface="Arial" pitchFamily="34" charset="0"/>
                        </a:rPr>
                        <a:t>Accesorios para autos y motos</a:t>
                      </a:r>
                    </a:p>
                  </a:txBody>
                  <a:tcPr marL="7389" marR="7389" marT="7389" marB="0" anchor="ctr">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noFill/>
                  </a:tcPr>
                </a:tc>
                <a:tc>
                  <a:txBody>
                    <a:bodyPr/>
                    <a:lstStyle/>
                    <a:p>
                      <a:pPr marL="0" algn="ctr" defTabSz="1028495" rtl="0" eaLnBrk="1" fontAlgn="ctr" latinLnBrk="0" hangingPunct="1"/>
                      <a:r>
                        <a:rPr lang="es-AR" sz="1100" kern="1200" dirty="0">
                          <a:solidFill>
                            <a:schemeClr val="dk1"/>
                          </a:solidFill>
                          <a:latin typeface="+mj-lt"/>
                          <a:ea typeface="+mn-ea"/>
                          <a:cs typeface="Arial" pitchFamily="34" charset="0"/>
                        </a:rPr>
                        <a:t>s/d</a:t>
                      </a:r>
                    </a:p>
                  </a:txBody>
                  <a:tcPr marL="7389" marR="7389" marT="7389" marB="0" anchor="ctr">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noFill/>
                  </a:tcPr>
                </a:tc>
                <a:tc>
                  <a:txBody>
                    <a:bodyPr/>
                    <a:lstStyle/>
                    <a:p>
                      <a:pPr marL="0" algn="ctr" defTabSz="1028495" rtl="0" eaLnBrk="1" fontAlgn="ctr" latinLnBrk="0" hangingPunct="1"/>
                      <a:r>
                        <a:rPr lang="es-AR" sz="1100" kern="1200">
                          <a:solidFill>
                            <a:schemeClr val="dk1"/>
                          </a:solidFill>
                          <a:latin typeface="+mj-lt"/>
                          <a:ea typeface="+mn-ea"/>
                          <a:cs typeface="Arial" pitchFamily="34" charset="0"/>
                        </a:rPr>
                        <a:t>500</a:t>
                      </a:r>
                    </a:p>
                  </a:txBody>
                  <a:tcPr marL="7389" marR="7389" marT="7389" marB="0" anchor="ctr">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noFill/>
                  </a:tcPr>
                </a:tc>
                <a:tc>
                  <a:txBody>
                    <a:bodyPr/>
                    <a:lstStyle/>
                    <a:p>
                      <a:pPr marL="0" algn="ctr" defTabSz="1028495" rtl="0" eaLnBrk="1" fontAlgn="ctr" latinLnBrk="0" hangingPunct="1"/>
                      <a:r>
                        <a:rPr lang="es-AR" sz="1100" kern="1200" dirty="0">
                          <a:solidFill>
                            <a:schemeClr val="dk1"/>
                          </a:solidFill>
                          <a:latin typeface="+mj-lt"/>
                          <a:ea typeface="+mn-ea"/>
                          <a:cs typeface="Arial" pitchFamily="34" charset="0"/>
                        </a:rPr>
                        <a:t>780</a:t>
                      </a:r>
                    </a:p>
                  </a:txBody>
                  <a:tcPr marL="7389" marR="7389" marT="7389" marB="0" anchor="ctr">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noFill/>
                  </a:tcPr>
                </a:tc>
                <a:tc>
                  <a:txBody>
                    <a:bodyPr/>
                    <a:lstStyle/>
                    <a:p>
                      <a:pPr marL="0" algn="ctr" defTabSz="1028495" rtl="0" eaLnBrk="1" fontAlgn="ctr" latinLnBrk="0" hangingPunct="1"/>
                      <a:r>
                        <a:rPr lang="es-AR" sz="1100" kern="1200" dirty="0" smtClean="0">
                          <a:solidFill>
                            <a:schemeClr val="dk1"/>
                          </a:solidFill>
                          <a:latin typeface="+mj-lt"/>
                          <a:ea typeface="+mn-ea"/>
                          <a:cs typeface="Arial" pitchFamily="34" charset="0"/>
                        </a:rPr>
                        <a:t>1.348</a:t>
                      </a:r>
                      <a:endParaRPr lang="es-AR" sz="1100" kern="1200" dirty="0">
                        <a:solidFill>
                          <a:schemeClr val="dk1"/>
                        </a:solidFill>
                        <a:latin typeface="+mj-lt"/>
                        <a:ea typeface="+mn-ea"/>
                        <a:cs typeface="Arial" pitchFamily="34" charset="0"/>
                      </a:endParaRPr>
                    </a:p>
                  </a:txBody>
                  <a:tcPr marL="7389" marR="7389" marT="7389" marB="0" anchor="ctr">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noFill/>
                  </a:tcPr>
                </a:tc>
                <a:tc>
                  <a:txBody>
                    <a:bodyPr/>
                    <a:lstStyle/>
                    <a:p>
                      <a:pPr algn="ctr" rtl="0" fontAlgn="ctr"/>
                      <a:r>
                        <a:rPr lang="es-ES" sz="1100" kern="1200" dirty="0">
                          <a:solidFill>
                            <a:schemeClr val="dk1"/>
                          </a:solidFill>
                          <a:latin typeface="+mj-lt"/>
                          <a:ea typeface="+mn-ea"/>
                          <a:cs typeface="Arial" pitchFamily="34" charset="0"/>
                        </a:rPr>
                        <a:t>2%</a:t>
                      </a:r>
                    </a:p>
                  </a:txBody>
                  <a:tcPr marL="0" marR="0" marT="0" marB="0" anchor="ctr">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noFill/>
                  </a:tcPr>
                </a:tc>
                <a:tc>
                  <a:txBody>
                    <a:bodyPr/>
                    <a:lstStyle/>
                    <a:p>
                      <a:pPr algn="ctr" rtl="0" fontAlgn="ctr"/>
                      <a:r>
                        <a:rPr lang="es-ES" sz="1100" kern="1200" dirty="0">
                          <a:solidFill>
                            <a:schemeClr val="dk1"/>
                          </a:solidFill>
                          <a:latin typeface="+mj-lt"/>
                          <a:ea typeface="+mn-ea"/>
                          <a:cs typeface="Arial" pitchFamily="34" charset="0"/>
                        </a:rPr>
                        <a:t>72.9%</a:t>
                      </a:r>
                    </a:p>
                  </a:txBody>
                  <a:tcPr marL="0" marR="0" marT="0" marB="0" anchor="ctr">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noFill/>
                  </a:tcPr>
                </a:tc>
              </a:tr>
              <a:tr h="251800">
                <a:tc>
                  <a:txBody>
                    <a:bodyPr/>
                    <a:lstStyle/>
                    <a:p>
                      <a:pPr marL="0" algn="l" defTabSz="1028495" rtl="0" eaLnBrk="1" fontAlgn="ctr" latinLnBrk="0" hangingPunct="1"/>
                      <a:r>
                        <a:rPr lang="es-AR" sz="1200" kern="1200" dirty="0">
                          <a:solidFill>
                            <a:schemeClr val="dk1"/>
                          </a:solidFill>
                          <a:latin typeface="+mj-lt"/>
                          <a:ea typeface="+mn-ea"/>
                          <a:cs typeface="Arial" pitchFamily="34" charset="0"/>
                        </a:rPr>
                        <a:t>Ropa y accesorios para bebés</a:t>
                      </a:r>
                    </a:p>
                  </a:txBody>
                  <a:tcPr marL="7389" marR="7389" marT="7389" marB="0" anchor="ctr">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noFill/>
                  </a:tcPr>
                </a:tc>
                <a:tc>
                  <a:txBody>
                    <a:bodyPr/>
                    <a:lstStyle/>
                    <a:p>
                      <a:pPr marL="0" algn="ctr" defTabSz="1028495" rtl="0" eaLnBrk="1" fontAlgn="ctr" latinLnBrk="0" hangingPunct="1"/>
                      <a:r>
                        <a:rPr lang="es-AR" sz="1100" kern="1200" dirty="0">
                          <a:solidFill>
                            <a:schemeClr val="dk1"/>
                          </a:solidFill>
                          <a:latin typeface="+mj-lt"/>
                          <a:ea typeface="+mn-ea"/>
                          <a:cs typeface="Arial" pitchFamily="34" charset="0"/>
                        </a:rPr>
                        <a:t>s/d</a:t>
                      </a:r>
                    </a:p>
                  </a:txBody>
                  <a:tcPr marL="7389" marR="7389" marT="7389" marB="0" anchor="ctr">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noFill/>
                  </a:tcPr>
                </a:tc>
                <a:tc>
                  <a:txBody>
                    <a:bodyPr/>
                    <a:lstStyle/>
                    <a:p>
                      <a:pPr marL="0" algn="ctr" defTabSz="1028495" rtl="0" eaLnBrk="1" fontAlgn="ctr" latinLnBrk="0" hangingPunct="1"/>
                      <a:r>
                        <a:rPr lang="es-AR" sz="1100" kern="1200" dirty="0">
                          <a:solidFill>
                            <a:schemeClr val="dk1"/>
                          </a:solidFill>
                          <a:latin typeface="+mj-lt"/>
                          <a:ea typeface="+mn-ea"/>
                          <a:cs typeface="Arial" pitchFamily="34" charset="0"/>
                        </a:rPr>
                        <a:t>330</a:t>
                      </a:r>
                    </a:p>
                  </a:txBody>
                  <a:tcPr marL="7389" marR="7389" marT="7389" marB="0" anchor="ctr">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noFill/>
                  </a:tcPr>
                </a:tc>
                <a:tc>
                  <a:txBody>
                    <a:bodyPr/>
                    <a:lstStyle/>
                    <a:p>
                      <a:pPr marL="0" algn="ctr" defTabSz="1028495" rtl="0" eaLnBrk="1" fontAlgn="ctr" latinLnBrk="0" hangingPunct="1"/>
                      <a:r>
                        <a:rPr lang="es-AR" sz="1100" kern="1200" dirty="0">
                          <a:solidFill>
                            <a:schemeClr val="dk1"/>
                          </a:solidFill>
                          <a:latin typeface="+mj-lt"/>
                          <a:ea typeface="+mn-ea"/>
                          <a:cs typeface="Arial" pitchFamily="34" charset="0"/>
                        </a:rPr>
                        <a:t>560</a:t>
                      </a:r>
                    </a:p>
                  </a:txBody>
                  <a:tcPr marL="7389" marR="7389" marT="7389" marB="0" anchor="ctr">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noFill/>
                  </a:tcPr>
                </a:tc>
                <a:tc>
                  <a:txBody>
                    <a:bodyPr/>
                    <a:lstStyle/>
                    <a:p>
                      <a:pPr marL="0" algn="ctr" defTabSz="1028495" rtl="0" eaLnBrk="1" fontAlgn="ctr" latinLnBrk="0" hangingPunct="1"/>
                      <a:r>
                        <a:rPr lang="es-AR" sz="1100" kern="1200" dirty="0" smtClean="0">
                          <a:solidFill>
                            <a:schemeClr val="dk1"/>
                          </a:solidFill>
                          <a:latin typeface="+mj-lt"/>
                          <a:ea typeface="+mn-ea"/>
                          <a:cs typeface="Arial" pitchFamily="34" charset="0"/>
                        </a:rPr>
                        <a:t>1.006</a:t>
                      </a:r>
                      <a:endParaRPr lang="es-AR" sz="1100" kern="1200" dirty="0">
                        <a:solidFill>
                          <a:schemeClr val="dk1"/>
                        </a:solidFill>
                        <a:latin typeface="+mj-lt"/>
                        <a:ea typeface="+mn-ea"/>
                        <a:cs typeface="Arial" pitchFamily="34" charset="0"/>
                      </a:endParaRPr>
                    </a:p>
                  </a:txBody>
                  <a:tcPr marL="7389" marR="7389" marT="7389" marB="0" anchor="ctr">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noFill/>
                  </a:tcPr>
                </a:tc>
                <a:tc>
                  <a:txBody>
                    <a:bodyPr/>
                    <a:lstStyle/>
                    <a:p>
                      <a:pPr algn="ctr" rtl="0" fontAlgn="ctr"/>
                      <a:r>
                        <a:rPr lang="es-ES" sz="1100" kern="1200" dirty="0">
                          <a:solidFill>
                            <a:schemeClr val="dk1"/>
                          </a:solidFill>
                          <a:latin typeface="+mj-lt"/>
                          <a:ea typeface="+mn-ea"/>
                          <a:cs typeface="Arial" pitchFamily="34" charset="0"/>
                        </a:rPr>
                        <a:t>2%</a:t>
                      </a:r>
                    </a:p>
                  </a:txBody>
                  <a:tcPr marL="0" marR="0" marT="0" marB="0" anchor="ctr">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noFill/>
                  </a:tcPr>
                </a:tc>
                <a:tc>
                  <a:txBody>
                    <a:bodyPr/>
                    <a:lstStyle/>
                    <a:p>
                      <a:pPr algn="ctr" rtl="0" fontAlgn="ctr"/>
                      <a:r>
                        <a:rPr lang="es-ES" sz="1100" kern="1200" dirty="0">
                          <a:solidFill>
                            <a:schemeClr val="dk1"/>
                          </a:solidFill>
                          <a:latin typeface="+mj-lt"/>
                          <a:ea typeface="+mn-ea"/>
                          <a:cs typeface="Arial" pitchFamily="34" charset="0"/>
                        </a:rPr>
                        <a:t>79.6%</a:t>
                      </a:r>
                    </a:p>
                  </a:txBody>
                  <a:tcPr marL="0" marR="0" marT="0" marB="0" anchor="ctr">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noFill/>
                  </a:tcPr>
                </a:tc>
              </a:tr>
              <a:tr h="251800">
                <a:tc>
                  <a:txBody>
                    <a:bodyPr/>
                    <a:lstStyle/>
                    <a:p>
                      <a:pPr marL="0" algn="l" defTabSz="1028495" rtl="0" eaLnBrk="1" fontAlgn="ctr" latinLnBrk="0" hangingPunct="1"/>
                      <a:r>
                        <a:rPr lang="es-AR" sz="1200" kern="1200" dirty="0">
                          <a:solidFill>
                            <a:schemeClr val="dk1"/>
                          </a:solidFill>
                          <a:latin typeface="+mj-lt"/>
                          <a:ea typeface="+mn-ea"/>
                          <a:cs typeface="Arial" pitchFamily="34" charset="0"/>
                        </a:rPr>
                        <a:t>Juguetes y juegos</a:t>
                      </a:r>
                    </a:p>
                  </a:txBody>
                  <a:tcPr marL="7389" marR="7389" marT="7389" marB="0" anchor="ctr">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noFill/>
                  </a:tcPr>
                </a:tc>
                <a:tc>
                  <a:txBody>
                    <a:bodyPr/>
                    <a:lstStyle/>
                    <a:p>
                      <a:pPr marL="0" algn="ctr" defTabSz="1028495" rtl="0" eaLnBrk="1" fontAlgn="ctr" latinLnBrk="0" hangingPunct="1"/>
                      <a:r>
                        <a:rPr lang="es-AR" sz="1100" kern="1200" dirty="0">
                          <a:solidFill>
                            <a:schemeClr val="dk1"/>
                          </a:solidFill>
                          <a:latin typeface="+mj-lt"/>
                          <a:ea typeface="+mn-ea"/>
                          <a:cs typeface="Arial" pitchFamily="34" charset="0"/>
                        </a:rPr>
                        <a:t>s/d</a:t>
                      </a:r>
                    </a:p>
                  </a:txBody>
                  <a:tcPr marL="7389" marR="7389" marT="7389" marB="0" anchor="ctr">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noFill/>
                  </a:tcPr>
                </a:tc>
                <a:tc>
                  <a:txBody>
                    <a:bodyPr/>
                    <a:lstStyle/>
                    <a:p>
                      <a:pPr marL="0" algn="ctr" defTabSz="1028495" rtl="0" eaLnBrk="1" fontAlgn="ctr" latinLnBrk="0" hangingPunct="1"/>
                      <a:r>
                        <a:rPr lang="es-AR" sz="1100" kern="1200">
                          <a:solidFill>
                            <a:schemeClr val="dk1"/>
                          </a:solidFill>
                          <a:latin typeface="+mj-lt"/>
                          <a:ea typeface="+mn-ea"/>
                          <a:cs typeface="Arial" pitchFamily="34" charset="0"/>
                        </a:rPr>
                        <a:t>350</a:t>
                      </a:r>
                    </a:p>
                  </a:txBody>
                  <a:tcPr marL="7389" marR="7389" marT="7389" marB="0" anchor="ctr">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noFill/>
                  </a:tcPr>
                </a:tc>
                <a:tc>
                  <a:txBody>
                    <a:bodyPr/>
                    <a:lstStyle/>
                    <a:p>
                      <a:pPr marL="0" algn="ctr" defTabSz="1028495" rtl="0" eaLnBrk="1" fontAlgn="ctr" latinLnBrk="0" hangingPunct="1"/>
                      <a:r>
                        <a:rPr lang="es-AR" sz="1100" kern="1200" dirty="0">
                          <a:solidFill>
                            <a:schemeClr val="dk1"/>
                          </a:solidFill>
                          <a:latin typeface="+mj-lt"/>
                          <a:ea typeface="+mn-ea"/>
                          <a:cs typeface="Arial" pitchFamily="34" charset="0"/>
                        </a:rPr>
                        <a:t>580</a:t>
                      </a:r>
                    </a:p>
                  </a:txBody>
                  <a:tcPr marL="7389" marR="7389" marT="7389" marB="0" anchor="ctr">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noFill/>
                  </a:tcPr>
                </a:tc>
                <a:tc>
                  <a:txBody>
                    <a:bodyPr/>
                    <a:lstStyle/>
                    <a:p>
                      <a:pPr marL="0" algn="ctr" defTabSz="1028495" rtl="0" eaLnBrk="1" fontAlgn="ctr" latinLnBrk="0" hangingPunct="1"/>
                      <a:r>
                        <a:rPr lang="es-AR" sz="1100" kern="1200" dirty="0" smtClean="0">
                          <a:solidFill>
                            <a:schemeClr val="dk1"/>
                          </a:solidFill>
                          <a:latin typeface="+mj-lt"/>
                          <a:ea typeface="+mn-ea"/>
                          <a:cs typeface="Arial" pitchFamily="34" charset="0"/>
                        </a:rPr>
                        <a:t>995</a:t>
                      </a:r>
                      <a:endParaRPr lang="es-AR" sz="1100" kern="1200" dirty="0">
                        <a:solidFill>
                          <a:schemeClr val="dk1"/>
                        </a:solidFill>
                        <a:latin typeface="+mj-lt"/>
                        <a:ea typeface="+mn-ea"/>
                        <a:cs typeface="Arial" pitchFamily="34" charset="0"/>
                      </a:endParaRPr>
                    </a:p>
                  </a:txBody>
                  <a:tcPr marL="7389" marR="7389" marT="7389" marB="0" anchor="ctr">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noFill/>
                  </a:tcPr>
                </a:tc>
                <a:tc>
                  <a:txBody>
                    <a:bodyPr/>
                    <a:lstStyle/>
                    <a:p>
                      <a:pPr algn="ctr" rtl="0" fontAlgn="ctr"/>
                      <a:r>
                        <a:rPr lang="es-ES" sz="1100" kern="1200" dirty="0">
                          <a:solidFill>
                            <a:schemeClr val="dk1"/>
                          </a:solidFill>
                          <a:latin typeface="+mj-lt"/>
                          <a:ea typeface="+mn-ea"/>
                          <a:cs typeface="Arial" pitchFamily="34" charset="0"/>
                        </a:rPr>
                        <a:t>2%</a:t>
                      </a:r>
                    </a:p>
                  </a:txBody>
                  <a:tcPr marL="0" marR="0" marT="0" marB="0" anchor="ctr">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noFill/>
                  </a:tcPr>
                </a:tc>
                <a:tc>
                  <a:txBody>
                    <a:bodyPr/>
                    <a:lstStyle/>
                    <a:p>
                      <a:pPr algn="ctr" rtl="0" fontAlgn="ctr"/>
                      <a:r>
                        <a:rPr lang="es-ES" sz="1100" kern="1200" dirty="0">
                          <a:solidFill>
                            <a:schemeClr val="dk1"/>
                          </a:solidFill>
                          <a:latin typeface="+mj-lt"/>
                          <a:ea typeface="+mn-ea"/>
                          <a:cs typeface="Arial" pitchFamily="34" charset="0"/>
                        </a:rPr>
                        <a:t>71.5%</a:t>
                      </a:r>
                    </a:p>
                  </a:txBody>
                  <a:tcPr marL="0" marR="0" marT="0" marB="0" anchor="ctr">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noFill/>
                  </a:tcPr>
                </a:tc>
              </a:tr>
              <a:tr h="248436">
                <a:tc>
                  <a:txBody>
                    <a:bodyPr/>
                    <a:lstStyle/>
                    <a:p>
                      <a:pPr marL="0" algn="l" defTabSz="1028495" rtl="0" eaLnBrk="1" fontAlgn="ctr" latinLnBrk="0" hangingPunct="1"/>
                      <a:r>
                        <a:rPr lang="es-AR" sz="1200" kern="1200" dirty="0">
                          <a:solidFill>
                            <a:schemeClr val="dk1"/>
                          </a:solidFill>
                          <a:latin typeface="+mj-lt"/>
                          <a:ea typeface="+mn-ea"/>
                          <a:cs typeface="Arial" pitchFamily="34" charset="0"/>
                        </a:rPr>
                        <a:t>Otros </a:t>
                      </a:r>
                    </a:p>
                  </a:txBody>
                  <a:tcPr marL="7389" marR="7389" marT="7389" marB="0" anchor="ctr">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w="12700" cap="flat" cmpd="sng" algn="ctr">
                      <a:solidFill>
                        <a:schemeClr val="tx1"/>
                      </a:solidFill>
                      <a:prstDash val="sysDot"/>
                      <a:round/>
                      <a:headEnd type="none" w="med" len="med"/>
                      <a:tailEnd type="none" w="med" len="med"/>
                    </a:lnT>
                    <a:lnB w="28575" cap="flat" cmpd="sng" algn="ctr">
                      <a:solidFill>
                        <a:schemeClr val="tx1"/>
                      </a:solidFill>
                      <a:prstDash val="sysDot"/>
                      <a:round/>
                      <a:headEnd type="none" w="med" len="med"/>
                      <a:tailEnd type="none" w="med" len="med"/>
                    </a:lnB>
                    <a:noFill/>
                  </a:tcPr>
                </a:tc>
                <a:tc>
                  <a:txBody>
                    <a:bodyPr/>
                    <a:lstStyle/>
                    <a:p>
                      <a:pPr marL="0" algn="ctr" defTabSz="1028495" rtl="0" eaLnBrk="1" fontAlgn="ctr" latinLnBrk="0" hangingPunct="1"/>
                      <a:r>
                        <a:rPr lang="es-AR" sz="1100" kern="1200" dirty="0">
                          <a:solidFill>
                            <a:schemeClr val="dk1"/>
                          </a:solidFill>
                          <a:latin typeface="+mj-lt"/>
                          <a:ea typeface="+mn-ea"/>
                          <a:cs typeface="Arial" pitchFamily="34" charset="0"/>
                        </a:rPr>
                        <a:t>6.360</a:t>
                      </a:r>
                    </a:p>
                  </a:txBody>
                  <a:tcPr marL="7389" marR="7389" marT="7389" marB="0" anchor="ctr">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w="12700" cap="flat" cmpd="sng" algn="ctr">
                      <a:solidFill>
                        <a:schemeClr val="tx1"/>
                      </a:solidFill>
                      <a:prstDash val="sysDot"/>
                      <a:round/>
                      <a:headEnd type="none" w="med" len="med"/>
                      <a:tailEnd type="none" w="med" len="med"/>
                    </a:lnT>
                    <a:lnB w="28575" cap="flat" cmpd="sng" algn="ctr">
                      <a:solidFill>
                        <a:schemeClr val="tx1"/>
                      </a:solidFill>
                      <a:prstDash val="sysDot"/>
                      <a:round/>
                      <a:headEnd type="none" w="med" len="med"/>
                      <a:tailEnd type="none" w="med" len="med"/>
                    </a:lnB>
                    <a:noFill/>
                  </a:tcPr>
                </a:tc>
                <a:tc>
                  <a:txBody>
                    <a:bodyPr/>
                    <a:lstStyle/>
                    <a:p>
                      <a:pPr marL="0" algn="ctr" defTabSz="1028495" rtl="0" eaLnBrk="1" fontAlgn="ctr" latinLnBrk="0" hangingPunct="1"/>
                      <a:r>
                        <a:rPr lang="es-AR" sz="1100" kern="1200" dirty="0">
                          <a:solidFill>
                            <a:schemeClr val="dk1"/>
                          </a:solidFill>
                          <a:latin typeface="+mj-lt"/>
                          <a:ea typeface="+mn-ea"/>
                          <a:cs typeface="Arial" pitchFamily="34" charset="0"/>
                        </a:rPr>
                        <a:t>6.680</a:t>
                      </a:r>
                    </a:p>
                  </a:txBody>
                  <a:tcPr marL="7389" marR="7389" marT="7389" marB="0" anchor="ctr">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w="12700" cap="flat" cmpd="sng" algn="ctr">
                      <a:solidFill>
                        <a:schemeClr val="tx1"/>
                      </a:solidFill>
                      <a:prstDash val="sysDot"/>
                      <a:round/>
                      <a:headEnd type="none" w="med" len="med"/>
                      <a:tailEnd type="none" w="med" len="med"/>
                    </a:lnT>
                    <a:lnB w="28575" cap="flat" cmpd="sng" algn="ctr">
                      <a:solidFill>
                        <a:schemeClr val="tx1"/>
                      </a:solidFill>
                      <a:prstDash val="sysDot"/>
                      <a:round/>
                      <a:headEnd type="none" w="med" len="med"/>
                      <a:tailEnd type="none" w="med" len="med"/>
                    </a:lnB>
                    <a:noFill/>
                  </a:tcPr>
                </a:tc>
                <a:tc>
                  <a:txBody>
                    <a:bodyPr/>
                    <a:lstStyle/>
                    <a:p>
                      <a:pPr marL="0" algn="ctr" defTabSz="1028495" rtl="0" eaLnBrk="1" fontAlgn="ctr" latinLnBrk="0" hangingPunct="1"/>
                      <a:r>
                        <a:rPr lang="es-AR" sz="1100" kern="1200" dirty="0" smtClean="0">
                          <a:solidFill>
                            <a:schemeClr val="dk1"/>
                          </a:solidFill>
                          <a:latin typeface="+mj-lt"/>
                          <a:ea typeface="+mn-ea"/>
                          <a:cs typeface="Arial" pitchFamily="34" charset="0"/>
                        </a:rPr>
                        <a:t>6319</a:t>
                      </a:r>
                      <a:endParaRPr lang="es-AR" sz="1100" kern="1200" dirty="0">
                        <a:solidFill>
                          <a:schemeClr val="dk1"/>
                        </a:solidFill>
                        <a:latin typeface="+mj-lt"/>
                        <a:ea typeface="+mn-ea"/>
                        <a:cs typeface="Arial" pitchFamily="34" charset="0"/>
                      </a:endParaRPr>
                    </a:p>
                  </a:txBody>
                  <a:tcPr marL="7389" marR="7389" marT="7389" marB="0" anchor="ctr">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w="12700" cap="flat" cmpd="sng" algn="ctr">
                      <a:solidFill>
                        <a:schemeClr val="tx1"/>
                      </a:solidFill>
                      <a:prstDash val="sysDot"/>
                      <a:round/>
                      <a:headEnd type="none" w="med" len="med"/>
                      <a:tailEnd type="none" w="med" len="med"/>
                    </a:lnT>
                    <a:lnB w="28575" cap="flat" cmpd="sng" algn="ctr">
                      <a:solidFill>
                        <a:schemeClr val="tx1"/>
                      </a:solidFill>
                      <a:prstDash val="sysDot"/>
                      <a:round/>
                      <a:headEnd type="none" w="med" len="med"/>
                      <a:tailEnd type="none" w="med" len="med"/>
                    </a:lnB>
                    <a:noFill/>
                  </a:tcPr>
                </a:tc>
                <a:tc>
                  <a:txBody>
                    <a:bodyPr/>
                    <a:lstStyle/>
                    <a:p>
                      <a:pPr marL="0" algn="ctr" defTabSz="1028495" rtl="0" eaLnBrk="1" fontAlgn="ctr" latinLnBrk="0" hangingPunct="1"/>
                      <a:r>
                        <a:rPr lang="es-AR" sz="1100" kern="1200" dirty="0" smtClean="0">
                          <a:solidFill>
                            <a:schemeClr val="dk1"/>
                          </a:solidFill>
                          <a:latin typeface="+mj-lt"/>
                          <a:ea typeface="+mn-ea"/>
                          <a:cs typeface="Arial" pitchFamily="34" charset="0"/>
                        </a:rPr>
                        <a:t>10.633</a:t>
                      </a:r>
                      <a:endParaRPr lang="es-AR" sz="1100" kern="1200" dirty="0">
                        <a:solidFill>
                          <a:schemeClr val="dk1"/>
                        </a:solidFill>
                        <a:latin typeface="+mj-lt"/>
                        <a:ea typeface="+mn-ea"/>
                        <a:cs typeface="Arial" pitchFamily="34" charset="0"/>
                      </a:endParaRPr>
                    </a:p>
                  </a:txBody>
                  <a:tcPr marL="7389" marR="7389" marT="7389" marB="0" anchor="ctr">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w="12700" cap="flat" cmpd="sng" algn="ctr">
                      <a:solidFill>
                        <a:schemeClr val="tx1"/>
                      </a:solidFill>
                      <a:prstDash val="sysDot"/>
                      <a:round/>
                      <a:headEnd type="none" w="med" len="med"/>
                      <a:tailEnd type="none" w="med" len="med"/>
                    </a:lnT>
                    <a:lnB w="28575" cap="flat" cmpd="sng" algn="ctr">
                      <a:solidFill>
                        <a:schemeClr val="tx1"/>
                      </a:solidFill>
                      <a:prstDash val="sysDot"/>
                      <a:round/>
                      <a:headEnd type="none" w="med" len="med"/>
                      <a:tailEnd type="none" w="med" len="med"/>
                    </a:lnB>
                    <a:noFill/>
                  </a:tcPr>
                </a:tc>
                <a:tc>
                  <a:txBody>
                    <a:bodyPr/>
                    <a:lstStyle/>
                    <a:p>
                      <a:pPr algn="ctr" rtl="0" fontAlgn="ctr"/>
                      <a:r>
                        <a:rPr lang="es-MX" sz="1000" b="0" i="0" u="none" strike="noStrike" dirty="0" smtClean="0">
                          <a:solidFill>
                            <a:srgbClr val="000000"/>
                          </a:solidFill>
                          <a:effectLst/>
                          <a:latin typeface="Verdana"/>
                        </a:rPr>
                        <a:t>18%</a:t>
                      </a:r>
                      <a:endParaRPr lang="es-MX" sz="1000" b="0" i="0" u="none" strike="noStrike" dirty="0">
                        <a:solidFill>
                          <a:srgbClr val="000000"/>
                        </a:solidFill>
                        <a:effectLst/>
                        <a:latin typeface="Verdana"/>
                      </a:endParaRPr>
                    </a:p>
                  </a:txBody>
                  <a:tcPr marL="0" marR="0" marT="0" marB="0" anchor="ctr">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w="12700" cap="flat" cmpd="sng" algn="ctr">
                      <a:solidFill>
                        <a:schemeClr val="tx1"/>
                      </a:solidFill>
                      <a:prstDash val="sysDot"/>
                      <a:round/>
                      <a:headEnd type="none" w="med" len="med"/>
                      <a:tailEnd type="none" w="med" len="med"/>
                    </a:lnT>
                    <a:lnB w="28575" cap="flat" cmpd="sng" algn="ctr">
                      <a:solidFill>
                        <a:schemeClr val="tx1"/>
                      </a:solidFill>
                      <a:prstDash val="sysDot"/>
                      <a:round/>
                      <a:headEnd type="none" w="med" len="med"/>
                      <a:tailEnd type="none" w="med" len="med"/>
                    </a:lnB>
                    <a:noFill/>
                  </a:tcPr>
                </a:tc>
                <a:tc>
                  <a:txBody>
                    <a:bodyPr/>
                    <a:lstStyle/>
                    <a:p>
                      <a:pPr algn="ctr" rtl="0" fontAlgn="ctr"/>
                      <a:r>
                        <a:rPr lang="es-MX" sz="1100" kern="1200" dirty="0" smtClean="0">
                          <a:solidFill>
                            <a:schemeClr val="dk1"/>
                          </a:solidFill>
                          <a:latin typeface="+mj-lt"/>
                          <a:ea typeface="+mn-ea"/>
                          <a:cs typeface="Arial" pitchFamily="34" charset="0"/>
                        </a:rPr>
                        <a:t>68.3%</a:t>
                      </a:r>
                      <a:endParaRPr lang="es-MX" sz="1100" kern="1200" dirty="0">
                        <a:solidFill>
                          <a:schemeClr val="dk1"/>
                        </a:solidFill>
                        <a:latin typeface="+mj-lt"/>
                        <a:ea typeface="+mn-ea"/>
                        <a:cs typeface="Arial" pitchFamily="34" charset="0"/>
                      </a:endParaRPr>
                    </a:p>
                  </a:txBody>
                  <a:tcPr marL="0" marR="0" marT="0" marB="0" anchor="ctr">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w="12700" cap="flat" cmpd="sng" algn="ctr">
                      <a:solidFill>
                        <a:schemeClr val="tx1"/>
                      </a:solidFill>
                      <a:prstDash val="sysDot"/>
                      <a:round/>
                      <a:headEnd type="none" w="med" len="med"/>
                      <a:tailEnd type="none" w="med" len="med"/>
                    </a:lnT>
                    <a:lnB w="28575" cap="flat" cmpd="sng" algn="ctr">
                      <a:solidFill>
                        <a:schemeClr val="tx1"/>
                      </a:solidFill>
                      <a:prstDash val="sysDot"/>
                      <a:round/>
                      <a:headEnd type="none" w="med" len="med"/>
                      <a:tailEnd type="none" w="med" len="med"/>
                    </a:lnB>
                    <a:noFill/>
                  </a:tcPr>
                </a:tc>
              </a:tr>
              <a:tr h="217026">
                <a:tc>
                  <a:txBody>
                    <a:bodyPr/>
                    <a:lstStyle/>
                    <a:p>
                      <a:pPr marL="0" algn="r" defTabSz="1028495" rtl="0" eaLnBrk="1" fontAlgn="ctr" latinLnBrk="0" hangingPunct="1"/>
                      <a:r>
                        <a:rPr lang="es-AR" sz="1200" b="1" kern="1200" dirty="0" smtClean="0">
                          <a:solidFill>
                            <a:schemeClr val="dk1"/>
                          </a:solidFill>
                          <a:latin typeface="+mj-lt"/>
                          <a:ea typeface="+mn-ea"/>
                          <a:cs typeface="Arial" pitchFamily="34" charset="0"/>
                        </a:rPr>
                        <a:t> Total B2C      </a:t>
                      </a:r>
                      <a:endParaRPr lang="es-AR" sz="1200" b="1" kern="1200" dirty="0">
                        <a:solidFill>
                          <a:schemeClr val="dk1"/>
                        </a:solidFill>
                        <a:latin typeface="+mj-lt"/>
                        <a:ea typeface="+mn-ea"/>
                        <a:cs typeface="Arial" pitchFamily="34" charset="0"/>
                      </a:endParaRPr>
                    </a:p>
                  </a:txBody>
                  <a:tcPr marL="7389" marR="7389" marT="7389" marB="0" anchor="ctr">
                    <a:lnL w="28575" cap="flat" cmpd="sng" algn="ctr">
                      <a:solidFill>
                        <a:schemeClr val="tx1"/>
                      </a:solidFill>
                      <a:prstDash val="sysDot"/>
                      <a:round/>
                      <a:headEnd type="none" w="med" len="med"/>
                      <a:tailEnd type="none" w="med" len="med"/>
                    </a:lnL>
                    <a:lnR w="28575" cap="flat" cmpd="sng" algn="ctr">
                      <a:solidFill>
                        <a:schemeClr val="tx1"/>
                      </a:solidFill>
                      <a:prstDash val="sysDot"/>
                      <a:round/>
                      <a:headEnd type="none" w="med" len="med"/>
                      <a:tailEnd type="none" w="med" len="med"/>
                    </a:lnR>
                    <a:lnT w="28575" cap="flat" cmpd="sng" algn="ctr">
                      <a:solidFill>
                        <a:schemeClr val="tx1"/>
                      </a:solidFill>
                      <a:prstDash val="sysDot"/>
                      <a:round/>
                      <a:headEnd type="none" w="med" len="med"/>
                      <a:tailEnd type="none" w="med" len="med"/>
                    </a:lnT>
                    <a:lnB w="28575" cap="flat" cmpd="sng" algn="ctr">
                      <a:solidFill>
                        <a:schemeClr val="tx1"/>
                      </a:solidFill>
                      <a:prstDash val="sysDot"/>
                      <a:round/>
                      <a:headEnd type="none" w="med" len="med"/>
                      <a:tailEnd type="none" w="med" len="med"/>
                    </a:lnB>
                    <a:noFill/>
                  </a:tcPr>
                </a:tc>
                <a:tc>
                  <a:txBody>
                    <a:bodyPr/>
                    <a:lstStyle/>
                    <a:p>
                      <a:pPr marL="0" algn="ctr" defTabSz="1028495" rtl="0" eaLnBrk="1" fontAlgn="ctr" latinLnBrk="0" hangingPunct="1"/>
                      <a:r>
                        <a:rPr lang="es-AR" sz="1100" b="1" kern="1200" dirty="0">
                          <a:solidFill>
                            <a:schemeClr val="dk1"/>
                          </a:solidFill>
                          <a:latin typeface="+mj-lt"/>
                          <a:ea typeface="+mn-ea"/>
                          <a:cs typeface="Arial" pitchFamily="34" charset="0"/>
                        </a:rPr>
                        <a:t>15.290</a:t>
                      </a:r>
                    </a:p>
                  </a:txBody>
                  <a:tcPr marL="7389" marR="7389" marT="7389" marB="0" anchor="ctr">
                    <a:lnL w="28575" cap="flat" cmpd="sng" algn="ctr">
                      <a:solidFill>
                        <a:schemeClr val="tx1"/>
                      </a:solidFill>
                      <a:prstDash val="sysDot"/>
                      <a:round/>
                      <a:headEnd type="none" w="med" len="med"/>
                      <a:tailEnd type="none" w="med" len="med"/>
                    </a:lnL>
                    <a:lnR w="28575" cap="flat" cmpd="sng" algn="ctr">
                      <a:solidFill>
                        <a:schemeClr val="tx1"/>
                      </a:solidFill>
                      <a:prstDash val="sysDot"/>
                      <a:round/>
                      <a:headEnd type="none" w="med" len="med"/>
                      <a:tailEnd type="none" w="med" len="med"/>
                    </a:lnR>
                    <a:lnT w="28575" cap="flat" cmpd="sng" algn="ctr">
                      <a:solidFill>
                        <a:schemeClr val="tx1"/>
                      </a:solidFill>
                      <a:prstDash val="sysDot"/>
                      <a:round/>
                      <a:headEnd type="none" w="med" len="med"/>
                      <a:tailEnd type="none" w="med" len="med"/>
                    </a:lnT>
                    <a:lnB w="28575" cap="flat" cmpd="sng" algn="ctr">
                      <a:solidFill>
                        <a:schemeClr val="tx1"/>
                      </a:solidFill>
                      <a:prstDash val="sysDot"/>
                      <a:round/>
                      <a:headEnd type="none" w="med" len="med"/>
                      <a:tailEnd type="none" w="med" len="med"/>
                    </a:lnB>
                    <a:noFill/>
                  </a:tcPr>
                </a:tc>
                <a:tc>
                  <a:txBody>
                    <a:bodyPr/>
                    <a:lstStyle/>
                    <a:p>
                      <a:pPr marL="0" algn="ctr" defTabSz="1028495" rtl="0" eaLnBrk="1" fontAlgn="ctr" latinLnBrk="0" hangingPunct="1"/>
                      <a:r>
                        <a:rPr lang="es-AR" sz="1100" b="1" kern="1200" dirty="0">
                          <a:solidFill>
                            <a:schemeClr val="dk1"/>
                          </a:solidFill>
                          <a:latin typeface="+mj-lt"/>
                          <a:ea typeface="+mn-ea"/>
                          <a:cs typeface="Arial" pitchFamily="34" charset="0"/>
                        </a:rPr>
                        <a:t>23.000</a:t>
                      </a:r>
                    </a:p>
                  </a:txBody>
                  <a:tcPr marL="7389" marR="7389" marT="7389" marB="0" anchor="ctr">
                    <a:lnL w="28575" cap="flat" cmpd="sng" algn="ctr">
                      <a:solidFill>
                        <a:schemeClr val="tx1"/>
                      </a:solidFill>
                      <a:prstDash val="sysDot"/>
                      <a:round/>
                      <a:headEnd type="none" w="med" len="med"/>
                      <a:tailEnd type="none" w="med" len="med"/>
                    </a:lnL>
                    <a:lnR w="28575" cap="flat" cmpd="sng" algn="ctr">
                      <a:solidFill>
                        <a:schemeClr val="tx1"/>
                      </a:solidFill>
                      <a:prstDash val="sysDot"/>
                      <a:round/>
                      <a:headEnd type="none" w="med" len="med"/>
                      <a:tailEnd type="none" w="med" len="med"/>
                    </a:lnR>
                    <a:lnT w="28575" cap="flat" cmpd="sng" algn="ctr">
                      <a:solidFill>
                        <a:schemeClr val="tx1"/>
                      </a:solidFill>
                      <a:prstDash val="sysDot"/>
                      <a:round/>
                      <a:headEnd type="none" w="med" len="med"/>
                      <a:tailEnd type="none" w="med" len="med"/>
                    </a:lnT>
                    <a:lnB w="28575" cap="flat" cmpd="sng" algn="ctr">
                      <a:solidFill>
                        <a:schemeClr val="tx1"/>
                      </a:solidFill>
                      <a:prstDash val="sysDot"/>
                      <a:round/>
                      <a:headEnd type="none" w="med" len="med"/>
                      <a:tailEnd type="none" w="med" len="med"/>
                    </a:lnB>
                    <a:noFill/>
                  </a:tcPr>
                </a:tc>
                <a:tc>
                  <a:txBody>
                    <a:bodyPr/>
                    <a:lstStyle/>
                    <a:p>
                      <a:pPr marL="0" algn="ctr" defTabSz="1028495" rtl="0" eaLnBrk="1" fontAlgn="ctr" latinLnBrk="0" hangingPunct="1"/>
                      <a:r>
                        <a:rPr lang="es-AR" sz="1100" b="1" kern="1200" dirty="0">
                          <a:solidFill>
                            <a:schemeClr val="dk1"/>
                          </a:solidFill>
                          <a:latin typeface="+mj-lt"/>
                          <a:ea typeface="+mn-ea"/>
                          <a:cs typeface="Arial" pitchFamily="34" charset="0"/>
                        </a:rPr>
                        <a:t>36.300</a:t>
                      </a:r>
                    </a:p>
                  </a:txBody>
                  <a:tcPr marL="7389" marR="7389" marT="7389" marB="0" anchor="ctr">
                    <a:lnL w="28575" cap="flat" cmpd="sng" algn="ctr">
                      <a:solidFill>
                        <a:schemeClr val="tx1"/>
                      </a:solidFill>
                      <a:prstDash val="sysDot"/>
                      <a:round/>
                      <a:headEnd type="none" w="med" len="med"/>
                      <a:tailEnd type="none" w="med" len="med"/>
                    </a:lnL>
                    <a:lnR w="28575" cap="flat" cmpd="sng" algn="ctr">
                      <a:solidFill>
                        <a:schemeClr val="tx1"/>
                      </a:solidFill>
                      <a:prstDash val="sysDot"/>
                      <a:round/>
                      <a:headEnd type="none" w="med" len="med"/>
                      <a:tailEnd type="none" w="med" len="med"/>
                    </a:lnR>
                    <a:lnT w="28575" cap="flat" cmpd="sng" algn="ctr">
                      <a:solidFill>
                        <a:schemeClr val="tx1"/>
                      </a:solidFill>
                      <a:prstDash val="sysDot"/>
                      <a:round/>
                      <a:headEnd type="none" w="med" len="med"/>
                      <a:tailEnd type="none" w="med" len="med"/>
                    </a:lnT>
                    <a:lnB w="28575" cap="flat" cmpd="sng" algn="ctr">
                      <a:solidFill>
                        <a:schemeClr val="tx1"/>
                      </a:solidFill>
                      <a:prstDash val="sysDot"/>
                      <a:round/>
                      <a:headEnd type="none" w="med" len="med"/>
                      <a:tailEnd type="none" w="med" len="med"/>
                    </a:lnB>
                    <a:noFill/>
                  </a:tcPr>
                </a:tc>
                <a:tc>
                  <a:txBody>
                    <a:bodyPr/>
                    <a:lstStyle/>
                    <a:p>
                      <a:pPr marL="0" algn="ctr" defTabSz="1028495" rtl="0" eaLnBrk="1" fontAlgn="ctr" latinLnBrk="0" hangingPunct="1"/>
                      <a:r>
                        <a:rPr lang="es-AR" sz="1100" b="1" kern="1200" dirty="0" smtClean="0">
                          <a:solidFill>
                            <a:schemeClr val="dk1"/>
                          </a:solidFill>
                          <a:latin typeface="+mj-lt"/>
                          <a:ea typeface="+mn-ea"/>
                          <a:cs typeface="Arial" pitchFamily="34" charset="0"/>
                        </a:rPr>
                        <a:t>62.104</a:t>
                      </a:r>
                      <a:endParaRPr lang="es-AR" sz="1100" b="1" kern="1200" dirty="0">
                        <a:solidFill>
                          <a:schemeClr val="dk1"/>
                        </a:solidFill>
                        <a:latin typeface="+mj-lt"/>
                        <a:ea typeface="+mn-ea"/>
                        <a:cs typeface="Arial" pitchFamily="34" charset="0"/>
                      </a:endParaRPr>
                    </a:p>
                  </a:txBody>
                  <a:tcPr marL="7389" marR="7389" marT="7389" marB="0" anchor="ctr">
                    <a:lnL w="28575" cap="flat" cmpd="sng" algn="ctr">
                      <a:solidFill>
                        <a:schemeClr val="tx1"/>
                      </a:solidFill>
                      <a:prstDash val="sysDot"/>
                      <a:round/>
                      <a:headEnd type="none" w="med" len="med"/>
                      <a:tailEnd type="none" w="med" len="med"/>
                    </a:lnL>
                    <a:lnR w="28575" cap="flat" cmpd="sng" algn="ctr">
                      <a:solidFill>
                        <a:schemeClr val="tx1"/>
                      </a:solidFill>
                      <a:prstDash val="sysDot"/>
                      <a:round/>
                      <a:headEnd type="none" w="med" len="med"/>
                      <a:tailEnd type="none" w="med" len="med"/>
                    </a:lnR>
                    <a:lnT w="28575" cap="flat" cmpd="sng" algn="ctr">
                      <a:solidFill>
                        <a:schemeClr val="tx1"/>
                      </a:solidFill>
                      <a:prstDash val="sysDot"/>
                      <a:round/>
                      <a:headEnd type="none" w="med" len="med"/>
                      <a:tailEnd type="none" w="med" len="med"/>
                    </a:lnT>
                    <a:lnB w="28575" cap="flat" cmpd="sng" algn="ctr">
                      <a:solidFill>
                        <a:schemeClr val="tx1"/>
                      </a:solidFill>
                      <a:prstDash val="sysDot"/>
                      <a:round/>
                      <a:headEnd type="none" w="med" len="med"/>
                      <a:tailEnd type="none" w="med" len="med"/>
                    </a:lnB>
                    <a:noFill/>
                  </a:tcPr>
                </a:tc>
                <a:tc>
                  <a:txBody>
                    <a:bodyPr/>
                    <a:lstStyle/>
                    <a:p>
                      <a:pPr algn="ctr" rtl="0" fontAlgn="ctr"/>
                      <a:r>
                        <a:rPr lang="es-ES" sz="1100" b="1" kern="1200" dirty="0" smtClean="0">
                          <a:solidFill>
                            <a:schemeClr val="dk1"/>
                          </a:solidFill>
                          <a:latin typeface="+mj-lt"/>
                          <a:ea typeface="+mn-ea"/>
                          <a:cs typeface="Arial" pitchFamily="34" charset="0"/>
                        </a:rPr>
                        <a:t>100%</a:t>
                      </a:r>
                      <a:endParaRPr lang="es-ES" sz="1100" b="1" kern="1200" dirty="0">
                        <a:solidFill>
                          <a:schemeClr val="dk1"/>
                        </a:solidFill>
                        <a:latin typeface="+mj-lt"/>
                        <a:ea typeface="+mn-ea"/>
                        <a:cs typeface="Arial" pitchFamily="34" charset="0"/>
                      </a:endParaRPr>
                    </a:p>
                  </a:txBody>
                  <a:tcPr marL="0" marR="0" marT="0" marB="0" anchor="ctr">
                    <a:lnL w="28575" cap="flat" cmpd="sng" algn="ctr">
                      <a:solidFill>
                        <a:schemeClr val="tx1"/>
                      </a:solidFill>
                      <a:prstDash val="sysDot"/>
                      <a:round/>
                      <a:headEnd type="none" w="med" len="med"/>
                      <a:tailEnd type="none" w="med" len="med"/>
                    </a:lnL>
                    <a:lnR w="28575" cap="flat" cmpd="sng" algn="ctr">
                      <a:solidFill>
                        <a:schemeClr val="tx1"/>
                      </a:solidFill>
                      <a:prstDash val="sysDot"/>
                      <a:round/>
                      <a:headEnd type="none" w="med" len="med"/>
                      <a:tailEnd type="none" w="med" len="med"/>
                    </a:lnR>
                    <a:lnT w="28575" cap="flat" cmpd="sng" algn="ctr">
                      <a:solidFill>
                        <a:schemeClr val="tx1"/>
                      </a:solidFill>
                      <a:prstDash val="sysDot"/>
                      <a:round/>
                      <a:headEnd type="none" w="med" len="med"/>
                      <a:tailEnd type="none" w="med" len="med"/>
                    </a:lnT>
                    <a:lnB w="28575" cap="flat" cmpd="sng" algn="ctr">
                      <a:solidFill>
                        <a:schemeClr val="tx1"/>
                      </a:solidFill>
                      <a:prstDash val="sysDot"/>
                      <a:round/>
                      <a:headEnd type="none" w="med" len="med"/>
                      <a:tailEnd type="none" w="med" len="med"/>
                    </a:lnB>
                    <a:noFill/>
                  </a:tcPr>
                </a:tc>
                <a:tc>
                  <a:txBody>
                    <a:bodyPr/>
                    <a:lstStyle/>
                    <a:p>
                      <a:pPr algn="ctr" rtl="0" fontAlgn="ctr"/>
                      <a:r>
                        <a:rPr lang="es-ES" sz="1100" b="1" kern="1200" dirty="0" smtClean="0">
                          <a:solidFill>
                            <a:schemeClr val="dk1"/>
                          </a:solidFill>
                          <a:latin typeface="+mj-lt"/>
                          <a:ea typeface="+mn-ea"/>
                          <a:cs typeface="Arial" pitchFamily="34" charset="0"/>
                        </a:rPr>
                        <a:t>71.1</a:t>
                      </a:r>
                      <a:r>
                        <a:rPr lang="es-ES" sz="1100" b="1" kern="1200" dirty="0">
                          <a:solidFill>
                            <a:schemeClr val="dk1"/>
                          </a:solidFill>
                          <a:latin typeface="+mj-lt"/>
                          <a:ea typeface="+mn-ea"/>
                          <a:cs typeface="Arial" pitchFamily="34" charset="0"/>
                        </a:rPr>
                        <a:t>%</a:t>
                      </a:r>
                    </a:p>
                  </a:txBody>
                  <a:tcPr marL="0" marR="0" marT="0" marB="0" anchor="ctr">
                    <a:lnL w="28575" cap="flat" cmpd="sng" algn="ctr">
                      <a:solidFill>
                        <a:schemeClr val="tx1"/>
                      </a:solidFill>
                      <a:prstDash val="sysDot"/>
                      <a:round/>
                      <a:headEnd type="none" w="med" len="med"/>
                      <a:tailEnd type="none" w="med" len="med"/>
                    </a:lnL>
                    <a:lnR w="28575" cap="flat" cmpd="sng" algn="ctr">
                      <a:solidFill>
                        <a:schemeClr val="tx1"/>
                      </a:solidFill>
                      <a:prstDash val="sysDot"/>
                      <a:round/>
                      <a:headEnd type="none" w="med" len="med"/>
                      <a:tailEnd type="none" w="med" len="med"/>
                    </a:lnR>
                    <a:lnT w="28575" cap="flat" cmpd="sng" algn="ctr">
                      <a:solidFill>
                        <a:schemeClr val="tx1"/>
                      </a:solidFill>
                      <a:prstDash val="sysDot"/>
                      <a:round/>
                      <a:headEnd type="none" w="med" len="med"/>
                      <a:tailEnd type="none" w="med" len="med"/>
                    </a:lnT>
                    <a:lnB w="28575" cap="flat" cmpd="sng" algn="ctr">
                      <a:solidFill>
                        <a:schemeClr val="tx1"/>
                      </a:solidFill>
                      <a:prstDash val="sysDot"/>
                      <a:round/>
                      <a:headEnd type="none" w="med" len="med"/>
                      <a:tailEnd type="none" w="med" len="med"/>
                    </a:lnB>
                    <a:noFill/>
                  </a:tcPr>
                </a:tc>
              </a:tr>
              <a:tr h="196399">
                <a:tc>
                  <a:txBody>
                    <a:bodyPr/>
                    <a:lstStyle/>
                    <a:p>
                      <a:pPr marL="0" algn="l" defTabSz="1028495" rtl="0" eaLnBrk="1" fontAlgn="ctr" latinLnBrk="0" hangingPunct="1"/>
                      <a:r>
                        <a:rPr lang="es-AR" sz="1200" kern="1200" dirty="0">
                          <a:solidFill>
                            <a:schemeClr val="dk1"/>
                          </a:solidFill>
                          <a:latin typeface="+mj-lt"/>
                          <a:ea typeface="+mn-ea"/>
                          <a:cs typeface="Arial" pitchFamily="34" charset="0"/>
                        </a:rPr>
                        <a:t>C2C</a:t>
                      </a:r>
                    </a:p>
                  </a:txBody>
                  <a:tcPr marL="7389" marR="7389" marT="7389" marB="0" anchor="ctr">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w="28575"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noFill/>
                  </a:tcPr>
                </a:tc>
                <a:tc>
                  <a:txBody>
                    <a:bodyPr/>
                    <a:lstStyle/>
                    <a:p>
                      <a:pPr marL="0" algn="ctr" defTabSz="1028495" rtl="0" eaLnBrk="1" fontAlgn="ctr" latinLnBrk="0" hangingPunct="1"/>
                      <a:r>
                        <a:rPr lang="es-AR" sz="1100" kern="1200" dirty="0">
                          <a:solidFill>
                            <a:schemeClr val="dk1"/>
                          </a:solidFill>
                          <a:latin typeface="+mj-lt"/>
                          <a:ea typeface="+mn-ea"/>
                          <a:cs typeface="Arial" pitchFamily="34" charset="0"/>
                        </a:rPr>
                        <a:t>1.400</a:t>
                      </a:r>
                    </a:p>
                  </a:txBody>
                  <a:tcPr marL="7389" marR="7389" marT="7389" marB="0" anchor="ctr">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w="28575"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noFill/>
                  </a:tcPr>
                </a:tc>
                <a:tc>
                  <a:txBody>
                    <a:bodyPr/>
                    <a:lstStyle/>
                    <a:p>
                      <a:pPr marL="0" algn="ctr" defTabSz="1028495" rtl="0" eaLnBrk="1" fontAlgn="ctr" latinLnBrk="0" hangingPunct="1"/>
                      <a:r>
                        <a:rPr lang="es-AR" sz="1100" kern="1200" dirty="0">
                          <a:solidFill>
                            <a:schemeClr val="dk1"/>
                          </a:solidFill>
                          <a:latin typeface="+mj-lt"/>
                          <a:ea typeface="+mn-ea"/>
                          <a:cs typeface="Arial" pitchFamily="34" charset="0"/>
                        </a:rPr>
                        <a:t>1.800</a:t>
                      </a:r>
                    </a:p>
                  </a:txBody>
                  <a:tcPr marL="7389" marR="7389" marT="7389" marB="0" anchor="ctr">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w="28575"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noFill/>
                  </a:tcPr>
                </a:tc>
                <a:tc>
                  <a:txBody>
                    <a:bodyPr/>
                    <a:lstStyle/>
                    <a:p>
                      <a:pPr marL="0" algn="ctr" defTabSz="1028495" rtl="0" eaLnBrk="1" fontAlgn="ctr" latinLnBrk="0" hangingPunct="1"/>
                      <a:r>
                        <a:rPr lang="es-AR" sz="1100" kern="1200" dirty="0">
                          <a:solidFill>
                            <a:schemeClr val="dk1"/>
                          </a:solidFill>
                          <a:latin typeface="+mj-lt"/>
                          <a:ea typeface="+mn-ea"/>
                          <a:cs typeface="Arial" pitchFamily="34" charset="0"/>
                        </a:rPr>
                        <a:t>3.800</a:t>
                      </a:r>
                    </a:p>
                  </a:txBody>
                  <a:tcPr marL="7389" marR="7389" marT="7389" marB="0" anchor="ctr">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w="28575"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noFill/>
                  </a:tcPr>
                </a:tc>
                <a:tc>
                  <a:txBody>
                    <a:bodyPr/>
                    <a:lstStyle/>
                    <a:p>
                      <a:pPr marL="0" algn="ctr" defTabSz="1028495" rtl="0" eaLnBrk="1" fontAlgn="ctr" latinLnBrk="0" hangingPunct="1"/>
                      <a:r>
                        <a:rPr lang="es-AR" sz="1100" kern="1200" dirty="0" smtClean="0">
                          <a:solidFill>
                            <a:schemeClr val="dk1"/>
                          </a:solidFill>
                          <a:latin typeface="+mj-lt"/>
                          <a:ea typeface="+mn-ea"/>
                          <a:cs typeface="Arial" pitchFamily="34" charset="0"/>
                        </a:rPr>
                        <a:t>6.381</a:t>
                      </a:r>
                      <a:endParaRPr lang="es-AR" sz="1100" kern="1200" dirty="0">
                        <a:solidFill>
                          <a:schemeClr val="dk1"/>
                        </a:solidFill>
                        <a:latin typeface="+mj-lt"/>
                        <a:ea typeface="+mn-ea"/>
                        <a:cs typeface="Arial" pitchFamily="34" charset="0"/>
                      </a:endParaRPr>
                    </a:p>
                  </a:txBody>
                  <a:tcPr marL="7389" marR="7389" marT="7389" marB="0" anchor="ctr">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w="28575"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noFill/>
                  </a:tcPr>
                </a:tc>
                <a:tc>
                  <a:txBody>
                    <a:bodyPr/>
                    <a:lstStyle/>
                    <a:p>
                      <a:pPr algn="ctr" rtl="0" fontAlgn="ctr"/>
                      <a:endParaRPr lang="es-ES" sz="1100" kern="1200" dirty="0">
                        <a:solidFill>
                          <a:schemeClr val="dk1"/>
                        </a:solidFill>
                        <a:latin typeface="+mj-lt"/>
                        <a:ea typeface="+mn-ea"/>
                        <a:cs typeface="Arial" pitchFamily="34" charset="0"/>
                      </a:endParaRPr>
                    </a:p>
                  </a:txBody>
                  <a:tcPr marL="0" marR="0" marT="0" marB="0" anchor="ctr">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w="28575" cap="flat" cmpd="sng" algn="ctr">
                      <a:solidFill>
                        <a:schemeClr val="tx1"/>
                      </a:solidFill>
                      <a:prstDash val="sysDot"/>
                      <a:round/>
                      <a:headEnd type="none" w="med" len="med"/>
                      <a:tailEnd type="none" w="med" len="med"/>
                    </a:lnT>
                    <a:lnB w="12700" cap="flat" cmpd="sng" algn="ctr">
                      <a:noFill/>
                      <a:prstDash val="sysDot"/>
                      <a:round/>
                      <a:headEnd type="none" w="med" len="med"/>
                      <a:tailEnd type="none" w="med" len="med"/>
                    </a:lnB>
                    <a:noFill/>
                  </a:tcPr>
                </a:tc>
                <a:tc>
                  <a:txBody>
                    <a:bodyPr/>
                    <a:lstStyle/>
                    <a:p>
                      <a:pPr algn="ctr" rtl="0" fontAlgn="ctr"/>
                      <a:r>
                        <a:rPr lang="es-ES" sz="1100" kern="1200" dirty="0" smtClean="0">
                          <a:solidFill>
                            <a:schemeClr val="dk1"/>
                          </a:solidFill>
                          <a:latin typeface="+mj-lt"/>
                          <a:ea typeface="+mn-ea"/>
                          <a:cs typeface="Arial" pitchFamily="34" charset="0"/>
                        </a:rPr>
                        <a:t>67.9</a:t>
                      </a:r>
                      <a:r>
                        <a:rPr lang="es-ES" sz="1100" kern="1200" dirty="0">
                          <a:solidFill>
                            <a:schemeClr val="dk1"/>
                          </a:solidFill>
                          <a:latin typeface="+mj-lt"/>
                          <a:ea typeface="+mn-ea"/>
                          <a:cs typeface="Arial" pitchFamily="34" charset="0"/>
                        </a:rPr>
                        <a:t>%</a:t>
                      </a:r>
                    </a:p>
                  </a:txBody>
                  <a:tcPr marL="0" marR="0" marT="0" marB="0" anchor="ctr">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w="28575"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noFill/>
                  </a:tcPr>
                </a:tc>
              </a:tr>
              <a:tr h="196399">
                <a:tc>
                  <a:txBody>
                    <a:bodyPr/>
                    <a:lstStyle/>
                    <a:p>
                      <a:pPr marL="0" algn="l" defTabSz="1028495" rtl="0" eaLnBrk="1" fontAlgn="ctr" latinLnBrk="0" hangingPunct="1"/>
                      <a:r>
                        <a:rPr lang="es-AR" sz="1200" kern="1200" dirty="0" smtClean="0">
                          <a:solidFill>
                            <a:schemeClr val="dk1"/>
                          </a:solidFill>
                          <a:latin typeface="+mj-lt"/>
                          <a:ea typeface="+mn-ea"/>
                          <a:cs typeface="Arial" pitchFamily="34" charset="0"/>
                        </a:rPr>
                        <a:t>C2C</a:t>
                      </a:r>
                      <a:r>
                        <a:rPr lang="es-AR" sz="1200" kern="1200" baseline="0" dirty="0" smtClean="0">
                          <a:solidFill>
                            <a:schemeClr val="dk1"/>
                          </a:solidFill>
                          <a:latin typeface="+mj-lt"/>
                          <a:ea typeface="+mn-ea"/>
                          <a:cs typeface="Arial" pitchFamily="34" charset="0"/>
                        </a:rPr>
                        <a:t>  (% </a:t>
                      </a:r>
                      <a:r>
                        <a:rPr lang="es-AR" sz="1200" kern="1200" dirty="0" smtClean="0">
                          <a:solidFill>
                            <a:schemeClr val="dk1"/>
                          </a:solidFill>
                          <a:latin typeface="+mj-lt"/>
                          <a:ea typeface="+mn-ea"/>
                          <a:cs typeface="Arial" pitchFamily="34" charset="0"/>
                        </a:rPr>
                        <a:t>del total)</a:t>
                      </a:r>
                      <a:endParaRPr lang="es-AR" sz="1200" kern="1200" dirty="0">
                        <a:solidFill>
                          <a:schemeClr val="dk1"/>
                        </a:solidFill>
                        <a:latin typeface="+mj-lt"/>
                        <a:ea typeface="+mn-ea"/>
                        <a:cs typeface="Arial" pitchFamily="34" charset="0"/>
                      </a:endParaRPr>
                    </a:p>
                  </a:txBody>
                  <a:tcPr marL="7389" marR="7389" marT="7389" marB="0" anchor="ctr">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w="12700" cap="flat" cmpd="sng" algn="ctr">
                      <a:solidFill>
                        <a:schemeClr val="tx1"/>
                      </a:solidFill>
                      <a:prstDash val="sysDot"/>
                      <a:round/>
                      <a:headEnd type="none" w="med" len="med"/>
                      <a:tailEnd type="none" w="med" len="med"/>
                    </a:lnT>
                    <a:lnB w="28575" cap="flat" cmpd="sng" algn="ctr">
                      <a:solidFill>
                        <a:schemeClr val="tx1"/>
                      </a:solidFill>
                      <a:prstDash val="sysDot"/>
                      <a:round/>
                      <a:headEnd type="none" w="med" len="med"/>
                      <a:tailEnd type="none" w="med" len="med"/>
                    </a:lnB>
                    <a:noFill/>
                  </a:tcPr>
                </a:tc>
                <a:tc>
                  <a:txBody>
                    <a:bodyPr/>
                    <a:lstStyle/>
                    <a:p>
                      <a:pPr marL="0" algn="ctr" defTabSz="1028495" rtl="0" eaLnBrk="1" fontAlgn="ctr" latinLnBrk="0" hangingPunct="1"/>
                      <a:r>
                        <a:rPr lang="es-AR" sz="1100" kern="1200" dirty="0" smtClean="0">
                          <a:solidFill>
                            <a:schemeClr val="dk1"/>
                          </a:solidFill>
                          <a:latin typeface="+mj-lt"/>
                          <a:ea typeface="+mn-ea"/>
                          <a:cs typeface="Arial" pitchFamily="34" charset="0"/>
                        </a:rPr>
                        <a:t>8.4</a:t>
                      </a:r>
                      <a:r>
                        <a:rPr lang="es-AR" sz="1100" kern="1200" dirty="0">
                          <a:solidFill>
                            <a:schemeClr val="dk1"/>
                          </a:solidFill>
                          <a:latin typeface="+mj-lt"/>
                          <a:ea typeface="+mn-ea"/>
                          <a:cs typeface="Arial" pitchFamily="34" charset="0"/>
                        </a:rPr>
                        <a:t>%</a:t>
                      </a:r>
                    </a:p>
                  </a:txBody>
                  <a:tcPr marL="7389" marR="7389" marT="7389" marB="0" anchor="ctr">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w="12700" cap="flat" cmpd="sng" algn="ctr">
                      <a:solidFill>
                        <a:schemeClr val="tx1"/>
                      </a:solidFill>
                      <a:prstDash val="sysDot"/>
                      <a:round/>
                      <a:headEnd type="none" w="med" len="med"/>
                      <a:tailEnd type="none" w="med" len="med"/>
                    </a:lnT>
                    <a:lnB w="28575" cap="flat" cmpd="sng" algn="ctr">
                      <a:solidFill>
                        <a:schemeClr val="tx1"/>
                      </a:solidFill>
                      <a:prstDash val="sysDot"/>
                      <a:round/>
                      <a:headEnd type="none" w="med" len="med"/>
                      <a:tailEnd type="none" w="med" len="med"/>
                    </a:lnB>
                    <a:noFill/>
                  </a:tcPr>
                </a:tc>
                <a:tc>
                  <a:txBody>
                    <a:bodyPr/>
                    <a:lstStyle/>
                    <a:p>
                      <a:pPr marL="0" algn="ctr" defTabSz="1028495" rtl="0" eaLnBrk="1" fontAlgn="ctr" latinLnBrk="0" hangingPunct="1"/>
                      <a:r>
                        <a:rPr lang="es-AR" sz="1100" kern="1200" dirty="0" smtClean="0">
                          <a:solidFill>
                            <a:schemeClr val="dk1"/>
                          </a:solidFill>
                          <a:latin typeface="+mj-lt"/>
                          <a:ea typeface="+mn-ea"/>
                          <a:cs typeface="Arial" pitchFamily="34" charset="0"/>
                        </a:rPr>
                        <a:t>7.5</a:t>
                      </a:r>
                      <a:r>
                        <a:rPr lang="es-AR" sz="1100" kern="1200" dirty="0">
                          <a:solidFill>
                            <a:schemeClr val="dk1"/>
                          </a:solidFill>
                          <a:latin typeface="+mj-lt"/>
                          <a:ea typeface="+mn-ea"/>
                          <a:cs typeface="Arial" pitchFamily="34" charset="0"/>
                        </a:rPr>
                        <a:t>%</a:t>
                      </a:r>
                    </a:p>
                  </a:txBody>
                  <a:tcPr marL="7389" marR="7389" marT="7389" marB="0" anchor="ctr">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w="12700" cap="flat" cmpd="sng" algn="ctr">
                      <a:solidFill>
                        <a:schemeClr val="tx1"/>
                      </a:solidFill>
                      <a:prstDash val="sysDot"/>
                      <a:round/>
                      <a:headEnd type="none" w="med" len="med"/>
                      <a:tailEnd type="none" w="med" len="med"/>
                    </a:lnT>
                    <a:lnB w="28575" cap="flat" cmpd="sng" algn="ctr">
                      <a:solidFill>
                        <a:schemeClr val="tx1"/>
                      </a:solidFill>
                      <a:prstDash val="sysDot"/>
                      <a:round/>
                      <a:headEnd type="none" w="med" len="med"/>
                      <a:tailEnd type="none" w="med" len="med"/>
                    </a:lnB>
                    <a:noFill/>
                  </a:tcPr>
                </a:tc>
                <a:tc>
                  <a:txBody>
                    <a:bodyPr/>
                    <a:lstStyle/>
                    <a:p>
                      <a:pPr marL="0" algn="ctr" defTabSz="1028495" rtl="0" eaLnBrk="1" fontAlgn="ctr" latinLnBrk="0" hangingPunct="1"/>
                      <a:r>
                        <a:rPr lang="es-AR" sz="1100" kern="1200" dirty="0" smtClean="0">
                          <a:solidFill>
                            <a:schemeClr val="dk1"/>
                          </a:solidFill>
                          <a:latin typeface="+mj-lt"/>
                          <a:ea typeface="+mn-ea"/>
                          <a:cs typeface="Arial" pitchFamily="34" charset="0"/>
                        </a:rPr>
                        <a:t>9.5</a:t>
                      </a:r>
                      <a:r>
                        <a:rPr lang="es-AR" sz="1100" kern="1200" dirty="0">
                          <a:solidFill>
                            <a:schemeClr val="dk1"/>
                          </a:solidFill>
                          <a:latin typeface="+mj-lt"/>
                          <a:ea typeface="+mn-ea"/>
                          <a:cs typeface="Arial" pitchFamily="34" charset="0"/>
                        </a:rPr>
                        <a:t>%</a:t>
                      </a:r>
                    </a:p>
                  </a:txBody>
                  <a:tcPr marL="7389" marR="7389" marT="7389" marB="0" anchor="ctr">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w="12700" cap="flat" cmpd="sng" algn="ctr">
                      <a:solidFill>
                        <a:schemeClr val="tx1"/>
                      </a:solidFill>
                      <a:prstDash val="sysDot"/>
                      <a:round/>
                      <a:headEnd type="none" w="med" len="med"/>
                      <a:tailEnd type="none" w="med" len="med"/>
                    </a:lnT>
                    <a:lnB w="28575" cap="flat" cmpd="sng" algn="ctr">
                      <a:solidFill>
                        <a:schemeClr val="tx1"/>
                      </a:solidFill>
                      <a:prstDash val="sysDot"/>
                      <a:round/>
                      <a:headEnd type="none" w="med" len="med"/>
                      <a:tailEnd type="none" w="med" len="med"/>
                    </a:lnB>
                    <a:noFill/>
                  </a:tcPr>
                </a:tc>
                <a:tc>
                  <a:txBody>
                    <a:bodyPr/>
                    <a:lstStyle/>
                    <a:p>
                      <a:pPr marL="0" algn="ctr" defTabSz="1028495" rtl="0" eaLnBrk="1" fontAlgn="ctr" latinLnBrk="0" hangingPunct="1"/>
                      <a:r>
                        <a:rPr lang="es-AR" sz="1100" kern="1200" dirty="0" smtClean="0">
                          <a:solidFill>
                            <a:schemeClr val="dk1"/>
                          </a:solidFill>
                          <a:latin typeface="+mj-lt"/>
                          <a:ea typeface="+mn-ea"/>
                          <a:cs typeface="Arial" pitchFamily="34" charset="0"/>
                        </a:rPr>
                        <a:t>9.3%</a:t>
                      </a:r>
                      <a:endParaRPr lang="es-AR" sz="1100" kern="1200" dirty="0">
                        <a:solidFill>
                          <a:schemeClr val="dk1"/>
                        </a:solidFill>
                        <a:latin typeface="+mj-lt"/>
                        <a:ea typeface="+mn-ea"/>
                        <a:cs typeface="Arial" pitchFamily="34" charset="0"/>
                      </a:endParaRPr>
                    </a:p>
                  </a:txBody>
                  <a:tcPr marL="7389" marR="7389" marT="7389" marB="0" anchor="ctr">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noFill/>
                  </a:tcPr>
                </a:tc>
                <a:tc>
                  <a:txBody>
                    <a:bodyPr/>
                    <a:lstStyle/>
                    <a:p>
                      <a:pPr algn="ctr" rtl="0" fontAlgn="ctr"/>
                      <a:r>
                        <a:rPr lang="es-ES" sz="1100" kern="1200" dirty="0">
                          <a:solidFill>
                            <a:schemeClr val="dk1"/>
                          </a:solidFill>
                          <a:latin typeface="+mj-lt"/>
                          <a:ea typeface="+mn-ea"/>
                          <a:cs typeface="Arial" pitchFamily="34" charset="0"/>
                        </a:rPr>
                        <a:t> </a:t>
                      </a:r>
                    </a:p>
                  </a:txBody>
                  <a:tcPr marL="0" marR="0" marT="0" marB="0" anchor="ctr">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w="12700" cap="flat" cmpd="sng" algn="ctr">
                      <a:noFill/>
                      <a:prstDash val="sysDot"/>
                      <a:round/>
                      <a:headEnd type="none" w="med" len="med"/>
                      <a:tailEnd type="none" w="med" len="med"/>
                    </a:lnT>
                    <a:lnB w="12700" cap="flat" cmpd="sng" algn="ctr">
                      <a:no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rtl="0" fontAlgn="ctr"/>
                      <a:r>
                        <a:rPr lang="es-ES" sz="1100" kern="1200" dirty="0" smtClean="0">
                          <a:solidFill>
                            <a:schemeClr val="dk1"/>
                          </a:solidFill>
                          <a:latin typeface="+mj-lt"/>
                          <a:ea typeface="+mn-ea"/>
                          <a:cs typeface="Arial" pitchFamily="34" charset="0"/>
                        </a:rPr>
                        <a:t>70.8%</a:t>
                      </a:r>
                      <a:endParaRPr lang="es-ES" sz="1100" kern="1200" dirty="0">
                        <a:solidFill>
                          <a:schemeClr val="dk1"/>
                        </a:solidFill>
                        <a:latin typeface="+mj-lt"/>
                        <a:ea typeface="+mn-ea"/>
                        <a:cs typeface="Arial" pitchFamily="34" charset="0"/>
                      </a:endParaRPr>
                    </a:p>
                  </a:txBody>
                  <a:tcPr marL="0" marR="0" marT="0" marB="0" anchor="ctr">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lnTlToBr w="12700" cmpd="sng">
                      <a:noFill/>
                      <a:prstDash val="solid"/>
                    </a:lnTlToBr>
                    <a:lnBlToTr w="12700" cmpd="sng">
                      <a:noFill/>
                      <a:prstDash val="solid"/>
                    </a:lnBlToTr>
                    <a:noFill/>
                  </a:tcPr>
                </a:tc>
              </a:tr>
              <a:tr h="199958">
                <a:tc>
                  <a:txBody>
                    <a:bodyPr/>
                    <a:lstStyle/>
                    <a:p>
                      <a:pPr marL="0" algn="r" defTabSz="1028495" rtl="0" eaLnBrk="1" fontAlgn="ctr" latinLnBrk="0" hangingPunct="1"/>
                      <a:r>
                        <a:rPr lang="es-AR" sz="1200" b="1" kern="1200" dirty="0">
                          <a:solidFill>
                            <a:schemeClr val="dk1"/>
                          </a:solidFill>
                          <a:latin typeface="+mj-lt"/>
                          <a:ea typeface="+mn-ea"/>
                          <a:cs typeface="Arial" pitchFamily="34" charset="0"/>
                        </a:rPr>
                        <a:t>Total B2C + C2C</a:t>
                      </a:r>
                    </a:p>
                  </a:txBody>
                  <a:tcPr marL="7389" marR="7389" marT="7389" marB="0" anchor="ctr">
                    <a:lnL w="28575" cap="flat" cmpd="sng" algn="ctr">
                      <a:solidFill>
                        <a:schemeClr val="tx1"/>
                      </a:solidFill>
                      <a:prstDash val="sysDot"/>
                      <a:round/>
                      <a:headEnd type="none" w="med" len="med"/>
                      <a:tailEnd type="none" w="med" len="med"/>
                    </a:lnL>
                    <a:lnR w="28575" cap="flat" cmpd="sng" algn="ctr">
                      <a:solidFill>
                        <a:schemeClr val="tx1"/>
                      </a:solidFill>
                      <a:prstDash val="sysDot"/>
                      <a:round/>
                      <a:headEnd type="none" w="med" len="med"/>
                      <a:tailEnd type="none" w="med" len="med"/>
                    </a:lnR>
                    <a:lnT w="28575" cap="flat" cmpd="sng" algn="ctr">
                      <a:solidFill>
                        <a:schemeClr val="tx1"/>
                      </a:solidFill>
                      <a:prstDash val="sysDot"/>
                      <a:round/>
                      <a:headEnd type="none" w="med" len="med"/>
                      <a:tailEnd type="none" w="med" len="med"/>
                    </a:lnT>
                    <a:lnB w="28575" cap="flat" cmpd="sng" algn="ctr">
                      <a:solidFill>
                        <a:schemeClr val="tx1"/>
                      </a:solidFill>
                      <a:prstDash val="sysDot"/>
                      <a:round/>
                      <a:headEnd type="none" w="med" len="med"/>
                      <a:tailEnd type="none" w="med" len="med"/>
                    </a:lnB>
                    <a:noFill/>
                  </a:tcPr>
                </a:tc>
                <a:tc>
                  <a:txBody>
                    <a:bodyPr/>
                    <a:lstStyle/>
                    <a:p>
                      <a:pPr marL="0" algn="ctr" defTabSz="1028495" rtl="0" eaLnBrk="1" fontAlgn="ctr" latinLnBrk="0" hangingPunct="1"/>
                      <a:r>
                        <a:rPr lang="es-AR" sz="1100" b="1" kern="1200" dirty="0">
                          <a:solidFill>
                            <a:schemeClr val="dk1"/>
                          </a:solidFill>
                          <a:latin typeface="+mj-lt"/>
                          <a:ea typeface="+mn-ea"/>
                          <a:cs typeface="Arial" pitchFamily="34" charset="0"/>
                        </a:rPr>
                        <a:t>16.690</a:t>
                      </a:r>
                    </a:p>
                  </a:txBody>
                  <a:tcPr marL="7389" marR="7389" marT="7389" marB="0" anchor="ctr">
                    <a:lnL w="28575" cap="flat" cmpd="sng" algn="ctr">
                      <a:solidFill>
                        <a:schemeClr val="tx1"/>
                      </a:solidFill>
                      <a:prstDash val="sysDot"/>
                      <a:round/>
                      <a:headEnd type="none" w="med" len="med"/>
                      <a:tailEnd type="none" w="med" len="med"/>
                    </a:lnL>
                    <a:lnR w="28575" cap="flat" cmpd="sng" algn="ctr">
                      <a:solidFill>
                        <a:schemeClr val="tx1"/>
                      </a:solidFill>
                      <a:prstDash val="sysDot"/>
                      <a:round/>
                      <a:headEnd type="none" w="med" len="med"/>
                      <a:tailEnd type="none" w="med" len="med"/>
                    </a:lnR>
                    <a:lnT w="28575" cap="flat" cmpd="sng" algn="ctr">
                      <a:solidFill>
                        <a:schemeClr val="tx1"/>
                      </a:solidFill>
                      <a:prstDash val="sysDot"/>
                      <a:round/>
                      <a:headEnd type="none" w="med" len="med"/>
                      <a:tailEnd type="none" w="med" len="med"/>
                    </a:lnT>
                    <a:lnB w="28575" cap="flat" cmpd="sng" algn="ctr">
                      <a:solidFill>
                        <a:schemeClr val="tx1"/>
                      </a:solidFill>
                      <a:prstDash val="sysDot"/>
                      <a:round/>
                      <a:headEnd type="none" w="med" len="med"/>
                      <a:tailEnd type="none" w="med" len="med"/>
                    </a:lnB>
                    <a:noFill/>
                  </a:tcPr>
                </a:tc>
                <a:tc>
                  <a:txBody>
                    <a:bodyPr/>
                    <a:lstStyle/>
                    <a:p>
                      <a:pPr marL="0" algn="ctr" defTabSz="1028495" rtl="0" eaLnBrk="1" fontAlgn="ctr" latinLnBrk="0" hangingPunct="1"/>
                      <a:r>
                        <a:rPr lang="es-AR" sz="1100" b="1" kern="1200" dirty="0">
                          <a:solidFill>
                            <a:schemeClr val="dk1"/>
                          </a:solidFill>
                          <a:latin typeface="+mj-lt"/>
                          <a:ea typeface="+mn-ea"/>
                          <a:cs typeface="Arial" pitchFamily="34" charset="0"/>
                        </a:rPr>
                        <a:t>24.800</a:t>
                      </a:r>
                    </a:p>
                  </a:txBody>
                  <a:tcPr marL="7389" marR="7389" marT="7389" marB="0" anchor="ctr">
                    <a:lnL w="28575" cap="flat" cmpd="sng" algn="ctr">
                      <a:solidFill>
                        <a:schemeClr val="tx1"/>
                      </a:solidFill>
                      <a:prstDash val="sysDot"/>
                      <a:round/>
                      <a:headEnd type="none" w="med" len="med"/>
                      <a:tailEnd type="none" w="med" len="med"/>
                    </a:lnL>
                    <a:lnR w="28575" cap="flat" cmpd="sng" algn="ctr">
                      <a:solidFill>
                        <a:schemeClr val="tx1"/>
                      </a:solidFill>
                      <a:prstDash val="sysDot"/>
                      <a:round/>
                      <a:headEnd type="none" w="med" len="med"/>
                      <a:tailEnd type="none" w="med" len="med"/>
                    </a:lnR>
                    <a:lnT w="28575" cap="flat" cmpd="sng" algn="ctr">
                      <a:solidFill>
                        <a:schemeClr val="tx1"/>
                      </a:solidFill>
                      <a:prstDash val="sysDot"/>
                      <a:round/>
                      <a:headEnd type="none" w="med" len="med"/>
                      <a:tailEnd type="none" w="med" len="med"/>
                    </a:lnT>
                    <a:lnB w="28575" cap="flat" cmpd="sng" algn="ctr">
                      <a:solidFill>
                        <a:schemeClr val="tx1"/>
                      </a:solidFill>
                      <a:prstDash val="sysDot"/>
                      <a:round/>
                      <a:headEnd type="none" w="med" len="med"/>
                      <a:tailEnd type="none" w="med" len="med"/>
                    </a:lnB>
                    <a:noFill/>
                  </a:tcPr>
                </a:tc>
                <a:tc>
                  <a:txBody>
                    <a:bodyPr/>
                    <a:lstStyle/>
                    <a:p>
                      <a:pPr marL="0" algn="ctr" defTabSz="1028495" rtl="0" eaLnBrk="1" fontAlgn="ctr" latinLnBrk="0" hangingPunct="1"/>
                      <a:r>
                        <a:rPr lang="es-AR" sz="1100" b="1" kern="1200" dirty="0">
                          <a:solidFill>
                            <a:schemeClr val="dk1"/>
                          </a:solidFill>
                          <a:latin typeface="+mj-lt"/>
                          <a:ea typeface="+mn-ea"/>
                          <a:cs typeface="Arial" pitchFamily="34" charset="0"/>
                        </a:rPr>
                        <a:t>40.100</a:t>
                      </a:r>
                    </a:p>
                  </a:txBody>
                  <a:tcPr marL="7389" marR="7389" marT="7389" marB="0" anchor="ctr">
                    <a:lnL w="28575" cap="flat" cmpd="sng" algn="ctr">
                      <a:solidFill>
                        <a:schemeClr val="tx1"/>
                      </a:solidFill>
                      <a:prstDash val="sysDot"/>
                      <a:round/>
                      <a:headEnd type="none" w="med" len="med"/>
                      <a:tailEnd type="none" w="med" len="med"/>
                    </a:lnL>
                    <a:lnR w="28575" cap="flat" cmpd="sng" algn="ctr">
                      <a:solidFill>
                        <a:schemeClr val="tx1"/>
                      </a:solidFill>
                      <a:prstDash val="sysDot"/>
                      <a:round/>
                      <a:headEnd type="none" w="med" len="med"/>
                      <a:tailEnd type="none" w="med" len="med"/>
                    </a:lnR>
                    <a:lnT w="28575" cap="flat" cmpd="sng" algn="ctr">
                      <a:solidFill>
                        <a:schemeClr val="tx1"/>
                      </a:solidFill>
                      <a:prstDash val="sysDot"/>
                      <a:round/>
                      <a:headEnd type="none" w="med" len="med"/>
                      <a:tailEnd type="none" w="med" len="med"/>
                    </a:lnT>
                    <a:lnB w="28575" cap="flat" cmpd="sng" algn="ctr">
                      <a:solidFill>
                        <a:schemeClr val="tx1"/>
                      </a:solidFill>
                      <a:prstDash val="sysDot"/>
                      <a:round/>
                      <a:headEnd type="none" w="med" len="med"/>
                      <a:tailEnd type="none" w="med" len="med"/>
                    </a:lnB>
                    <a:noFill/>
                  </a:tcPr>
                </a:tc>
                <a:tc>
                  <a:txBody>
                    <a:bodyPr/>
                    <a:lstStyle/>
                    <a:p>
                      <a:pPr marL="0" algn="ctr" defTabSz="1028495" rtl="0" eaLnBrk="1" fontAlgn="ctr" latinLnBrk="0" hangingPunct="1"/>
                      <a:r>
                        <a:rPr lang="es-AR" sz="1100" b="1" kern="1200" dirty="0" smtClean="0">
                          <a:solidFill>
                            <a:schemeClr val="dk1"/>
                          </a:solidFill>
                          <a:latin typeface="+mj-lt"/>
                          <a:ea typeface="+mn-ea"/>
                          <a:cs typeface="Arial" pitchFamily="34" charset="0"/>
                        </a:rPr>
                        <a:t>68.486</a:t>
                      </a:r>
                      <a:endParaRPr lang="es-AR" sz="1100" b="1" kern="1200" dirty="0">
                        <a:solidFill>
                          <a:schemeClr val="dk1"/>
                        </a:solidFill>
                        <a:latin typeface="+mj-lt"/>
                        <a:ea typeface="+mn-ea"/>
                        <a:cs typeface="Arial" pitchFamily="34" charset="0"/>
                      </a:endParaRPr>
                    </a:p>
                  </a:txBody>
                  <a:tcPr marL="7389" marR="7389" marT="7389" marB="0" anchor="ctr">
                    <a:lnL w="28575" cap="flat" cmpd="sng" algn="ctr">
                      <a:solidFill>
                        <a:schemeClr val="tx1"/>
                      </a:solidFill>
                      <a:prstDash val="sysDot"/>
                      <a:round/>
                      <a:headEnd type="none" w="med" len="med"/>
                      <a:tailEnd type="none" w="med" len="med"/>
                    </a:lnL>
                    <a:lnR w="28575" cap="flat" cmpd="sng" algn="ctr">
                      <a:solidFill>
                        <a:schemeClr val="tx1"/>
                      </a:solidFill>
                      <a:prstDash val="sysDot"/>
                      <a:round/>
                      <a:headEnd type="none" w="med" len="med"/>
                      <a:tailEnd type="none" w="med" len="med"/>
                    </a:lnR>
                    <a:lnT w="12700" cap="flat" cmpd="sng" algn="ctr">
                      <a:solidFill>
                        <a:schemeClr val="tx1"/>
                      </a:solidFill>
                      <a:prstDash val="sysDot"/>
                      <a:round/>
                      <a:headEnd type="none" w="med" len="med"/>
                      <a:tailEnd type="none" w="med" len="med"/>
                    </a:lnT>
                    <a:lnB w="28575" cap="flat" cmpd="sng" algn="ctr">
                      <a:solidFill>
                        <a:schemeClr val="tx1"/>
                      </a:solidFill>
                      <a:prstDash val="sysDot"/>
                      <a:round/>
                      <a:headEnd type="none" w="med" len="med"/>
                      <a:tailEnd type="none" w="med" len="med"/>
                    </a:lnB>
                    <a:noFill/>
                  </a:tcPr>
                </a:tc>
                <a:tc>
                  <a:txBody>
                    <a:bodyPr/>
                    <a:lstStyle/>
                    <a:p>
                      <a:pPr marL="0" algn="ctr" defTabSz="1028495" rtl="0" eaLnBrk="1" fontAlgn="ctr" latinLnBrk="0" hangingPunct="1"/>
                      <a:endParaRPr lang="es-AR" sz="1100" kern="1200" dirty="0">
                        <a:solidFill>
                          <a:schemeClr val="dk1"/>
                        </a:solidFill>
                        <a:latin typeface="+mj-lt"/>
                        <a:ea typeface="+mn-ea"/>
                        <a:cs typeface="Arial" pitchFamily="34" charset="0"/>
                      </a:endParaRPr>
                    </a:p>
                  </a:txBody>
                  <a:tcPr marL="7389" marR="7389" marT="7389" marB="0" anchor="ctr">
                    <a:lnL w="28575" cap="flat" cmpd="sng" algn="ctr">
                      <a:solidFill>
                        <a:schemeClr val="tx1"/>
                      </a:solidFill>
                      <a:prstDash val="sysDot"/>
                      <a:round/>
                      <a:headEnd type="none" w="med" len="med"/>
                      <a:tailEnd type="none" w="med" len="med"/>
                    </a:lnL>
                    <a:lnR w="28575" cap="flat" cmpd="sng" algn="ctr">
                      <a:noFill/>
                      <a:prstDash val="sysDot"/>
                      <a:round/>
                      <a:headEnd type="none" w="med" len="med"/>
                      <a:tailEnd type="none" w="med" len="med"/>
                    </a:lnR>
                    <a:lnT w="12700" cap="flat" cmpd="sng" algn="ctr">
                      <a:noFill/>
                      <a:prstDash val="sysDot"/>
                      <a:round/>
                      <a:headEnd type="none" w="med" len="med"/>
                      <a:tailEnd type="none" w="med" len="med"/>
                    </a:lnT>
                    <a:lnB w="28575" cap="flat" cmpd="sng" algn="ctr">
                      <a:noFill/>
                      <a:prstDash val="sysDot"/>
                      <a:round/>
                      <a:headEnd type="none" w="med" len="med"/>
                      <a:tailEnd type="none" w="med" len="med"/>
                    </a:lnB>
                    <a:lnTlToBr w="12700" cmpd="sng">
                      <a:noFill/>
                      <a:prstDash val="solid"/>
                    </a:lnTlToBr>
                    <a:lnBlToTr w="12700" cmpd="sng">
                      <a:noFill/>
                      <a:prstDash val="solid"/>
                    </a:lnBlToTr>
                    <a:noFill/>
                  </a:tcPr>
                </a:tc>
                <a:tc>
                  <a:txBody>
                    <a:bodyPr/>
                    <a:lstStyle/>
                    <a:p>
                      <a:pPr marL="0" algn="ctr" defTabSz="1028495" rtl="0" eaLnBrk="1" fontAlgn="ctr" latinLnBrk="0" hangingPunct="1"/>
                      <a:endParaRPr lang="es-AR" sz="1100" kern="1200" dirty="0">
                        <a:solidFill>
                          <a:schemeClr val="dk1"/>
                        </a:solidFill>
                        <a:latin typeface="+mj-lt"/>
                        <a:ea typeface="+mn-ea"/>
                        <a:cs typeface="Arial" pitchFamily="34" charset="0"/>
                      </a:endParaRPr>
                    </a:p>
                  </a:txBody>
                  <a:tcPr marL="7389" marR="7389" marT="7389"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12700" cap="flat" cmpd="sng" algn="ctr">
                      <a:solidFill>
                        <a:schemeClr val="tx1"/>
                      </a:solidFill>
                      <a:prstDash val="sysDot"/>
                      <a:round/>
                      <a:headEnd type="none" w="med" len="med"/>
                      <a:tailEnd type="none" w="med" len="med"/>
                    </a:lnT>
                    <a:lnB w="28575" cap="flat" cmpd="sng" algn="ctr">
                      <a:noFill/>
                      <a:prstDash val="sysDot"/>
                      <a:round/>
                      <a:headEnd type="none" w="med" len="med"/>
                      <a:tailEnd type="none" w="med" len="med"/>
                    </a:lnB>
                    <a:lnTlToBr w="12700" cmpd="sng">
                      <a:noFill/>
                      <a:prstDash val="solid"/>
                    </a:lnTlToBr>
                    <a:lnBlToTr w="12700" cmpd="sng">
                      <a:noFill/>
                      <a:prstDash val="solid"/>
                    </a:lnBlToTr>
                    <a:noFill/>
                  </a:tcPr>
                </a:tc>
              </a:tr>
            </a:tbl>
          </a:graphicData>
        </a:graphic>
      </p:graphicFrame>
      <p:pic>
        <p:nvPicPr>
          <p:cNvPr id="5" name="Imagen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23950" y="6660951"/>
            <a:ext cx="792088" cy="792088"/>
          </a:xfrm>
          <a:prstGeom prst="rect">
            <a:avLst/>
          </a:prstGeom>
        </p:spPr>
      </p:pic>
    </p:spTree>
    <p:extLst>
      <p:ext uri="{BB962C8B-B14F-4D97-AF65-F5344CB8AC3E}">
        <p14:creationId xmlns:p14="http://schemas.microsoft.com/office/powerpoint/2010/main" val="1654436365"/>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6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57512" y="643709"/>
            <a:ext cx="5709500" cy="5709500"/>
          </a:xfrm>
          <a:prstGeom prst="rect">
            <a:avLst/>
          </a:prstGeom>
        </p:spPr>
      </p:pic>
      <p:sp>
        <p:nvSpPr>
          <p:cNvPr id="7" name="1 Título"/>
          <p:cNvSpPr txBox="1">
            <a:spLocks/>
          </p:cNvSpPr>
          <p:nvPr/>
        </p:nvSpPr>
        <p:spPr>
          <a:xfrm>
            <a:off x="17729" y="104517"/>
            <a:ext cx="10442834" cy="1137649"/>
          </a:xfrm>
          <a:prstGeom prst="rect">
            <a:avLst/>
          </a:prstGeom>
        </p:spPr>
        <p:txBody>
          <a:bodyPr lIns="90756" tIns="45378" rIns="90756" bIns="45378"/>
          <a:lstStyle>
            <a:lvl1pPr algn="l" defTabSz="1028495" rtl="0" eaLnBrk="1" latinLnBrk="0" hangingPunct="1">
              <a:spcBef>
                <a:spcPct val="0"/>
              </a:spcBef>
              <a:buNone/>
              <a:defRPr lang="en-AU" sz="2000" kern="1200" dirty="0">
                <a:solidFill>
                  <a:srgbClr val="333333"/>
                </a:solidFill>
                <a:latin typeface="+mj-lt"/>
                <a:ea typeface="+mj-ea"/>
                <a:cs typeface="+mj-cs"/>
              </a:defRPr>
            </a:lvl1pPr>
          </a:lstStyle>
          <a:p>
            <a:pPr fontAlgn="auto">
              <a:spcAft>
                <a:spcPts val="0"/>
              </a:spcAft>
            </a:pPr>
            <a:r>
              <a:rPr lang="es-AR" dirty="0" smtClean="0"/>
              <a:t>Aunque se ha expandido la implementación del m-</a:t>
            </a:r>
            <a:r>
              <a:rPr lang="es-AR" dirty="0" err="1" smtClean="0"/>
              <a:t>commerce</a:t>
            </a:r>
            <a:r>
              <a:rPr lang="es-AR" dirty="0" smtClean="0"/>
              <a:t>, ello aún no se ha traducido en un incremento en el % sobre la facturación.</a:t>
            </a:r>
            <a:endParaRPr lang="es-AR" sz="1600" b="0" dirty="0"/>
          </a:p>
        </p:txBody>
      </p:sp>
      <p:sp>
        <p:nvSpPr>
          <p:cNvPr id="9" name="7 CuadroTexto"/>
          <p:cNvSpPr txBox="1"/>
          <p:nvPr/>
        </p:nvSpPr>
        <p:spPr>
          <a:xfrm>
            <a:off x="684077" y="1476405"/>
            <a:ext cx="2232249" cy="522521"/>
          </a:xfrm>
          <a:prstGeom prst="rect">
            <a:avLst/>
          </a:prstGeom>
          <a:noFill/>
        </p:spPr>
        <p:txBody>
          <a:bodyPr wrap="square" lIns="90747" tIns="45374" rIns="90747" bIns="45374" rtlCol="0">
            <a:spAutoFit/>
          </a:bodyPr>
          <a:lstStyle/>
          <a:p>
            <a:pPr algn="ctr"/>
            <a:r>
              <a:rPr lang="es-AR" sz="1400" dirty="0">
                <a:solidFill>
                  <a:srgbClr val="333333"/>
                </a:solidFill>
                <a:latin typeface="+mn-lt"/>
                <a:cs typeface="Arial" pitchFamily="34" charset="0"/>
              </a:rPr>
              <a:t>Implementación de </a:t>
            </a:r>
          </a:p>
          <a:p>
            <a:pPr algn="ctr"/>
            <a:r>
              <a:rPr lang="en-US" sz="1400" dirty="0">
                <a:solidFill>
                  <a:srgbClr val="333333"/>
                </a:solidFill>
                <a:latin typeface="+mn-lt"/>
                <a:cs typeface="Arial" pitchFamily="34" charset="0"/>
              </a:rPr>
              <a:t>m-commerce</a:t>
            </a:r>
          </a:p>
        </p:txBody>
      </p:sp>
      <p:sp>
        <p:nvSpPr>
          <p:cNvPr id="16" name="17 CuadroTexto"/>
          <p:cNvSpPr txBox="1"/>
          <p:nvPr/>
        </p:nvSpPr>
        <p:spPr>
          <a:xfrm>
            <a:off x="4034871" y="2792043"/>
            <a:ext cx="2304255" cy="737965"/>
          </a:xfrm>
          <a:prstGeom prst="rect">
            <a:avLst/>
          </a:prstGeom>
          <a:noFill/>
        </p:spPr>
        <p:txBody>
          <a:bodyPr wrap="square" lIns="90747" tIns="45374" rIns="90747" bIns="45374" rtlCol="0">
            <a:spAutoFit/>
          </a:bodyPr>
          <a:lstStyle/>
          <a:p>
            <a:pPr algn="ctr"/>
            <a:r>
              <a:rPr lang="es-AR" sz="1400" dirty="0">
                <a:solidFill>
                  <a:srgbClr val="333333"/>
                </a:solidFill>
                <a:latin typeface="+mn-lt"/>
                <a:cs typeface="Arial" pitchFamily="34" charset="0"/>
              </a:rPr>
              <a:t>% de </a:t>
            </a:r>
            <a:r>
              <a:rPr lang="en-US" sz="1400" dirty="0">
                <a:solidFill>
                  <a:srgbClr val="333333"/>
                </a:solidFill>
                <a:latin typeface="+mn-lt"/>
                <a:cs typeface="Arial" pitchFamily="34" charset="0"/>
              </a:rPr>
              <a:t>m-commerce</a:t>
            </a:r>
            <a:r>
              <a:rPr lang="es-AR" sz="1400" dirty="0">
                <a:solidFill>
                  <a:srgbClr val="333333"/>
                </a:solidFill>
                <a:latin typeface="+mn-lt"/>
                <a:cs typeface="Arial" pitchFamily="34" charset="0"/>
              </a:rPr>
              <a:t> sobre las Ventas* totales</a:t>
            </a:r>
          </a:p>
        </p:txBody>
      </p:sp>
      <p:sp>
        <p:nvSpPr>
          <p:cNvPr id="17" name="19 Rectángulo"/>
          <p:cNvSpPr/>
          <p:nvPr/>
        </p:nvSpPr>
        <p:spPr>
          <a:xfrm>
            <a:off x="4292988" y="3506255"/>
            <a:ext cx="1800200" cy="493489"/>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0747" tIns="45374" rIns="90747" bIns="45374" rtlCol="0" anchor="ctr"/>
          <a:lstStyle/>
          <a:p>
            <a:pPr algn="ctr"/>
            <a:r>
              <a:rPr lang="es-AR" dirty="0" smtClean="0">
                <a:solidFill>
                  <a:prstClr val="black"/>
                </a:solidFill>
                <a:cs typeface="Arial" pitchFamily="34" charset="0"/>
              </a:rPr>
              <a:t>10 </a:t>
            </a:r>
            <a:r>
              <a:rPr lang="es-AR" dirty="0">
                <a:solidFill>
                  <a:prstClr val="black"/>
                </a:solidFill>
                <a:cs typeface="Arial" pitchFamily="34" charset="0"/>
              </a:rPr>
              <a:t>%</a:t>
            </a:r>
          </a:p>
        </p:txBody>
      </p:sp>
      <p:sp>
        <p:nvSpPr>
          <p:cNvPr id="2" name="1 CuadroTexto"/>
          <p:cNvSpPr txBox="1"/>
          <p:nvPr/>
        </p:nvSpPr>
        <p:spPr>
          <a:xfrm>
            <a:off x="828007" y="2412523"/>
            <a:ext cx="2160240" cy="1476637"/>
          </a:xfrm>
          <a:prstGeom prst="rect">
            <a:avLst/>
          </a:prstGeom>
          <a:noFill/>
        </p:spPr>
        <p:txBody>
          <a:bodyPr wrap="square" lIns="90756" tIns="45378" rIns="90756" bIns="45378" rtlCol="0">
            <a:spAutoFit/>
          </a:bodyPr>
          <a:lstStyle/>
          <a:p>
            <a:pPr algn="ctr"/>
            <a:r>
              <a:rPr lang="es-AR" dirty="0" smtClean="0">
                <a:latin typeface="Verdana"/>
              </a:rPr>
              <a:t>El 77% de las</a:t>
            </a:r>
            <a:r>
              <a:rPr lang="es-AR" b="0" dirty="0" smtClean="0">
                <a:latin typeface="Verdana"/>
              </a:rPr>
              <a:t> </a:t>
            </a:r>
            <a:r>
              <a:rPr lang="es-AR" dirty="0" smtClean="0">
                <a:latin typeface="Verdana"/>
              </a:rPr>
              <a:t>empresas</a:t>
            </a:r>
            <a:r>
              <a:rPr lang="es-AR" b="0" dirty="0" smtClean="0">
                <a:latin typeface="Verdana"/>
              </a:rPr>
              <a:t> ya </a:t>
            </a:r>
            <a:r>
              <a:rPr lang="es-AR" dirty="0" smtClean="0">
                <a:latin typeface="Verdana"/>
              </a:rPr>
              <a:t>implementaron</a:t>
            </a:r>
            <a:r>
              <a:rPr lang="es-AR" b="0" dirty="0" smtClean="0">
                <a:latin typeface="Verdana"/>
              </a:rPr>
              <a:t> el</a:t>
            </a:r>
            <a:r>
              <a:rPr lang="es-AR" dirty="0" smtClean="0">
                <a:latin typeface="Verdana"/>
              </a:rPr>
              <a:t> </a:t>
            </a:r>
          </a:p>
          <a:p>
            <a:pPr algn="ctr"/>
            <a:r>
              <a:rPr lang="en-US" dirty="0">
                <a:latin typeface="Verdana"/>
              </a:rPr>
              <a:t>m</a:t>
            </a:r>
            <a:r>
              <a:rPr lang="en-US" dirty="0" smtClean="0">
                <a:latin typeface="Verdana"/>
              </a:rPr>
              <a:t>-commerce</a:t>
            </a:r>
          </a:p>
        </p:txBody>
      </p:sp>
      <p:sp>
        <p:nvSpPr>
          <p:cNvPr id="3" name="2 Rectángulo"/>
          <p:cNvSpPr/>
          <p:nvPr/>
        </p:nvSpPr>
        <p:spPr>
          <a:xfrm>
            <a:off x="901318" y="6629504"/>
            <a:ext cx="7559536" cy="646141"/>
          </a:xfrm>
          <a:prstGeom prst="rect">
            <a:avLst/>
          </a:prstGeom>
        </p:spPr>
        <p:txBody>
          <a:bodyPr wrap="square" lIns="90756" tIns="45378" rIns="90756" bIns="45378">
            <a:spAutoFit/>
          </a:bodyPr>
          <a:lstStyle/>
          <a:p>
            <a:pPr defTabSz="1020614" fontAlgn="auto">
              <a:spcBef>
                <a:spcPct val="20000"/>
              </a:spcBef>
              <a:spcAft>
                <a:spcPts val="0"/>
              </a:spcAft>
              <a:defRPr/>
            </a:pPr>
            <a:r>
              <a:rPr lang="es-ES" sz="900" b="0" dirty="0">
                <a:solidFill>
                  <a:srgbClr val="333333"/>
                </a:solidFill>
                <a:latin typeface="+mn-lt"/>
              </a:rPr>
              <a:t>P28.¿Tiene ya implementada alguna solución de m-</a:t>
            </a:r>
            <a:r>
              <a:rPr lang="es-ES" sz="900" b="0" dirty="0" err="1">
                <a:solidFill>
                  <a:srgbClr val="333333"/>
                </a:solidFill>
                <a:latin typeface="+mn-lt"/>
              </a:rPr>
              <a:t>commerce</a:t>
            </a:r>
            <a:r>
              <a:rPr lang="es-ES" sz="900" b="0" dirty="0">
                <a:solidFill>
                  <a:srgbClr val="333333"/>
                </a:solidFill>
                <a:latin typeface="+mn-lt"/>
              </a:rPr>
              <a:t>? Por favor seleccione las que aplican entre las siguientes opciones: (RM)/ P31. El m-</a:t>
            </a:r>
            <a:r>
              <a:rPr lang="es-ES" sz="900" b="0" dirty="0" err="1">
                <a:solidFill>
                  <a:srgbClr val="333333"/>
                </a:solidFill>
                <a:latin typeface="+mn-lt"/>
              </a:rPr>
              <a:t>commerce</a:t>
            </a:r>
            <a:r>
              <a:rPr lang="es-ES" sz="900" b="0" dirty="0">
                <a:solidFill>
                  <a:srgbClr val="333333"/>
                </a:solidFill>
                <a:latin typeface="+mn-lt"/>
              </a:rPr>
              <a:t> (</a:t>
            </a:r>
            <a:r>
              <a:rPr lang="es-ES" sz="900" b="0" dirty="0" err="1">
                <a:solidFill>
                  <a:srgbClr val="333333"/>
                </a:solidFill>
                <a:latin typeface="+mn-lt"/>
              </a:rPr>
              <a:t>mobile</a:t>
            </a:r>
            <a:r>
              <a:rPr lang="es-ES" sz="900" b="0" dirty="0">
                <a:solidFill>
                  <a:srgbClr val="333333"/>
                </a:solidFill>
                <a:latin typeface="+mn-lt"/>
              </a:rPr>
              <a:t> </a:t>
            </a:r>
            <a:r>
              <a:rPr lang="es-ES" sz="900" b="0" dirty="0" err="1">
                <a:solidFill>
                  <a:srgbClr val="333333"/>
                </a:solidFill>
                <a:latin typeface="+mn-lt"/>
              </a:rPr>
              <a:t>commerce</a:t>
            </a:r>
            <a:r>
              <a:rPr lang="es-ES" sz="900" b="0" dirty="0">
                <a:solidFill>
                  <a:srgbClr val="333333"/>
                </a:solidFill>
                <a:latin typeface="+mn-lt"/>
              </a:rPr>
              <a:t>) ¿es un catálogo o tiene carrito de compras? Seleccione una opción (RU)/ P31.1. ¿Qué porcentaje de las ventas totales (en términos de facturación) se realizó mediante esta modalidad (m-</a:t>
            </a:r>
            <a:r>
              <a:rPr lang="es-ES" sz="900" b="0" dirty="0" err="1">
                <a:solidFill>
                  <a:srgbClr val="333333"/>
                </a:solidFill>
                <a:latin typeface="+mn-lt"/>
              </a:rPr>
              <a:t>commerce</a:t>
            </a:r>
            <a:r>
              <a:rPr lang="es-ES" sz="900" b="0" dirty="0">
                <a:solidFill>
                  <a:srgbClr val="333333"/>
                </a:solidFill>
                <a:latin typeface="+mn-lt"/>
              </a:rPr>
              <a:t>) en 2015?/</a:t>
            </a:r>
          </a:p>
        </p:txBody>
      </p:sp>
      <p:sp>
        <p:nvSpPr>
          <p:cNvPr id="18" name="17 Triángulo isósceles"/>
          <p:cNvSpPr/>
          <p:nvPr/>
        </p:nvSpPr>
        <p:spPr>
          <a:xfrm rot="10800000">
            <a:off x="1342499" y="3919813"/>
            <a:ext cx="1080120" cy="558560"/>
          </a:xfrm>
          <a:prstGeom prst="triangl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0756" tIns="45378" rIns="90756" bIns="45378" rtlCol="0" anchor="t"/>
          <a:lstStyle/>
          <a:p>
            <a:endParaRPr lang="es-AR" sz="1600" b="0" dirty="0">
              <a:solidFill>
                <a:prstClr val="white"/>
              </a:solidFill>
            </a:endParaRPr>
          </a:p>
        </p:txBody>
      </p:sp>
      <p:sp>
        <p:nvSpPr>
          <p:cNvPr id="19" name="18 CuadroTexto"/>
          <p:cNvSpPr txBox="1"/>
          <p:nvPr/>
        </p:nvSpPr>
        <p:spPr>
          <a:xfrm>
            <a:off x="539974" y="4574491"/>
            <a:ext cx="2664295" cy="922639"/>
          </a:xfrm>
          <a:prstGeom prst="rect">
            <a:avLst/>
          </a:prstGeom>
          <a:noFill/>
        </p:spPr>
        <p:txBody>
          <a:bodyPr wrap="square" lIns="90756" tIns="45378" rIns="90756" bIns="45378" rtlCol="0">
            <a:spAutoFit/>
          </a:bodyPr>
          <a:lstStyle/>
          <a:p>
            <a:pPr algn="ctr"/>
            <a:r>
              <a:rPr lang="es-AR" dirty="0" smtClean="0">
                <a:latin typeface="Verdana"/>
              </a:rPr>
              <a:t>Este valor alcanzaba solo a 1</a:t>
            </a:r>
            <a:r>
              <a:rPr lang="es-AR" b="0" dirty="0" smtClean="0">
                <a:latin typeface="Verdana"/>
              </a:rPr>
              <a:t> de </a:t>
            </a:r>
            <a:r>
              <a:rPr lang="es-AR" dirty="0" smtClean="0">
                <a:latin typeface="Verdana"/>
              </a:rPr>
              <a:t>cada 3</a:t>
            </a:r>
            <a:r>
              <a:rPr lang="es-AR" b="0" dirty="0" smtClean="0">
                <a:latin typeface="Verdana"/>
              </a:rPr>
              <a:t> en 2014</a:t>
            </a:r>
            <a:endParaRPr lang="en-US" dirty="0" smtClean="0">
              <a:latin typeface="Verdana"/>
            </a:endParaRPr>
          </a:p>
        </p:txBody>
      </p:sp>
      <p:sp>
        <p:nvSpPr>
          <p:cNvPr id="20" name="19 Triángulo isósceles"/>
          <p:cNvSpPr/>
          <p:nvPr/>
        </p:nvSpPr>
        <p:spPr>
          <a:xfrm rot="10800000">
            <a:off x="4689034" y="4099097"/>
            <a:ext cx="1080120" cy="558560"/>
          </a:xfrm>
          <a:prstGeom prst="triangl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0756" tIns="45378" rIns="90756" bIns="45378" rtlCol="0" anchor="t"/>
          <a:lstStyle/>
          <a:p>
            <a:endParaRPr lang="es-AR" sz="1600" b="0" dirty="0">
              <a:solidFill>
                <a:prstClr val="white"/>
              </a:solidFill>
            </a:endParaRPr>
          </a:p>
        </p:txBody>
      </p:sp>
      <p:sp>
        <p:nvSpPr>
          <p:cNvPr id="21" name="19 Rectángulo"/>
          <p:cNvSpPr/>
          <p:nvPr/>
        </p:nvSpPr>
        <p:spPr>
          <a:xfrm>
            <a:off x="4292988" y="4664689"/>
            <a:ext cx="1800200" cy="493489"/>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0747" tIns="45374" rIns="90747" bIns="45374" rtlCol="0" anchor="ctr"/>
          <a:lstStyle/>
          <a:p>
            <a:pPr algn="ctr"/>
            <a:r>
              <a:rPr lang="es-AR" sz="1600" b="0" dirty="0">
                <a:solidFill>
                  <a:prstClr val="black"/>
                </a:solidFill>
                <a:cs typeface="Arial" pitchFamily="34" charset="0"/>
              </a:rPr>
              <a:t>11% en </a:t>
            </a:r>
            <a:r>
              <a:rPr lang="es-AR" sz="1600" b="0" dirty="0" smtClean="0">
                <a:solidFill>
                  <a:prstClr val="black"/>
                </a:solidFill>
                <a:cs typeface="Arial" pitchFamily="34" charset="0"/>
              </a:rPr>
              <a:t>2014</a:t>
            </a:r>
            <a:endParaRPr lang="es-AR" sz="1600" b="0" dirty="0">
              <a:solidFill>
                <a:prstClr val="black"/>
              </a:solidFill>
              <a:cs typeface="Arial" pitchFamily="34" charset="0"/>
            </a:endParaRPr>
          </a:p>
        </p:txBody>
      </p:sp>
      <p:sp>
        <p:nvSpPr>
          <p:cNvPr id="22" name="Rectangle 8"/>
          <p:cNvSpPr/>
          <p:nvPr/>
        </p:nvSpPr>
        <p:spPr>
          <a:xfrm>
            <a:off x="263200" y="6165842"/>
            <a:ext cx="8064896" cy="39604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90729" tIns="45365" rIns="90729" bIns="45365" rtlCol="0" anchor="t"/>
          <a:lstStyle/>
          <a:p>
            <a:pPr defTabSz="1020614">
              <a:spcBef>
                <a:spcPct val="20000"/>
              </a:spcBef>
              <a:defRPr/>
            </a:pPr>
            <a:r>
              <a:rPr lang="es-ES" sz="900" b="0" dirty="0">
                <a:solidFill>
                  <a:srgbClr val="333333"/>
                </a:solidFill>
                <a:cs typeface="Arial" charset="0"/>
              </a:rPr>
              <a:t>Base: Total entrevistados (102).</a:t>
            </a:r>
          </a:p>
          <a:p>
            <a:pPr defTabSz="1020614">
              <a:spcBef>
                <a:spcPct val="20000"/>
              </a:spcBef>
              <a:defRPr/>
            </a:pPr>
            <a:r>
              <a:rPr lang="es-ES" sz="900" b="0" dirty="0">
                <a:solidFill>
                  <a:srgbClr val="333333"/>
                </a:solidFill>
                <a:cs typeface="Arial" charset="0"/>
              </a:rPr>
              <a:t>Base: Quienes implementaron m-</a:t>
            </a:r>
            <a:r>
              <a:rPr lang="es-ES" sz="900" b="0" dirty="0" err="1">
                <a:solidFill>
                  <a:srgbClr val="333333"/>
                </a:solidFill>
                <a:cs typeface="Arial" charset="0"/>
              </a:rPr>
              <a:t>commerce</a:t>
            </a:r>
            <a:r>
              <a:rPr lang="es-ES" sz="900" b="0" dirty="0">
                <a:solidFill>
                  <a:srgbClr val="333333"/>
                </a:solidFill>
                <a:cs typeface="Arial" charset="0"/>
              </a:rPr>
              <a:t> (78).</a:t>
            </a:r>
            <a:endParaRPr lang="es-ES" sz="900" b="0" dirty="0">
              <a:solidFill>
                <a:prstClr val="white"/>
              </a:solidFill>
            </a:endParaRPr>
          </a:p>
          <a:p>
            <a:pPr defTabSz="1020614">
              <a:spcBef>
                <a:spcPct val="20000"/>
              </a:spcBef>
              <a:defRPr/>
            </a:pPr>
            <a:endParaRPr lang="es-ES" sz="900" b="0" dirty="0">
              <a:solidFill>
                <a:prstClr val="white"/>
              </a:solidFill>
            </a:endParaRPr>
          </a:p>
        </p:txBody>
      </p:sp>
      <p:sp>
        <p:nvSpPr>
          <p:cNvPr id="27" name="17 CuadroTexto"/>
          <p:cNvSpPr txBox="1"/>
          <p:nvPr/>
        </p:nvSpPr>
        <p:spPr>
          <a:xfrm>
            <a:off x="3564310" y="1248898"/>
            <a:ext cx="4321297" cy="830298"/>
          </a:xfrm>
          <a:prstGeom prst="rect">
            <a:avLst/>
          </a:prstGeom>
          <a:solidFill>
            <a:schemeClr val="accent4">
              <a:lumMod val="20000"/>
              <a:lumOff val="80000"/>
            </a:schemeClr>
          </a:solidFill>
        </p:spPr>
        <p:txBody>
          <a:bodyPr wrap="square" lIns="90747" tIns="45374" rIns="90747" bIns="45374" rtlCol="0">
            <a:spAutoFit/>
          </a:bodyPr>
          <a:lstStyle/>
          <a:p>
            <a:pPr algn="ctr"/>
            <a:r>
              <a:rPr lang="es-ES" sz="1600" dirty="0">
                <a:solidFill>
                  <a:srgbClr val="333333"/>
                </a:solidFill>
                <a:latin typeface="+mn-lt"/>
                <a:cs typeface="Arial" pitchFamily="34" charset="0"/>
              </a:rPr>
              <a:t>La implementación del m-</a:t>
            </a:r>
            <a:r>
              <a:rPr lang="es-ES" sz="1600" dirty="0" err="1">
                <a:solidFill>
                  <a:srgbClr val="333333"/>
                </a:solidFill>
                <a:latin typeface="+mn-lt"/>
                <a:cs typeface="Arial" pitchFamily="34" charset="0"/>
              </a:rPr>
              <a:t>commerce</a:t>
            </a:r>
            <a:r>
              <a:rPr lang="es-ES" sz="1600" dirty="0">
                <a:solidFill>
                  <a:srgbClr val="333333"/>
                </a:solidFill>
                <a:latin typeface="+mn-lt"/>
                <a:cs typeface="Arial" pitchFamily="34" charset="0"/>
              </a:rPr>
              <a:t> se ha incrementado significativamente en el último año.</a:t>
            </a:r>
          </a:p>
        </p:txBody>
      </p:sp>
      <p:sp>
        <p:nvSpPr>
          <p:cNvPr id="26" name="25 Triángulo isósceles"/>
          <p:cNvSpPr/>
          <p:nvPr/>
        </p:nvSpPr>
        <p:spPr>
          <a:xfrm rot="5400000">
            <a:off x="2673792" y="3647045"/>
            <a:ext cx="2163596" cy="558560"/>
          </a:xfrm>
          <a:prstGeom prst="triangle">
            <a:avLst/>
          </a:prstGeom>
          <a:solidFill>
            <a:schemeClr val="accent4">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0756" tIns="45378" rIns="90756" bIns="45378" rtlCol="0" anchor="t"/>
          <a:lstStyle/>
          <a:p>
            <a:endParaRPr lang="es-AR" sz="1600" b="0" dirty="0">
              <a:solidFill>
                <a:prstClr val="white"/>
              </a:solidFill>
            </a:endParaRPr>
          </a:p>
        </p:txBody>
      </p:sp>
      <p:graphicFrame>
        <p:nvGraphicFramePr>
          <p:cNvPr id="28" name="Gráfico 27"/>
          <p:cNvGraphicFramePr/>
          <p:nvPr>
            <p:extLst/>
          </p:nvPr>
        </p:nvGraphicFramePr>
        <p:xfrm>
          <a:off x="6345416" y="2572282"/>
          <a:ext cx="4896542" cy="4706046"/>
        </p:xfrm>
        <a:graphic>
          <a:graphicData uri="http://schemas.openxmlformats.org/drawingml/2006/chart">
            <c:chart xmlns:c="http://schemas.openxmlformats.org/drawingml/2006/chart" xmlns:r="http://schemas.openxmlformats.org/officeDocument/2006/relationships" r:id="rId3"/>
          </a:graphicData>
        </a:graphic>
      </p:graphicFrame>
      <p:grpSp>
        <p:nvGrpSpPr>
          <p:cNvPr id="29" name="Group 101"/>
          <p:cNvGrpSpPr/>
          <p:nvPr/>
        </p:nvGrpSpPr>
        <p:grpSpPr>
          <a:xfrm>
            <a:off x="9421439" y="5008208"/>
            <a:ext cx="521270" cy="473183"/>
            <a:chOff x="3806828" y="3025779"/>
            <a:chExt cx="430212" cy="390525"/>
          </a:xfrm>
          <a:solidFill>
            <a:schemeClr val="bg2"/>
          </a:solidFill>
        </p:grpSpPr>
        <p:sp>
          <p:nvSpPr>
            <p:cNvPr id="33" name="Freeform 42"/>
            <p:cNvSpPr>
              <a:spLocks noEditPoints="1"/>
            </p:cNvSpPr>
            <p:nvPr/>
          </p:nvSpPr>
          <p:spPr bwMode="auto">
            <a:xfrm>
              <a:off x="3806828" y="3036891"/>
              <a:ext cx="379413" cy="379413"/>
            </a:xfrm>
            <a:custGeom>
              <a:avLst/>
              <a:gdLst>
                <a:gd name="T0" fmla="*/ 152 w 167"/>
                <a:gd name="T1" fmla="*/ 98 h 167"/>
                <a:gd name="T2" fmla="*/ 50 w 167"/>
                <a:gd name="T3" fmla="*/ 98 h 167"/>
                <a:gd name="T4" fmla="*/ 24 w 167"/>
                <a:gd name="T5" fmla="*/ 10 h 167"/>
                <a:gd name="T6" fmla="*/ 18 w 167"/>
                <a:gd name="T7" fmla="*/ 1 h 167"/>
                <a:gd name="T8" fmla="*/ 9 w 167"/>
                <a:gd name="T9" fmla="*/ 1 h 167"/>
                <a:gd name="T10" fmla="*/ 2 w 167"/>
                <a:gd name="T11" fmla="*/ 6 h 167"/>
                <a:gd name="T12" fmla="*/ 2 w 167"/>
                <a:gd name="T13" fmla="*/ 17 h 167"/>
                <a:gd name="T14" fmla="*/ 29 w 167"/>
                <a:gd name="T15" fmla="*/ 107 h 167"/>
                <a:gd name="T16" fmla="*/ 30 w 167"/>
                <a:gd name="T17" fmla="*/ 110 h 167"/>
                <a:gd name="T18" fmla="*/ 34 w 167"/>
                <a:gd name="T19" fmla="*/ 118 h 167"/>
                <a:gd name="T20" fmla="*/ 42 w 167"/>
                <a:gd name="T21" fmla="*/ 122 h 167"/>
                <a:gd name="T22" fmla="*/ 36 w 167"/>
                <a:gd name="T23" fmla="*/ 139 h 167"/>
                <a:gd name="T24" fmla="*/ 64 w 167"/>
                <a:gd name="T25" fmla="*/ 167 h 167"/>
                <a:gd name="T26" fmla="*/ 93 w 167"/>
                <a:gd name="T27" fmla="*/ 139 h 167"/>
                <a:gd name="T28" fmla="*/ 87 w 167"/>
                <a:gd name="T29" fmla="*/ 122 h 167"/>
                <a:gd name="T30" fmla="*/ 112 w 167"/>
                <a:gd name="T31" fmla="*/ 122 h 167"/>
                <a:gd name="T32" fmla="*/ 106 w 167"/>
                <a:gd name="T33" fmla="*/ 139 h 167"/>
                <a:gd name="T34" fmla="*/ 135 w 167"/>
                <a:gd name="T35" fmla="*/ 167 h 167"/>
                <a:gd name="T36" fmla="*/ 163 w 167"/>
                <a:gd name="T37" fmla="*/ 139 h 167"/>
                <a:gd name="T38" fmla="*/ 157 w 167"/>
                <a:gd name="T39" fmla="*/ 121 h 167"/>
                <a:gd name="T40" fmla="*/ 164 w 167"/>
                <a:gd name="T41" fmla="*/ 118 h 167"/>
                <a:gd name="T42" fmla="*/ 167 w 167"/>
                <a:gd name="T43" fmla="*/ 110 h 167"/>
                <a:gd name="T44" fmla="*/ 164 w 167"/>
                <a:gd name="T45" fmla="*/ 102 h 167"/>
                <a:gd name="T46" fmla="*/ 152 w 167"/>
                <a:gd name="T47" fmla="*/ 98 h 167"/>
                <a:gd name="T48" fmla="*/ 65 w 167"/>
                <a:gd name="T49" fmla="*/ 156 h 167"/>
                <a:gd name="T50" fmla="*/ 48 w 167"/>
                <a:gd name="T51" fmla="*/ 139 h 167"/>
                <a:gd name="T52" fmla="*/ 65 w 167"/>
                <a:gd name="T53" fmla="*/ 122 h 167"/>
                <a:gd name="T54" fmla="*/ 82 w 167"/>
                <a:gd name="T55" fmla="*/ 139 h 167"/>
                <a:gd name="T56" fmla="*/ 65 w 167"/>
                <a:gd name="T57" fmla="*/ 156 h 167"/>
                <a:gd name="T58" fmla="*/ 136 w 167"/>
                <a:gd name="T59" fmla="*/ 156 h 167"/>
                <a:gd name="T60" fmla="*/ 119 w 167"/>
                <a:gd name="T61" fmla="*/ 139 h 167"/>
                <a:gd name="T62" fmla="*/ 136 w 167"/>
                <a:gd name="T63" fmla="*/ 122 h 167"/>
                <a:gd name="T64" fmla="*/ 152 w 167"/>
                <a:gd name="T65" fmla="*/ 139 h 167"/>
                <a:gd name="T66" fmla="*/ 136 w 167"/>
                <a:gd name="T67" fmla="*/ 156 h 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67" h="167">
                  <a:moveTo>
                    <a:pt x="152" y="98"/>
                  </a:moveTo>
                  <a:cubicBezTo>
                    <a:pt x="50" y="98"/>
                    <a:pt x="50" y="98"/>
                    <a:pt x="50" y="98"/>
                  </a:cubicBezTo>
                  <a:cubicBezTo>
                    <a:pt x="24" y="10"/>
                    <a:pt x="24" y="10"/>
                    <a:pt x="24" y="10"/>
                  </a:cubicBezTo>
                  <a:cubicBezTo>
                    <a:pt x="22" y="6"/>
                    <a:pt x="20" y="3"/>
                    <a:pt x="18" y="1"/>
                  </a:cubicBezTo>
                  <a:cubicBezTo>
                    <a:pt x="15" y="0"/>
                    <a:pt x="12" y="0"/>
                    <a:pt x="9" y="1"/>
                  </a:cubicBezTo>
                  <a:cubicBezTo>
                    <a:pt x="6" y="2"/>
                    <a:pt x="3" y="4"/>
                    <a:pt x="2" y="6"/>
                  </a:cubicBezTo>
                  <a:cubicBezTo>
                    <a:pt x="0" y="9"/>
                    <a:pt x="0" y="13"/>
                    <a:pt x="2" y="17"/>
                  </a:cubicBezTo>
                  <a:cubicBezTo>
                    <a:pt x="29" y="107"/>
                    <a:pt x="29" y="107"/>
                    <a:pt x="29" y="107"/>
                  </a:cubicBezTo>
                  <a:cubicBezTo>
                    <a:pt x="29" y="108"/>
                    <a:pt x="30" y="109"/>
                    <a:pt x="30" y="110"/>
                  </a:cubicBezTo>
                  <a:cubicBezTo>
                    <a:pt x="30" y="113"/>
                    <a:pt x="31" y="116"/>
                    <a:pt x="34" y="118"/>
                  </a:cubicBezTo>
                  <a:cubicBezTo>
                    <a:pt x="35" y="120"/>
                    <a:pt x="38" y="121"/>
                    <a:pt x="42" y="122"/>
                  </a:cubicBezTo>
                  <a:cubicBezTo>
                    <a:pt x="38" y="126"/>
                    <a:pt x="36" y="132"/>
                    <a:pt x="36" y="139"/>
                  </a:cubicBezTo>
                  <a:cubicBezTo>
                    <a:pt x="36" y="154"/>
                    <a:pt x="49" y="167"/>
                    <a:pt x="64" y="167"/>
                  </a:cubicBezTo>
                  <a:cubicBezTo>
                    <a:pt x="80" y="167"/>
                    <a:pt x="93" y="154"/>
                    <a:pt x="93" y="139"/>
                  </a:cubicBezTo>
                  <a:cubicBezTo>
                    <a:pt x="93" y="132"/>
                    <a:pt x="91" y="126"/>
                    <a:pt x="87" y="122"/>
                  </a:cubicBezTo>
                  <a:cubicBezTo>
                    <a:pt x="112" y="122"/>
                    <a:pt x="112" y="122"/>
                    <a:pt x="112" y="122"/>
                  </a:cubicBezTo>
                  <a:cubicBezTo>
                    <a:pt x="109" y="126"/>
                    <a:pt x="106" y="132"/>
                    <a:pt x="106" y="139"/>
                  </a:cubicBezTo>
                  <a:cubicBezTo>
                    <a:pt x="106" y="154"/>
                    <a:pt x="119" y="167"/>
                    <a:pt x="135" y="167"/>
                  </a:cubicBezTo>
                  <a:cubicBezTo>
                    <a:pt x="151" y="167"/>
                    <a:pt x="163" y="154"/>
                    <a:pt x="163" y="139"/>
                  </a:cubicBezTo>
                  <a:cubicBezTo>
                    <a:pt x="163" y="132"/>
                    <a:pt x="161" y="126"/>
                    <a:pt x="157" y="121"/>
                  </a:cubicBezTo>
                  <a:cubicBezTo>
                    <a:pt x="160" y="121"/>
                    <a:pt x="162" y="120"/>
                    <a:pt x="164" y="118"/>
                  </a:cubicBezTo>
                  <a:cubicBezTo>
                    <a:pt x="166" y="116"/>
                    <a:pt x="167" y="113"/>
                    <a:pt x="167" y="110"/>
                  </a:cubicBezTo>
                  <a:cubicBezTo>
                    <a:pt x="167" y="107"/>
                    <a:pt x="166" y="104"/>
                    <a:pt x="164" y="102"/>
                  </a:cubicBezTo>
                  <a:cubicBezTo>
                    <a:pt x="161" y="99"/>
                    <a:pt x="158" y="98"/>
                    <a:pt x="152" y="98"/>
                  </a:cubicBezTo>
                  <a:close/>
                  <a:moveTo>
                    <a:pt x="65" y="156"/>
                  </a:moveTo>
                  <a:cubicBezTo>
                    <a:pt x="56" y="156"/>
                    <a:pt x="48" y="148"/>
                    <a:pt x="48" y="139"/>
                  </a:cubicBezTo>
                  <a:cubicBezTo>
                    <a:pt x="48" y="130"/>
                    <a:pt x="56" y="122"/>
                    <a:pt x="65" y="122"/>
                  </a:cubicBezTo>
                  <a:cubicBezTo>
                    <a:pt x="74" y="122"/>
                    <a:pt x="82" y="130"/>
                    <a:pt x="82" y="139"/>
                  </a:cubicBezTo>
                  <a:cubicBezTo>
                    <a:pt x="82" y="148"/>
                    <a:pt x="74" y="156"/>
                    <a:pt x="65" y="156"/>
                  </a:cubicBezTo>
                  <a:close/>
                  <a:moveTo>
                    <a:pt x="136" y="156"/>
                  </a:moveTo>
                  <a:cubicBezTo>
                    <a:pt x="126" y="156"/>
                    <a:pt x="119" y="148"/>
                    <a:pt x="119" y="139"/>
                  </a:cubicBezTo>
                  <a:cubicBezTo>
                    <a:pt x="119" y="130"/>
                    <a:pt x="126" y="122"/>
                    <a:pt x="136" y="122"/>
                  </a:cubicBezTo>
                  <a:cubicBezTo>
                    <a:pt x="145" y="122"/>
                    <a:pt x="152" y="130"/>
                    <a:pt x="152" y="139"/>
                  </a:cubicBezTo>
                  <a:cubicBezTo>
                    <a:pt x="152" y="148"/>
                    <a:pt x="145" y="156"/>
                    <a:pt x="136" y="15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solidFill>
                  <a:prstClr val="black"/>
                </a:solidFill>
              </a:endParaRPr>
            </a:p>
          </p:txBody>
        </p:sp>
        <p:sp>
          <p:nvSpPr>
            <p:cNvPr id="34" name="Freeform 43"/>
            <p:cNvSpPr>
              <a:spLocks/>
            </p:cNvSpPr>
            <p:nvPr/>
          </p:nvSpPr>
          <p:spPr bwMode="auto">
            <a:xfrm>
              <a:off x="3900490" y="3025779"/>
              <a:ext cx="336550" cy="188913"/>
            </a:xfrm>
            <a:custGeom>
              <a:avLst/>
              <a:gdLst>
                <a:gd name="T0" fmla="*/ 180 w 212"/>
                <a:gd name="T1" fmla="*/ 119 h 119"/>
                <a:gd name="T2" fmla="*/ 212 w 212"/>
                <a:gd name="T3" fmla="*/ 0 h 119"/>
                <a:gd name="T4" fmla="*/ 0 w 212"/>
                <a:gd name="T5" fmla="*/ 0 h 119"/>
                <a:gd name="T6" fmla="*/ 31 w 212"/>
                <a:gd name="T7" fmla="*/ 119 h 119"/>
                <a:gd name="T8" fmla="*/ 180 w 212"/>
                <a:gd name="T9" fmla="*/ 119 h 119"/>
              </a:gdLst>
              <a:ahLst/>
              <a:cxnLst>
                <a:cxn ang="0">
                  <a:pos x="T0" y="T1"/>
                </a:cxn>
                <a:cxn ang="0">
                  <a:pos x="T2" y="T3"/>
                </a:cxn>
                <a:cxn ang="0">
                  <a:pos x="T4" y="T5"/>
                </a:cxn>
                <a:cxn ang="0">
                  <a:pos x="T6" y="T7"/>
                </a:cxn>
                <a:cxn ang="0">
                  <a:pos x="T8" y="T9"/>
                </a:cxn>
              </a:cxnLst>
              <a:rect l="0" t="0" r="r" b="b"/>
              <a:pathLst>
                <a:path w="212" h="119">
                  <a:moveTo>
                    <a:pt x="180" y="119"/>
                  </a:moveTo>
                  <a:lnTo>
                    <a:pt x="212" y="0"/>
                  </a:lnTo>
                  <a:lnTo>
                    <a:pt x="0" y="0"/>
                  </a:lnTo>
                  <a:lnTo>
                    <a:pt x="31" y="119"/>
                  </a:lnTo>
                  <a:lnTo>
                    <a:pt x="180" y="11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solidFill>
                  <a:prstClr val="black"/>
                </a:solidFill>
              </a:endParaRPr>
            </a:p>
          </p:txBody>
        </p:sp>
      </p:grpSp>
    </p:spTree>
    <p:extLst>
      <p:ext uri="{BB962C8B-B14F-4D97-AF65-F5344CB8AC3E}">
        <p14:creationId xmlns:p14="http://schemas.microsoft.com/office/powerpoint/2010/main" val="3140912805"/>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 name="1 Título"/>
          <p:cNvSpPr>
            <a:spLocks noGrp="1"/>
          </p:cNvSpPr>
          <p:nvPr>
            <p:ph type="title"/>
          </p:nvPr>
        </p:nvSpPr>
        <p:spPr>
          <a:xfrm>
            <a:off x="66" y="1"/>
            <a:ext cx="8964907" cy="1137649"/>
          </a:xfrm>
        </p:spPr>
        <p:txBody>
          <a:bodyPr/>
          <a:lstStyle/>
          <a:p>
            <a:r>
              <a:rPr lang="es-AR" b="1" dirty="0" smtClean="0"/>
              <a:t>Las Redes Sociales se utilizan más para la promoción que para la venta online.</a:t>
            </a:r>
            <a:endParaRPr lang="es-AR" dirty="0"/>
          </a:p>
        </p:txBody>
      </p:sp>
      <p:pic>
        <p:nvPicPr>
          <p:cNvPr id="15" name="31 Imagen"/>
          <p:cNvPicPr>
            <a:picLocks noChangeAspect="1"/>
          </p:cNvPicPr>
          <p:nvPr/>
        </p:nvPicPr>
        <p:blipFill>
          <a:blip r:embed="rId3" cstate="print">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9058305" y="0"/>
            <a:ext cx="1138915" cy="1138915"/>
          </a:xfrm>
          <a:prstGeom prst="rect">
            <a:avLst/>
          </a:prstGeom>
        </p:spPr>
      </p:pic>
      <p:sp>
        <p:nvSpPr>
          <p:cNvPr id="20" name="Rectangle 8"/>
          <p:cNvSpPr/>
          <p:nvPr/>
        </p:nvSpPr>
        <p:spPr>
          <a:xfrm>
            <a:off x="900014" y="6660955"/>
            <a:ext cx="8064896" cy="79208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90729" tIns="45365" rIns="90729" bIns="45365" rtlCol="0" anchor="t"/>
          <a:lstStyle/>
          <a:p>
            <a:pPr defTabSz="1020614" fontAlgn="auto">
              <a:spcBef>
                <a:spcPct val="20000"/>
              </a:spcBef>
              <a:spcAft>
                <a:spcPts val="0"/>
              </a:spcAft>
              <a:defRPr/>
            </a:pPr>
            <a:r>
              <a:rPr lang="es-ES" sz="900" b="0" dirty="0">
                <a:solidFill>
                  <a:srgbClr val="333333"/>
                </a:solidFill>
                <a:cs typeface="Arial" charset="0"/>
              </a:rPr>
              <a:t>P21: ¿Utiliza redes sociales para la promoción (no venta) online? </a:t>
            </a:r>
          </a:p>
          <a:p>
            <a:pPr defTabSz="1020614" fontAlgn="auto">
              <a:spcBef>
                <a:spcPct val="20000"/>
              </a:spcBef>
              <a:spcAft>
                <a:spcPts val="0"/>
              </a:spcAft>
              <a:defRPr/>
            </a:pPr>
            <a:r>
              <a:rPr lang="es-ES" sz="900" b="0" dirty="0">
                <a:solidFill>
                  <a:srgbClr val="333333"/>
                </a:solidFill>
                <a:cs typeface="Arial" charset="0"/>
              </a:rPr>
              <a:t>P23: ¿Utiliza redes sociales para vender online? / P24: ¿Qué redes sociales utiliza para la vender online?</a:t>
            </a:r>
          </a:p>
        </p:txBody>
      </p:sp>
      <p:graphicFrame>
        <p:nvGraphicFramePr>
          <p:cNvPr id="17" name="Chart 4"/>
          <p:cNvGraphicFramePr/>
          <p:nvPr>
            <p:extLst>
              <p:ext uri="{D42A27DB-BD31-4B8C-83A1-F6EECF244321}">
                <p14:modId xmlns:p14="http://schemas.microsoft.com/office/powerpoint/2010/main" val="3152951960"/>
              </p:ext>
            </p:extLst>
          </p:nvPr>
        </p:nvGraphicFramePr>
        <p:xfrm>
          <a:off x="3132267" y="1044328"/>
          <a:ext cx="5544616" cy="2160240"/>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21" name="20 Tabla"/>
          <p:cNvGraphicFramePr>
            <a:graphicFrameLocks noGrp="1"/>
          </p:cNvGraphicFramePr>
          <p:nvPr>
            <p:extLst>
              <p:ext uri="{D42A27DB-BD31-4B8C-83A1-F6EECF244321}">
                <p14:modId xmlns:p14="http://schemas.microsoft.com/office/powerpoint/2010/main" val="2086306190"/>
              </p:ext>
            </p:extLst>
          </p:nvPr>
        </p:nvGraphicFramePr>
        <p:xfrm>
          <a:off x="3276281" y="3121759"/>
          <a:ext cx="5256585" cy="370840"/>
        </p:xfrm>
        <a:graphic>
          <a:graphicData uri="http://schemas.openxmlformats.org/drawingml/2006/table">
            <a:tbl>
              <a:tblPr firstRow="1" bandRow="1">
                <a:tableStyleId>{5C22544A-7EE6-4342-B048-85BDC9FD1C3A}</a:tableStyleId>
              </a:tblPr>
              <a:tblGrid>
                <a:gridCol w="1752195"/>
                <a:gridCol w="1752195"/>
                <a:gridCol w="1752195"/>
              </a:tblGrid>
              <a:tr h="370840">
                <a:tc>
                  <a:txBody>
                    <a:bodyPr/>
                    <a:lstStyle/>
                    <a:p>
                      <a:pPr algn="ctr"/>
                      <a:r>
                        <a:rPr lang="es-ES" sz="1400" b="1" kern="1200" dirty="0" smtClean="0">
                          <a:solidFill>
                            <a:schemeClr val="tx1"/>
                          </a:solidFill>
                          <a:latin typeface="+mj-lt"/>
                          <a:ea typeface="ＭＳ Ｐゴシック" pitchFamily="34" charset="-128"/>
                          <a:cs typeface="+mj-cs"/>
                        </a:rPr>
                        <a:t>2013</a:t>
                      </a:r>
                      <a:endParaRPr lang="es-ES" sz="1400" b="1" kern="1200" dirty="0">
                        <a:solidFill>
                          <a:schemeClr val="tx1"/>
                        </a:solidFill>
                        <a:latin typeface="+mj-lt"/>
                        <a:ea typeface="ＭＳ Ｐゴシック" pitchFamily="34" charset="-128"/>
                        <a:cs typeface="+mj-cs"/>
                      </a:endParaRP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es-ES" sz="1400" b="1" kern="1200" dirty="0" smtClean="0">
                          <a:solidFill>
                            <a:schemeClr val="tx1"/>
                          </a:solidFill>
                          <a:latin typeface="+mj-lt"/>
                          <a:ea typeface="ＭＳ Ｐゴシック" pitchFamily="34" charset="-128"/>
                          <a:cs typeface="+mj-cs"/>
                        </a:rPr>
                        <a:t>2014</a:t>
                      </a:r>
                      <a:endParaRPr lang="es-ES" sz="1400" b="1" kern="1200" dirty="0">
                        <a:solidFill>
                          <a:schemeClr val="tx1"/>
                        </a:solidFill>
                        <a:latin typeface="+mj-lt"/>
                        <a:ea typeface="ＭＳ Ｐゴシック" pitchFamily="34" charset="-128"/>
                        <a:cs typeface="+mj-cs"/>
                      </a:endParaRP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es-ES" sz="1400" b="1" kern="1200" dirty="0" smtClean="0">
                          <a:solidFill>
                            <a:schemeClr val="tx1"/>
                          </a:solidFill>
                          <a:latin typeface="+mj-lt"/>
                          <a:ea typeface="ＭＳ Ｐゴシック" pitchFamily="34" charset="-128"/>
                          <a:cs typeface="+mj-cs"/>
                        </a:rPr>
                        <a:t>2015</a:t>
                      </a:r>
                      <a:endParaRPr lang="es-ES" sz="1400" b="1" kern="1200" dirty="0">
                        <a:solidFill>
                          <a:schemeClr val="tx1"/>
                        </a:solidFill>
                        <a:latin typeface="+mj-lt"/>
                        <a:ea typeface="ＭＳ Ｐゴシック" pitchFamily="34" charset="-128"/>
                        <a:cs typeface="+mj-cs"/>
                      </a:endParaRP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tr>
            </a:tbl>
          </a:graphicData>
        </a:graphic>
      </p:graphicFrame>
      <p:sp>
        <p:nvSpPr>
          <p:cNvPr id="23" name="Title 1"/>
          <p:cNvSpPr txBox="1">
            <a:spLocks/>
          </p:cNvSpPr>
          <p:nvPr/>
        </p:nvSpPr>
        <p:spPr bwMode="auto">
          <a:xfrm>
            <a:off x="473654" y="2233614"/>
            <a:ext cx="2658613" cy="63703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0" tIns="0" rIns="0" bIns="15508" numCol="1" anchor="t" anchorCtr="0" compatLnSpc="1">
            <a:prstTxWarp prst="textNoShape">
              <a:avLst/>
            </a:prstTxWarp>
          </a:bodyPr>
          <a:lstStyle>
            <a:lvl1pPr algn="l" defTabSz="1165225" rtl="0" eaLnBrk="0" fontAlgn="base" hangingPunct="0">
              <a:lnSpc>
                <a:spcPct val="90000"/>
              </a:lnSpc>
              <a:spcBef>
                <a:spcPct val="0"/>
              </a:spcBef>
              <a:spcAft>
                <a:spcPct val="0"/>
              </a:spcAft>
              <a:defRPr sz="2200">
                <a:solidFill>
                  <a:schemeClr val="tx2"/>
                </a:solidFill>
                <a:latin typeface="+mj-lt"/>
                <a:ea typeface="+mj-ea"/>
                <a:cs typeface="Arial" charset="0"/>
              </a:defRPr>
            </a:lvl1pPr>
            <a:lvl2pPr algn="l" defTabSz="1165225" rtl="0" eaLnBrk="0" fontAlgn="base" hangingPunct="0">
              <a:lnSpc>
                <a:spcPct val="90000"/>
              </a:lnSpc>
              <a:spcBef>
                <a:spcPct val="0"/>
              </a:spcBef>
              <a:spcAft>
                <a:spcPct val="0"/>
              </a:spcAft>
              <a:defRPr sz="2200">
                <a:solidFill>
                  <a:schemeClr val="tx2"/>
                </a:solidFill>
                <a:latin typeface="Arial" charset="0"/>
                <a:cs typeface="Arial" charset="0"/>
              </a:defRPr>
            </a:lvl2pPr>
            <a:lvl3pPr algn="l" defTabSz="1165225" rtl="0" eaLnBrk="0" fontAlgn="base" hangingPunct="0">
              <a:lnSpc>
                <a:spcPct val="90000"/>
              </a:lnSpc>
              <a:spcBef>
                <a:spcPct val="0"/>
              </a:spcBef>
              <a:spcAft>
                <a:spcPct val="0"/>
              </a:spcAft>
              <a:defRPr sz="2200">
                <a:solidFill>
                  <a:schemeClr val="tx2"/>
                </a:solidFill>
                <a:latin typeface="Arial" charset="0"/>
                <a:cs typeface="Arial" charset="0"/>
              </a:defRPr>
            </a:lvl3pPr>
            <a:lvl4pPr algn="l" defTabSz="1165225" rtl="0" eaLnBrk="0" fontAlgn="base" hangingPunct="0">
              <a:lnSpc>
                <a:spcPct val="90000"/>
              </a:lnSpc>
              <a:spcBef>
                <a:spcPct val="0"/>
              </a:spcBef>
              <a:spcAft>
                <a:spcPct val="0"/>
              </a:spcAft>
              <a:defRPr sz="2200">
                <a:solidFill>
                  <a:schemeClr val="tx2"/>
                </a:solidFill>
                <a:latin typeface="Arial" charset="0"/>
                <a:cs typeface="Arial" charset="0"/>
              </a:defRPr>
            </a:lvl4pPr>
            <a:lvl5pPr algn="l" defTabSz="1165225" rtl="0" eaLnBrk="0" fontAlgn="base" hangingPunct="0">
              <a:lnSpc>
                <a:spcPct val="90000"/>
              </a:lnSpc>
              <a:spcBef>
                <a:spcPct val="0"/>
              </a:spcBef>
              <a:spcAft>
                <a:spcPct val="0"/>
              </a:spcAft>
              <a:defRPr sz="2200">
                <a:solidFill>
                  <a:schemeClr val="tx2"/>
                </a:solidFill>
                <a:latin typeface="Arial" charset="0"/>
                <a:cs typeface="Arial" charset="0"/>
              </a:defRPr>
            </a:lvl5pPr>
            <a:lvl6pPr marL="457200" algn="l" defTabSz="1109663" rtl="0" eaLnBrk="0" fontAlgn="base" hangingPunct="0">
              <a:spcBef>
                <a:spcPct val="0"/>
              </a:spcBef>
              <a:spcAft>
                <a:spcPct val="0"/>
              </a:spcAft>
              <a:defRPr sz="2400">
                <a:solidFill>
                  <a:schemeClr val="accent1"/>
                </a:solidFill>
                <a:latin typeface="Arial" charset="0"/>
              </a:defRPr>
            </a:lvl6pPr>
            <a:lvl7pPr marL="914400" algn="l" defTabSz="1109663" rtl="0" eaLnBrk="0" fontAlgn="base" hangingPunct="0">
              <a:spcBef>
                <a:spcPct val="0"/>
              </a:spcBef>
              <a:spcAft>
                <a:spcPct val="0"/>
              </a:spcAft>
              <a:defRPr sz="2400">
                <a:solidFill>
                  <a:schemeClr val="accent1"/>
                </a:solidFill>
                <a:latin typeface="Arial" charset="0"/>
              </a:defRPr>
            </a:lvl7pPr>
            <a:lvl8pPr marL="1371600" algn="l" defTabSz="1109663" rtl="0" eaLnBrk="0" fontAlgn="base" hangingPunct="0">
              <a:spcBef>
                <a:spcPct val="0"/>
              </a:spcBef>
              <a:spcAft>
                <a:spcPct val="0"/>
              </a:spcAft>
              <a:defRPr sz="2400">
                <a:solidFill>
                  <a:schemeClr val="accent1"/>
                </a:solidFill>
                <a:latin typeface="Arial" charset="0"/>
              </a:defRPr>
            </a:lvl8pPr>
            <a:lvl9pPr marL="1828800" algn="l" defTabSz="1109663" rtl="0" eaLnBrk="0" fontAlgn="base" hangingPunct="0">
              <a:spcBef>
                <a:spcPct val="0"/>
              </a:spcBef>
              <a:spcAft>
                <a:spcPct val="0"/>
              </a:spcAft>
              <a:defRPr sz="2400">
                <a:solidFill>
                  <a:schemeClr val="accent1"/>
                </a:solidFill>
                <a:latin typeface="Arial" charset="0"/>
              </a:defRPr>
            </a:lvl9pPr>
          </a:lstStyle>
          <a:p>
            <a:pPr defTabSz="1156268">
              <a:defRPr/>
            </a:pPr>
            <a:r>
              <a:rPr lang="es-AR" sz="1600" b="0" kern="0" dirty="0">
                <a:solidFill>
                  <a:prstClr val="black">
                    <a:lumMod val="65000"/>
                    <a:lumOff val="35000"/>
                  </a:prstClr>
                </a:solidFill>
              </a:rPr>
              <a:t>Utilización de</a:t>
            </a:r>
          </a:p>
          <a:p>
            <a:pPr defTabSz="1156268">
              <a:defRPr/>
            </a:pPr>
            <a:r>
              <a:rPr lang="es-AR" sz="1600" kern="0" dirty="0" smtClean="0">
                <a:solidFill>
                  <a:prstClr val="black">
                    <a:lumMod val="65000"/>
                    <a:lumOff val="35000"/>
                  </a:prstClr>
                </a:solidFill>
              </a:rPr>
              <a:t>Redes </a:t>
            </a:r>
            <a:r>
              <a:rPr lang="es-AR" sz="1600" kern="0" dirty="0">
                <a:solidFill>
                  <a:prstClr val="black">
                    <a:lumMod val="65000"/>
                    <a:lumOff val="35000"/>
                  </a:prstClr>
                </a:solidFill>
              </a:rPr>
              <a:t>Sociales </a:t>
            </a:r>
            <a:r>
              <a:rPr lang="es-AR" sz="1600" b="0" kern="0" dirty="0">
                <a:solidFill>
                  <a:prstClr val="black">
                    <a:lumMod val="65000"/>
                    <a:lumOff val="35000"/>
                  </a:prstClr>
                </a:solidFill>
              </a:rPr>
              <a:t>para </a:t>
            </a:r>
            <a:r>
              <a:rPr lang="es-AR" sz="1600" kern="0" dirty="0">
                <a:solidFill>
                  <a:prstClr val="black">
                    <a:lumMod val="65000"/>
                    <a:lumOff val="35000"/>
                  </a:prstClr>
                </a:solidFill>
              </a:rPr>
              <a:t>Promoción</a:t>
            </a:r>
            <a:r>
              <a:rPr lang="es-AR" sz="1600" b="0" kern="0" dirty="0">
                <a:solidFill>
                  <a:prstClr val="black">
                    <a:lumMod val="65000"/>
                    <a:lumOff val="35000"/>
                  </a:prstClr>
                </a:solidFill>
              </a:rPr>
              <a:t> online</a:t>
            </a:r>
          </a:p>
        </p:txBody>
      </p:sp>
      <p:sp>
        <p:nvSpPr>
          <p:cNvPr id="24" name="Title 1"/>
          <p:cNvSpPr txBox="1">
            <a:spLocks/>
          </p:cNvSpPr>
          <p:nvPr/>
        </p:nvSpPr>
        <p:spPr bwMode="auto">
          <a:xfrm>
            <a:off x="473655" y="4746941"/>
            <a:ext cx="2802626" cy="63703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0" tIns="0" rIns="0" bIns="15508" numCol="1" anchor="t" anchorCtr="0" compatLnSpc="1">
            <a:prstTxWarp prst="textNoShape">
              <a:avLst/>
            </a:prstTxWarp>
          </a:bodyPr>
          <a:lstStyle>
            <a:lvl1pPr algn="l" defTabSz="1165225" rtl="0" eaLnBrk="0" fontAlgn="base" hangingPunct="0">
              <a:lnSpc>
                <a:spcPct val="90000"/>
              </a:lnSpc>
              <a:spcBef>
                <a:spcPct val="0"/>
              </a:spcBef>
              <a:spcAft>
                <a:spcPct val="0"/>
              </a:spcAft>
              <a:defRPr sz="2200">
                <a:solidFill>
                  <a:schemeClr val="tx2"/>
                </a:solidFill>
                <a:latin typeface="+mj-lt"/>
                <a:ea typeface="+mj-ea"/>
                <a:cs typeface="Arial" charset="0"/>
              </a:defRPr>
            </a:lvl1pPr>
            <a:lvl2pPr algn="l" defTabSz="1165225" rtl="0" eaLnBrk="0" fontAlgn="base" hangingPunct="0">
              <a:lnSpc>
                <a:spcPct val="90000"/>
              </a:lnSpc>
              <a:spcBef>
                <a:spcPct val="0"/>
              </a:spcBef>
              <a:spcAft>
                <a:spcPct val="0"/>
              </a:spcAft>
              <a:defRPr sz="2200">
                <a:solidFill>
                  <a:schemeClr val="tx2"/>
                </a:solidFill>
                <a:latin typeface="Arial" charset="0"/>
                <a:cs typeface="Arial" charset="0"/>
              </a:defRPr>
            </a:lvl2pPr>
            <a:lvl3pPr algn="l" defTabSz="1165225" rtl="0" eaLnBrk="0" fontAlgn="base" hangingPunct="0">
              <a:lnSpc>
                <a:spcPct val="90000"/>
              </a:lnSpc>
              <a:spcBef>
                <a:spcPct val="0"/>
              </a:spcBef>
              <a:spcAft>
                <a:spcPct val="0"/>
              </a:spcAft>
              <a:defRPr sz="2200">
                <a:solidFill>
                  <a:schemeClr val="tx2"/>
                </a:solidFill>
                <a:latin typeface="Arial" charset="0"/>
                <a:cs typeface="Arial" charset="0"/>
              </a:defRPr>
            </a:lvl3pPr>
            <a:lvl4pPr algn="l" defTabSz="1165225" rtl="0" eaLnBrk="0" fontAlgn="base" hangingPunct="0">
              <a:lnSpc>
                <a:spcPct val="90000"/>
              </a:lnSpc>
              <a:spcBef>
                <a:spcPct val="0"/>
              </a:spcBef>
              <a:spcAft>
                <a:spcPct val="0"/>
              </a:spcAft>
              <a:defRPr sz="2200">
                <a:solidFill>
                  <a:schemeClr val="tx2"/>
                </a:solidFill>
                <a:latin typeface="Arial" charset="0"/>
                <a:cs typeface="Arial" charset="0"/>
              </a:defRPr>
            </a:lvl4pPr>
            <a:lvl5pPr algn="l" defTabSz="1165225" rtl="0" eaLnBrk="0" fontAlgn="base" hangingPunct="0">
              <a:lnSpc>
                <a:spcPct val="90000"/>
              </a:lnSpc>
              <a:spcBef>
                <a:spcPct val="0"/>
              </a:spcBef>
              <a:spcAft>
                <a:spcPct val="0"/>
              </a:spcAft>
              <a:defRPr sz="2200">
                <a:solidFill>
                  <a:schemeClr val="tx2"/>
                </a:solidFill>
                <a:latin typeface="Arial" charset="0"/>
                <a:cs typeface="Arial" charset="0"/>
              </a:defRPr>
            </a:lvl5pPr>
            <a:lvl6pPr marL="457200" algn="l" defTabSz="1109663" rtl="0" eaLnBrk="0" fontAlgn="base" hangingPunct="0">
              <a:spcBef>
                <a:spcPct val="0"/>
              </a:spcBef>
              <a:spcAft>
                <a:spcPct val="0"/>
              </a:spcAft>
              <a:defRPr sz="2400">
                <a:solidFill>
                  <a:schemeClr val="accent1"/>
                </a:solidFill>
                <a:latin typeface="Arial" charset="0"/>
              </a:defRPr>
            </a:lvl6pPr>
            <a:lvl7pPr marL="914400" algn="l" defTabSz="1109663" rtl="0" eaLnBrk="0" fontAlgn="base" hangingPunct="0">
              <a:spcBef>
                <a:spcPct val="0"/>
              </a:spcBef>
              <a:spcAft>
                <a:spcPct val="0"/>
              </a:spcAft>
              <a:defRPr sz="2400">
                <a:solidFill>
                  <a:schemeClr val="accent1"/>
                </a:solidFill>
                <a:latin typeface="Arial" charset="0"/>
              </a:defRPr>
            </a:lvl7pPr>
            <a:lvl8pPr marL="1371600" algn="l" defTabSz="1109663" rtl="0" eaLnBrk="0" fontAlgn="base" hangingPunct="0">
              <a:spcBef>
                <a:spcPct val="0"/>
              </a:spcBef>
              <a:spcAft>
                <a:spcPct val="0"/>
              </a:spcAft>
              <a:defRPr sz="2400">
                <a:solidFill>
                  <a:schemeClr val="accent1"/>
                </a:solidFill>
                <a:latin typeface="Arial" charset="0"/>
              </a:defRPr>
            </a:lvl8pPr>
            <a:lvl9pPr marL="1828800" algn="l" defTabSz="1109663" rtl="0" eaLnBrk="0" fontAlgn="base" hangingPunct="0">
              <a:spcBef>
                <a:spcPct val="0"/>
              </a:spcBef>
              <a:spcAft>
                <a:spcPct val="0"/>
              </a:spcAft>
              <a:defRPr sz="2400">
                <a:solidFill>
                  <a:schemeClr val="accent1"/>
                </a:solidFill>
                <a:latin typeface="Arial" charset="0"/>
              </a:defRPr>
            </a:lvl9pPr>
          </a:lstStyle>
          <a:p>
            <a:pPr defTabSz="1156268">
              <a:defRPr/>
            </a:pPr>
            <a:r>
              <a:rPr lang="es-AR" sz="1600" b="0" kern="0" dirty="0">
                <a:solidFill>
                  <a:prstClr val="black">
                    <a:lumMod val="65000"/>
                    <a:lumOff val="35000"/>
                  </a:prstClr>
                </a:solidFill>
              </a:rPr>
              <a:t>Utilización </a:t>
            </a:r>
            <a:r>
              <a:rPr lang="es-AR" sz="1600" b="0" kern="0" dirty="0" smtClean="0">
                <a:solidFill>
                  <a:prstClr val="black">
                    <a:lumMod val="65000"/>
                    <a:lumOff val="35000"/>
                  </a:prstClr>
                </a:solidFill>
              </a:rPr>
              <a:t>de</a:t>
            </a:r>
          </a:p>
          <a:p>
            <a:pPr defTabSz="1156268">
              <a:defRPr/>
            </a:pPr>
            <a:r>
              <a:rPr lang="es-AR" sz="1600" kern="0" dirty="0" smtClean="0">
                <a:solidFill>
                  <a:prstClr val="black">
                    <a:lumMod val="65000"/>
                    <a:lumOff val="35000"/>
                  </a:prstClr>
                </a:solidFill>
              </a:rPr>
              <a:t>Redes </a:t>
            </a:r>
            <a:r>
              <a:rPr lang="es-AR" sz="1600" kern="0" dirty="0">
                <a:solidFill>
                  <a:prstClr val="black">
                    <a:lumMod val="65000"/>
                    <a:lumOff val="35000"/>
                  </a:prstClr>
                </a:solidFill>
              </a:rPr>
              <a:t>Sociales</a:t>
            </a:r>
            <a:r>
              <a:rPr lang="es-AR" sz="1600" b="0" kern="0" dirty="0">
                <a:solidFill>
                  <a:prstClr val="black">
                    <a:lumMod val="65000"/>
                    <a:lumOff val="35000"/>
                  </a:prstClr>
                </a:solidFill>
              </a:rPr>
              <a:t> para </a:t>
            </a:r>
          </a:p>
          <a:p>
            <a:pPr defTabSz="1156268">
              <a:defRPr/>
            </a:pPr>
            <a:r>
              <a:rPr lang="es-AR" sz="1600" kern="0" dirty="0">
                <a:solidFill>
                  <a:prstClr val="black">
                    <a:lumMod val="65000"/>
                    <a:lumOff val="35000"/>
                  </a:prstClr>
                </a:solidFill>
              </a:rPr>
              <a:t>Venta</a:t>
            </a:r>
            <a:r>
              <a:rPr lang="es-AR" sz="1600" b="0" kern="0" dirty="0">
                <a:solidFill>
                  <a:prstClr val="black">
                    <a:lumMod val="65000"/>
                    <a:lumOff val="35000"/>
                  </a:prstClr>
                </a:solidFill>
              </a:rPr>
              <a:t> online</a:t>
            </a:r>
          </a:p>
        </p:txBody>
      </p:sp>
      <p:graphicFrame>
        <p:nvGraphicFramePr>
          <p:cNvPr id="26" name="Chart 4"/>
          <p:cNvGraphicFramePr/>
          <p:nvPr>
            <p:extLst>
              <p:ext uri="{D42A27DB-BD31-4B8C-83A1-F6EECF244321}">
                <p14:modId xmlns:p14="http://schemas.microsoft.com/office/powerpoint/2010/main" val="2267045973"/>
              </p:ext>
            </p:extLst>
          </p:nvPr>
        </p:nvGraphicFramePr>
        <p:xfrm>
          <a:off x="3132269" y="3708628"/>
          <a:ext cx="5544616" cy="2160240"/>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27" name="26 Tabla"/>
          <p:cNvGraphicFramePr>
            <a:graphicFrameLocks noGrp="1"/>
          </p:cNvGraphicFramePr>
          <p:nvPr>
            <p:extLst>
              <p:ext uri="{D42A27DB-BD31-4B8C-83A1-F6EECF244321}">
                <p14:modId xmlns:p14="http://schemas.microsoft.com/office/powerpoint/2010/main" val="3762605417"/>
              </p:ext>
            </p:extLst>
          </p:nvPr>
        </p:nvGraphicFramePr>
        <p:xfrm>
          <a:off x="3276284" y="5708651"/>
          <a:ext cx="5256582" cy="370840"/>
        </p:xfrm>
        <a:graphic>
          <a:graphicData uri="http://schemas.openxmlformats.org/drawingml/2006/table">
            <a:tbl>
              <a:tblPr firstRow="1" bandRow="1">
                <a:tableStyleId>{5C22544A-7EE6-4342-B048-85BDC9FD1C3A}</a:tableStyleId>
              </a:tblPr>
              <a:tblGrid>
                <a:gridCol w="1752194"/>
                <a:gridCol w="1752194"/>
                <a:gridCol w="1752194"/>
              </a:tblGrid>
              <a:tr h="370840">
                <a:tc>
                  <a:txBody>
                    <a:bodyPr/>
                    <a:lstStyle/>
                    <a:p>
                      <a:pPr algn="ctr"/>
                      <a:r>
                        <a:rPr lang="es-ES" sz="1400" b="1" kern="1200" dirty="0" smtClean="0">
                          <a:solidFill>
                            <a:schemeClr val="tx1"/>
                          </a:solidFill>
                          <a:latin typeface="+mj-lt"/>
                          <a:ea typeface="ＭＳ Ｐゴシック" pitchFamily="34" charset="-128"/>
                          <a:cs typeface="+mj-cs"/>
                        </a:rPr>
                        <a:t>2013</a:t>
                      </a:r>
                      <a:endParaRPr lang="es-ES" sz="1400" b="1" kern="1200" dirty="0">
                        <a:solidFill>
                          <a:schemeClr val="tx1"/>
                        </a:solidFill>
                        <a:latin typeface="+mj-lt"/>
                        <a:ea typeface="ＭＳ Ｐゴシック" pitchFamily="34" charset="-128"/>
                        <a:cs typeface="+mj-cs"/>
                      </a:endParaRP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es-ES" sz="1400" b="1" kern="1200" dirty="0" smtClean="0">
                          <a:solidFill>
                            <a:schemeClr val="tx1"/>
                          </a:solidFill>
                          <a:latin typeface="+mj-lt"/>
                          <a:ea typeface="ＭＳ Ｐゴシック" pitchFamily="34" charset="-128"/>
                          <a:cs typeface="+mj-cs"/>
                        </a:rPr>
                        <a:t>2014</a:t>
                      </a:r>
                      <a:endParaRPr lang="es-ES" sz="1400" b="1" kern="1200" dirty="0">
                        <a:solidFill>
                          <a:schemeClr val="tx1"/>
                        </a:solidFill>
                        <a:latin typeface="+mj-lt"/>
                        <a:ea typeface="ＭＳ Ｐゴシック" pitchFamily="34" charset="-128"/>
                        <a:cs typeface="+mj-cs"/>
                      </a:endParaRP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es-ES" sz="1400" b="1" kern="1200" dirty="0" smtClean="0">
                          <a:solidFill>
                            <a:schemeClr val="tx1"/>
                          </a:solidFill>
                          <a:latin typeface="+mj-lt"/>
                          <a:ea typeface="ＭＳ Ｐゴシック" pitchFamily="34" charset="-128"/>
                          <a:cs typeface="+mj-cs"/>
                        </a:rPr>
                        <a:t>2015</a:t>
                      </a:r>
                      <a:endParaRPr lang="es-ES" sz="1400" b="1" kern="1200" dirty="0">
                        <a:solidFill>
                          <a:schemeClr val="tx1"/>
                        </a:solidFill>
                        <a:latin typeface="+mj-lt"/>
                        <a:ea typeface="ＭＳ Ｐゴシック" pitchFamily="34" charset="-128"/>
                        <a:cs typeface="+mj-cs"/>
                      </a:endParaRP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tr>
            </a:tbl>
          </a:graphicData>
        </a:graphic>
      </p:graphicFrame>
      <p:sp>
        <p:nvSpPr>
          <p:cNvPr id="12" name="Rectangle 8"/>
          <p:cNvSpPr/>
          <p:nvPr/>
        </p:nvSpPr>
        <p:spPr>
          <a:xfrm>
            <a:off x="263200" y="6336915"/>
            <a:ext cx="8064896" cy="39604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90729" tIns="45365" rIns="90729" bIns="45365" rtlCol="0" anchor="t"/>
          <a:lstStyle/>
          <a:p>
            <a:pPr defTabSz="1020614">
              <a:spcBef>
                <a:spcPct val="20000"/>
              </a:spcBef>
              <a:defRPr/>
            </a:pPr>
            <a:r>
              <a:rPr lang="es-ES" sz="900" b="0" dirty="0">
                <a:solidFill>
                  <a:srgbClr val="333333"/>
                </a:solidFill>
                <a:cs typeface="Arial" charset="0"/>
              </a:rPr>
              <a:t>Base: Total entrevistados (102).</a:t>
            </a:r>
            <a:endParaRPr lang="es-ES" sz="900" b="0" dirty="0">
              <a:solidFill>
                <a:prstClr val="white"/>
              </a:solidFill>
            </a:endParaRPr>
          </a:p>
        </p:txBody>
      </p:sp>
      <p:pic>
        <p:nvPicPr>
          <p:cNvPr id="13" name="Imagen 12"/>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23950" y="6660951"/>
            <a:ext cx="792088" cy="792088"/>
          </a:xfrm>
          <a:prstGeom prst="rect">
            <a:avLst/>
          </a:prstGeom>
        </p:spPr>
      </p:pic>
      <p:cxnSp>
        <p:nvCxnSpPr>
          <p:cNvPr id="3" name="Conector recto 2"/>
          <p:cNvCxnSpPr/>
          <p:nvPr/>
        </p:nvCxnSpPr>
        <p:spPr>
          <a:xfrm>
            <a:off x="263200" y="3924647"/>
            <a:ext cx="9934020" cy="0"/>
          </a:xfrm>
          <a:prstGeom prst="line">
            <a:avLst/>
          </a:prstGeom>
          <a:ln w="28575">
            <a:solidFill>
              <a:schemeClr val="bg1">
                <a:lumMod val="50000"/>
              </a:schemeClr>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30159263"/>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 name="1 Título"/>
          <p:cNvSpPr>
            <a:spLocks noGrp="1"/>
          </p:cNvSpPr>
          <p:nvPr>
            <p:ph type="title"/>
          </p:nvPr>
        </p:nvSpPr>
        <p:spPr/>
        <p:txBody>
          <a:bodyPr/>
          <a:lstStyle/>
          <a:p>
            <a:r>
              <a:rPr lang="es-AR" b="1" dirty="0"/>
              <a:t>Tipo de Ventas y Ventas online por </a:t>
            </a:r>
            <a:r>
              <a:rPr lang="es-AR" b="1" dirty="0" smtClean="0"/>
              <a:t>zona</a:t>
            </a:r>
            <a:br>
              <a:rPr lang="es-AR" b="1" dirty="0" smtClean="0"/>
            </a:br>
            <a:r>
              <a:rPr lang="es-AR" dirty="0" smtClean="0"/>
              <a:t>Al igual que en 2014, </a:t>
            </a:r>
            <a:r>
              <a:rPr lang="es-AR" b="1" dirty="0" smtClean="0"/>
              <a:t>la </a:t>
            </a:r>
            <a:r>
              <a:rPr lang="es-AR" b="1" dirty="0"/>
              <a:t>oferta </a:t>
            </a:r>
            <a:r>
              <a:rPr lang="es-AR" b="1" dirty="0" smtClean="0"/>
              <a:t>continúa focalizándose en el </a:t>
            </a:r>
            <a:r>
              <a:rPr lang="es-AR" b="1" dirty="0"/>
              <a:t>consumidor final y en AMBA.</a:t>
            </a:r>
          </a:p>
        </p:txBody>
      </p:sp>
      <p:cxnSp>
        <p:nvCxnSpPr>
          <p:cNvPr id="40" name="Straight Connector 111"/>
          <p:cNvCxnSpPr/>
          <p:nvPr/>
        </p:nvCxnSpPr>
        <p:spPr bwMode="auto">
          <a:xfrm>
            <a:off x="5362509" y="1852187"/>
            <a:ext cx="3818431" cy="12786"/>
          </a:xfrm>
          <a:prstGeom prst="line">
            <a:avLst/>
          </a:prstGeom>
          <a:solidFill>
            <a:schemeClr val="accent1"/>
          </a:solidFill>
          <a:ln w="19050" cap="flat" cmpd="sng" algn="ctr">
            <a:solidFill>
              <a:srgbClr val="F7911E"/>
            </a:solidFill>
            <a:prstDash val="solid"/>
            <a:round/>
            <a:headEnd type="none" w="med" len="med"/>
            <a:tailEnd type="none" w="med" len="med"/>
          </a:ln>
          <a:effectLst/>
        </p:spPr>
      </p:cxnSp>
      <p:cxnSp>
        <p:nvCxnSpPr>
          <p:cNvPr id="42" name="Straight Connector 45"/>
          <p:cNvCxnSpPr/>
          <p:nvPr/>
        </p:nvCxnSpPr>
        <p:spPr bwMode="auto">
          <a:xfrm>
            <a:off x="605941" y="1864407"/>
            <a:ext cx="3606442" cy="0"/>
          </a:xfrm>
          <a:prstGeom prst="line">
            <a:avLst/>
          </a:prstGeom>
          <a:solidFill>
            <a:schemeClr val="accent1"/>
          </a:solidFill>
          <a:ln w="19050" cap="flat" cmpd="sng" algn="ctr">
            <a:solidFill>
              <a:schemeClr val="bg2"/>
            </a:solidFill>
            <a:prstDash val="solid"/>
            <a:round/>
            <a:headEnd type="none" w="med" len="med"/>
            <a:tailEnd type="none" w="med" len="med"/>
          </a:ln>
          <a:effectLst/>
        </p:spPr>
      </p:cxnSp>
      <p:sp>
        <p:nvSpPr>
          <p:cNvPr id="43" name="Rectangle 46"/>
          <p:cNvSpPr/>
          <p:nvPr/>
        </p:nvSpPr>
        <p:spPr bwMode="auto">
          <a:xfrm>
            <a:off x="1026204" y="1479261"/>
            <a:ext cx="2970154" cy="357159"/>
          </a:xfrm>
          <a:prstGeom prst="rect">
            <a:avLst/>
          </a:prstGeom>
          <a:noFill/>
          <a:ln w="6350" cap="flat" cmpd="sng" algn="ctr">
            <a:noFill/>
            <a:prstDash val="solid"/>
            <a:round/>
            <a:headEnd type="none" w="med" len="med"/>
            <a:tailEnd type="none" w="med" len="med"/>
          </a:ln>
          <a:effectLst/>
        </p:spPr>
        <p:txBody>
          <a:bodyPr vert="horz" wrap="square" lIns="0" tIns="0" rIns="0" bIns="0" numCol="1" rtlCol="0" anchor="b" anchorCtr="0" compatLnSpc="1">
            <a:prstTxWarp prst="textNoShape">
              <a:avLst/>
            </a:prstTxWarp>
          </a:bodyPr>
          <a:lstStyle/>
          <a:p>
            <a:pPr defTabSz="732158" eaLnBrk="0" hangingPunct="0">
              <a:spcBef>
                <a:spcPct val="50000"/>
              </a:spcBef>
            </a:pPr>
            <a:r>
              <a:rPr lang="es-AR" sz="1400" dirty="0">
                <a:solidFill>
                  <a:srgbClr val="000000"/>
                </a:solidFill>
                <a:latin typeface="+mn-lt"/>
              </a:rPr>
              <a:t>Tipo de Venta online</a:t>
            </a:r>
          </a:p>
        </p:txBody>
      </p:sp>
      <p:sp>
        <p:nvSpPr>
          <p:cNvPr id="44" name="Freeform 41"/>
          <p:cNvSpPr>
            <a:spLocks noEditPoints="1"/>
          </p:cNvSpPr>
          <p:nvPr/>
        </p:nvSpPr>
        <p:spPr bwMode="auto">
          <a:xfrm>
            <a:off x="5364511" y="1323096"/>
            <a:ext cx="277469" cy="453098"/>
          </a:xfrm>
          <a:custGeom>
            <a:avLst/>
            <a:gdLst>
              <a:gd name="T0" fmla="*/ 290 w 290"/>
              <a:gd name="T1" fmla="*/ 145 h 476"/>
              <a:gd name="T2" fmla="*/ 145 w 290"/>
              <a:gd name="T3" fmla="*/ 0 h 476"/>
              <a:gd name="T4" fmla="*/ 0 w 290"/>
              <a:gd name="T5" fmla="*/ 145 h 476"/>
              <a:gd name="T6" fmla="*/ 15 w 290"/>
              <a:gd name="T7" fmla="*/ 208 h 476"/>
              <a:gd name="T8" fmla="*/ 15 w 290"/>
              <a:gd name="T9" fmla="*/ 208 h 476"/>
              <a:gd name="T10" fmla="*/ 145 w 290"/>
              <a:gd name="T11" fmla="*/ 476 h 476"/>
              <a:gd name="T12" fmla="*/ 275 w 290"/>
              <a:gd name="T13" fmla="*/ 207 h 476"/>
              <a:gd name="T14" fmla="*/ 275 w 290"/>
              <a:gd name="T15" fmla="*/ 207 h 476"/>
              <a:gd name="T16" fmla="*/ 275 w 290"/>
              <a:gd name="T17" fmla="*/ 207 h 476"/>
              <a:gd name="T18" fmla="*/ 275 w 290"/>
              <a:gd name="T19" fmla="*/ 207 h 476"/>
              <a:gd name="T20" fmla="*/ 290 w 290"/>
              <a:gd name="T21" fmla="*/ 145 h 476"/>
              <a:gd name="T22" fmla="*/ 146 w 290"/>
              <a:gd name="T23" fmla="*/ 204 h 476"/>
              <a:gd name="T24" fmla="*/ 86 w 290"/>
              <a:gd name="T25" fmla="*/ 145 h 476"/>
              <a:gd name="T26" fmla="*/ 146 w 290"/>
              <a:gd name="T27" fmla="*/ 85 h 476"/>
              <a:gd name="T28" fmla="*/ 205 w 290"/>
              <a:gd name="T29" fmla="*/ 145 h 476"/>
              <a:gd name="T30" fmla="*/ 146 w 290"/>
              <a:gd name="T31" fmla="*/ 204 h 4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90" h="476">
                <a:moveTo>
                  <a:pt x="290" y="145"/>
                </a:moveTo>
                <a:cubicBezTo>
                  <a:pt x="290" y="65"/>
                  <a:pt x="225" y="0"/>
                  <a:pt x="145" y="0"/>
                </a:cubicBezTo>
                <a:cubicBezTo>
                  <a:pt x="65" y="0"/>
                  <a:pt x="0" y="65"/>
                  <a:pt x="0" y="145"/>
                </a:cubicBezTo>
                <a:cubicBezTo>
                  <a:pt x="0" y="167"/>
                  <a:pt x="6" y="189"/>
                  <a:pt x="15" y="208"/>
                </a:cubicBezTo>
                <a:cubicBezTo>
                  <a:pt x="15" y="208"/>
                  <a:pt x="15" y="208"/>
                  <a:pt x="15" y="208"/>
                </a:cubicBezTo>
                <a:cubicBezTo>
                  <a:pt x="145" y="476"/>
                  <a:pt x="145" y="476"/>
                  <a:pt x="145" y="476"/>
                </a:cubicBezTo>
                <a:cubicBezTo>
                  <a:pt x="275" y="207"/>
                  <a:pt x="275" y="207"/>
                  <a:pt x="275" y="207"/>
                </a:cubicBezTo>
                <a:cubicBezTo>
                  <a:pt x="275" y="207"/>
                  <a:pt x="275" y="207"/>
                  <a:pt x="275" y="207"/>
                </a:cubicBezTo>
                <a:cubicBezTo>
                  <a:pt x="275" y="207"/>
                  <a:pt x="275" y="207"/>
                  <a:pt x="275" y="207"/>
                </a:cubicBezTo>
                <a:cubicBezTo>
                  <a:pt x="275" y="207"/>
                  <a:pt x="275" y="207"/>
                  <a:pt x="275" y="207"/>
                </a:cubicBezTo>
                <a:cubicBezTo>
                  <a:pt x="284" y="188"/>
                  <a:pt x="290" y="167"/>
                  <a:pt x="290" y="145"/>
                </a:cubicBezTo>
                <a:moveTo>
                  <a:pt x="146" y="204"/>
                </a:moveTo>
                <a:cubicBezTo>
                  <a:pt x="113" y="204"/>
                  <a:pt x="86" y="177"/>
                  <a:pt x="86" y="145"/>
                </a:cubicBezTo>
                <a:cubicBezTo>
                  <a:pt x="86" y="112"/>
                  <a:pt x="113" y="85"/>
                  <a:pt x="146" y="85"/>
                </a:cubicBezTo>
                <a:cubicBezTo>
                  <a:pt x="179" y="85"/>
                  <a:pt x="205" y="112"/>
                  <a:pt x="205" y="145"/>
                </a:cubicBezTo>
                <a:cubicBezTo>
                  <a:pt x="205" y="177"/>
                  <a:pt x="179" y="204"/>
                  <a:pt x="146" y="204"/>
                </a:cubicBezTo>
              </a:path>
            </a:pathLst>
          </a:custGeom>
          <a:solidFill>
            <a:srgbClr val="F7911E"/>
          </a:solidFill>
          <a:ln>
            <a:noFill/>
          </a:ln>
          <a:extLst/>
        </p:spPr>
        <p:txBody>
          <a:bodyPr vert="horz" wrap="square" lIns="90033" tIns="45014" rIns="90033" bIns="45014" numCol="1" anchor="b" anchorCtr="0" compatLnSpc="1">
            <a:prstTxWarp prst="textNoShape">
              <a:avLst/>
            </a:prstTxWarp>
          </a:bodyPr>
          <a:lstStyle/>
          <a:p>
            <a:endParaRPr lang="en-GB">
              <a:solidFill>
                <a:srgbClr val="000000"/>
              </a:solidFill>
            </a:endParaRPr>
          </a:p>
        </p:txBody>
      </p:sp>
      <p:pic>
        <p:nvPicPr>
          <p:cNvPr id="45" name="104 Imagen"/>
          <p:cNvPicPr>
            <a:picLocks noChangeAspect="1"/>
          </p:cNvPicPr>
          <p:nvPr/>
        </p:nvPicPr>
        <p:blipFill>
          <a:blip r:embed="rId2" cstate="print">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608045" y="1328511"/>
            <a:ext cx="507993" cy="507993"/>
          </a:xfrm>
          <a:prstGeom prst="rect">
            <a:avLst/>
          </a:prstGeom>
        </p:spPr>
      </p:pic>
      <p:sp>
        <p:nvSpPr>
          <p:cNvPr id="46" name="Rectangle 46"/>
          <p:cNvSpPr/>
          <p:nvPr/>
        </p:nvSpPr>
        <p:spPr bwMode="auto">
          <a:xfrm>
            <a:off x="5652633" y="1476376"/>
            <a:ext cx="3024337" cy="360040"/>
          </a:xfrm>
          <a:prstGeom prst="rect">
            <a:avLst/>
          </a:prstGeom>
          <a:noFill/>
          <a:ln w="6350" cap="flat" cmpd="sng" algn="ctr">
            <a:noFill/>
            <a:prstDash val="solid"/>
            <a:round/>
            <a:headEnd type="none" w="med" len="med"/>
            <a:tailEnd type="none" w="med" len="med"/>
          </a:ln>
          <a:effectLst/>
        </p:spPr>
        <p:txBody>
          <a:bodyPr vert="horz" wrap="square" lIns="0" tIns="0" rIns="0" bIns="0" numCol="1" rtlCol="0" anchor="b" anchorCtr="0" compatLnSpc="1">
            <a:prstTxWarp prst="textNoShape">
              <a:avLst/>
            </a:prstTxWarp>
          </a:bodyPr>
          <a:lstStyle/>
          <a:p>
            <a:pPr defTabSz="732158" eaLnBrk="0" hangingPunct="0">
              <a:spcBef>
                <a:spcPct val="50000"/>
              </a:spcBef>
            </a:pPr>
            <a:r>
              <a:rPr lang="es-AR" sz="1400" dirty="0">
                <a:solidFill>
                  <a:srgbClr val="000000"/>
                </a:solidFill>
                <a:latin typeface="+mn-lt"/>
              </a:rPr>
              <a:t>Ventas online por Zona</a:t>
            </a:r>
          </a:p>
        </p:txBody>
      </p:sp>
      <p:sp>
        <p:nvSpPr>
          <p:cNvPr id="47" name="Rectangle 58"/>
          <p:cNvSpPr/>
          <p:nvPr/>
        </p:nvSpPr>
        <p:spPr bwMode="auto">
          <a:xfrm>
            <a:off x="5652554" y="1836990"/>
            <a:ext cx="2222167" cy="255453"/>
          </a:xfrm>
          <a:prstGeom prst="rect">
            <a:avLst/>
          </a:prstGeom>
          <a:noFill/>
          <a:ln w="6350" cap="flat" cmpd="sng" algn="ctr">
            <a:noFill/>
            <a:prstDash val="solid"/>
            <a:round/>
            <a:headEnd type="none" w="med" len="med"/>
            <a:tailEnd type="none" w="med" len="med"/>
          </a:ln>
          <a:effectLst/>
        </p:spPr>
        <p:txBody>
          <a:bodyPr vert="horz" wrap="square" lIns="0" tIns="0" rIns="0" bIns="0" numCol="1" rtlCol="0" anchor="ctr" anchorCtr="0" compatLnSpc="1">
            <a:prstTxWarp prst="textNoShape">
              <a:avLst/>
            </a:prstTxWarp>
          </a:bodyPr>
          <a:lstStyle/>
          <a:p>
            <a:pPr algn="ctr" defTabSz="732158" eaLnBrk="0" hangingPunct="0">
              <a:spcBef>
                <a:spcPct val="50000"/>
              </a:spcBef>
            </a:pPr>
            <a:r>
              <a:rPr lang="en-GB" sz="900" dirty="0">
                <a:solidFill>
                  <a:srgbClr val="000000"/>
                </a:solidFill>
                <a:latin typeface="+mn-lt"/>
              </a:rPr>
              <a:t>% del total</a:t>
            </a:r>
          </a:p>
        </p:txBody>
      </p:sp>
      <p:sp>
        <p:nvSpPr>
          <p:cNvPr id="48" name="Rectangle 58"/>
          <p:cNvSpPr/>
          <p:nvPr/>
        </p:nvSpPr>
        <p:spPr bwMode="auto">
          <a:xfrm>
            <a:off x="828016" y="1836418"/>
            <a:ext cx="2222167" cy="255453"/>
          </a:xfrm>
          <a:prstGeom prst="rect">
            <a:avLst/>
          </a:prstGeom>
          <a:noFill/>
          <a:ln w="6350" cap="flat" cmpd="sng" algn="ctr">
            <a:noFill/>
            <a:prstDash val="solid"/>
            <a:round/>
            <a:headEnd type="none" w="med" len="med"/>
            <a:tailEnd type="none" w="med" len="med"/>
          </a:ln>
          <a:effectLst/>
        </p:spPr>
        <p:txBody>
          <a:bodyPr vert="horz" wrap="square" lIns="0" tIns="0" rIns="0" bIns="0" numCol="1" rtlCol="0" anchor="ctr" anchorCtr="0" compatLnSpc="1">
            <a:prstTxWarp prst="textNoShape">
              <a:avLst/>
            </a:prstTxWarp>
          </a:bodyPr>
          <a:lstStyle/>
          <a:p>
            <a:pPr algn="ctr" defTabSz="732158" eaLnBrk="0" hangingPunct="0">
              <a:spcBef>
                <a:spcPct val="50000"/>
              </a:spcBef>
            </a:pPr>
            <a:r>
              <a:rPr lang="en-GB" sz="900" dirty="0">
                <a:solidFill>
                  <a:srgbClr val="000000"/>
                </a:solidFill>
                <a:latin typeface="+mn-lt"/>
              </a:rPr>
              <a:t>% del total</a:t>
            </a:r>
          </a:p>
        </p:txBody>
      </p:sp>
      <p:graphicFrame>
        <p:nvGraphicFramePr>
          <p:cNvPr id="49" name="Chart 114"/>
          <p:cNvGraphicFramePr/>
          <p:nvPr>
            <p:extLst>
              <p:ext uri="{D42A27DB-BD31-4B8C-83A1-F6EECF244321}">
                <p14:modId xmlns:p14="http://schemas.microsoft.com/office/powerpoint/2010/main" val="820449558"/>
              </p:ext>
            </p:extLst>
          </p:nvPr>
        </p:nvGraphicFramePr>
        <p:xfrm>
          <a:off x="4572422" y="1060097"/>
          <a:ext cx="5905660" cy="4281005"/>
        </p:xfrm>
        <a:graphic>
          <a:graphicData uri="http://schemas.openxmlformats.org/drawingml/2006/chart">
            <c:chart xmlns:c="http://schemas.openxmlformats.org/drawingml/2006/chart" xmlns:r="http://schemas.openxmlformats.org/officeDocument/2006/relationships" r:id="rId3"/>
          </a:graphicData>
        </a:graphic>
      </p:graphicFrame>
      <p:sp>
        <p:nvSpPr>
          <p:cNvPr id="50" name="111 Rectángulo"/>
          <p:cNvSpPr/>
          <p:nvPr/>
        </p:nvSpPr>
        <p:spPr>
          <a:xfrm>
            <a:off x="4716443" y="2556500"/>
            <a:ext cx="1728192" cy="36004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90747" tIns="45374" rIns="90747" bIns="45374" rtlCol="0" anchor="ctr"/>
          <a:lstStyle/>
          <a:p>
            <a:r>
              <a:rPr lang="es-AR" sz="1600" dirty="0">
                <a:solidFill>
                  <a:schemeClr val="bg1"/>
                </a:solidFill>
              </a:rPr>
              <a:t>AMBA 68%</a:t>
            </a:r>
          </a:p>
        </p:txBody>
      </p:sp>
      <p:sp>
        <p:nvSpPr>
          <p:cNvPr id="51" name="5 Abrir corchete"/>
          <p:cNvSpPr/>
          <p:nvPr/>
        </p:nvSpPr>
        <p:spPr>
          <a:xfrm rot="16200000" flipH="1">
            <a:off x="5440442" y="2250303"/>
            <a:ext cx="230344" cy="1678353"/>
          </a:xfrm>
          <a:prstGeom prst="leftBracket">
            <a:avLst>
              <a:gd name="adj" fmla="val 0"/>
            </a:avLst>
          </a:prstGeom>
          <a:noFill/>
          <a:ln>
            <a:solidFill>
              <a:schemeClr val="accent3"/>
            </a:solidFill>
            <a:prstDash val="sysDash"/>
          </a:ln>
        </p:spPr>
        <p:style>
          <a:lnRef idx="1">
            <a:schemeClr val="accent1"/>
          </a:lnRef>
          <a:fillRef idx="0">
            <a:schemeClr val="accent1"/>
          </a:fillRef>
          <a:effectRef idx="0">
            <a:schemeClr val="accent1"/>
          </a:effectRef>
          <a:fontRef idx="minor">
            <a:schemeClr val="tx1"/>
          </a:fontRef>
        </p:style>
        <p:txBody>
          <a:bodyPr lIns="90747" tIns="45374" rIns="90747" bIns="45374" rtlCol="0" anchor="ctr"/>
          <a:lstStyle/>
          <a:p>
            <a:pPr algn="ctr"/>
            <a:endParaRPr lang="es-AR">
              <a:solidFill>
                <a:prstClr val="black"/>
              </a:solidFill>
            </a:endParaRPr>
          </a:p>
        </p:txBody>
      </p:sp>
      <p:sp>
        <p:nvSpPr>
          <p:cNvPr id="52" name="Rectangle 8"/>
          <p:cNvSpPr/>
          <p:nvPr/>
        </p:nvSpPr>
        <p:spPr>
          <a:xfrm>
            <a:off x="900014" y="6588943"/>
            <a:ext cx="8064896" cy="79208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90729" tIns="45365" rIns="90729" bIns="45365" rtlCol="0" anchor="t"/>
          <a:lstStyle/>
          <a:p>
            <a:pPr defTabSz="1020614" fontAlgn="auto">
              <a:spcBef>
                <a:spcPct val="20000"/>
              </a:spcBef>
              <a:spcAft>
                <a:spcPts val="0"/>
              </a:spcAft>
              <a:defRPr/>
            </a:pPr>
            <a:r>
              <a:rPr lang="es-ES" sz="900" b="0" dirty="0">
                <a:solidFill>
                  <a:srgbClr val="333333"/>
                </a:solidFill>
                <a:cs typeface="Arial" charset="0"/>
              </a:rPr>
              <a:t>P15. ¿Y cuál es el porcentaje que representa cada una de ellos en el total facturación de venta on-line en el país?</a:t>
            </a:r>
          </a:p>
          <a:p>
            <a:pPr defTabSz="1020614" fontAlgn="auto">
              <a:spcBef>
                <a:spcPct val="20000"/>
              </a:spcBef>
              <a:spcAft>
                <a:spcPts val="0"/>
              </a:spcAft>
              <a:defRPr/>
            </a:pPr>
            <a:r>
              <a:rPr lang="es-ES" sz="900" b="0" dirty="0">
                <a:solidFill>
                  <a:srgbClr val="333333"/>
                </a:solidFill>
                <a:cs typeface="Arial" charset="0"/>
              </a:rPr>
              <a:t>P16. Por favor distribuya el porcentaje las ventas en términos de facturación online por zona. Recuerde que deberá sumar 100% PROGRAMADOR, SOLO CAMPOS NUMERICOS. EL PORCENTAJE NO PUEDE SER MAYOR A 100%. LA SUMA DEBE DAR </a:t>
            </a:r>
            <a:r>
              <a:rPr lang="es-ES" sz="900" b="0" dirty="0">
                <a:solidFill>
                  <a:prstClr val="white"/>
                </a:solidFill>
              </a:rPr>
              <a:t>100%</a:t>
            </a:r>
          </a:p>
        </p:txBody>
      </p:sp>
      <p:graphicFrame>
        <p:nvGraphicFramePr>
          <p:cNvPr id="19" name="Gráfico 27"/>
          <p:cNvGraphicFramePr/>
          <p:nvPr>
            <p:extLst>
              <p:ext uri="{D42A27DB-BD31-4B8C-83A1-F6EECF244321}">
                <p14:modId xmlns:p14="http://schemas.microsoft.com/office/powerpoint/2010/main" val="898116536"/>
              </p:ext>
            </p:extLst>
          </p:nvPr>
        </p:nvGraphicFramePr>
        <p:xfrm>
          <a:off x="467968" y="1810890"/>
          <a:ext cx="4896542" cy="4706046"/>
        </p:xfrm>
        <a:graphic>
          <a:graphicData uri="http://schemas.openxmlformats.org/drawingml/2006/chart">
            <c:chart xmlns:c="http://schemas.openxmlformats.org/drawingml/2006/chart" xmlns:r="http://schemas.openxmlformats.org/officeDocument/2006/relationships" r:id="rId4"/>
          </a:graphicData>
        </a:graphic>
      </p:graphicFrame>
      <p:sp>
        <p:nvSpPr>
          <p:cNvPr id="20" name="1 Título"/>
          <p:cNvSpPr txBox="1">
            <a:spLocks/>
          </p:cNvSpPr>
          <p:nvPr/>
        </p:nvSpPr>
        <p:spPr>
          <a:xfrm>
            <a:off x="611984" y="5220791"/>
            <a:ext cx="3384376" cy="432048"/>
          </a:xfrm>
          <a:prstGeom prst="rect">
            <a:avLst/>
          </a:prstGeom>
        </p:spPr>
        <p:txBody>
          <a:bodyPr vert="horz" lIns="309422" tIns="250045" rIns="309422" bIns="0" rtlCol="0" anchor="t">
            <a:noAutofit/>
          </a:bodyPr>
          <a:lstStyle>
            <a:lvl1pPr algn="l" defTabSz="1028495" rtl="0" eaLnBrk="1" latinLnBrk="0" hangingPunct="1">
              <a:spcBef>
                <a:spcPct val="0"/>
              </a:spcBef>
              <a:buNone/>
              <a:defRPr lang="en-AU" sz="2000" kern="1200" dirty="0">
                <a:solidFill>
                  <a:srgbClr val="333333"/>
                </a:solidFill>
                <a:latin typeface="+mj-lt"/>
                <a:ea typeface="+mj-ea"/>
                <a:cs typeface="+mj-cs"/>
              </a:defRPr>
            </a:lvl1pPr>
          </a:lstStyle>
          <a:p>
            <a:pPr algn="ctr"/>
            <a:r>
              <a:rPr lang="es-AR" sz="1600" b="0" dirty="0"/>
              <a:t>Las </a:t>
            </a:r>
            <a:r>
              <a:rPr lang="es-AR" sz="1600" dirty="0"/>
              <a:t>ventas B2C </a:t>
            </a:r>
            <a:r>
              <a:rPr lang="es-AR" sz="1600" b="0" dirty="0"/>
              <a:t>representan la </a:t>
            </a:r>
            <a:r>
              <a:rPr lang="es-AR" sz="1600" dirty="0"/>
              <a:t>mayor</a:t>
            </a:r>
            <a:r>
              <a:rPr lang="es-AR" sz="1600" b="0" dirty="0"/>
              <a:t> parte de la </a:t>
            </a:r>
            <a:r>
              <a:rPr lang="es-AR" sz="1600" dirty="0"/>
              <a:t>facturación</a:t>
            </a:r>
            <a:r>
              <a:rPr lang="es-AR" sz="1600" b="0" dirty="0"/>
              <a:t>.</a:t>
            </a:r>
            <a:endParaRPr lang="es-AR" sz="1200" b="0" dirty="0"/>
          </a:p>
        </p:txBody>
      </p:sp>
      <p:sp>
        <p:nvSpPr>
          <p:cNvPr id="24" name="1 Título"/>
          <p:cNvSpPr txBox="1">
            <a:spLocks/>
          </p:cNvSpPr>
          <p:nvPr/>
        </p:nvSpPr>
        <p:spPr>
          <a:xfrm>
            <a:off x="5508525" y="2412567"/>
            <a:ext cx="3384376" cy="829153"/>
          </a:xfrm>
          <a:prstGeom prst="rect">
            <a:avLst/>
          </a:prstGeom>
        </p:spPr>
        <p:txBody>
          <a:bodyPr vert="horz" lIns="309422" tIns="250045" rIns="309422" bIns="0" rtlCol="0" anchor="t">
            <a:noAutofit/>
          </a:bodyPr>
          <a:lstStyle>
            <a:lvl1pPr algn="l" defTabSz="1028495" rtl="0" eaLnBrk="1" latinLnBrk="0" hangingPunct="1">
              <a:spcBef>
                <a:spcPct val="0"/>
              </a:spcBef>
              <a:buNone/>
              <a:defRPr lang="en-AU" sz="2000" kern="1200" dirty="0">
                <a:solidFill>
                  <a:srgbClr val="333333"/>
                </a:solidFill>
                <a:latin typeface="+mj-lt"/>
                <a:ea typeface="+mj-ea"/>
                <a:cs typeface="+mj-cs"/>
              </a:defRPr>
            </a:lvl1pPr>
          </a:lstStyle>
          <a:p>
            <a:pPr algn="ctr"/>
            <a:r>
              <a:rPr lang="es-AR" sz="1400" dirty="0"/>
              <a:t>62% en </a:t>
            </a:r>
            <a:r>
              <a:rPr lang="es-AR" sz="1400" dirty="0" smtClean="0"/>
              <a:t>2014</a:t>
            </a:r>
            <a:endParaRPr lang="es-AR" sz="1100" dirty="0"/>
          </a:p>
        </p:txBody>
      </p:sp>
      <p:sp>
        <p:nvSpPr>
          <p:cNvPr id="25" name="Rectangle 8"/>
          <p:cNvSpPr/>
          <p:nvPr/>
        </p:nvSpPr>
        <p:spPr>
          <a:xfrm>
            <a:off x="263200" y="6336915"/>
            <a:ext cx="8064896" cy="39604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90729" tIns="45365" rIns="90729" bIns="45365" rtlCol="0" anchor="t"/>
          <a:lstStyle/>
          <a:p>
            <a:pPr defTabSz="1020614">
              <a:spcBef>
                <a:spcPct val="20000"/>
              </a:spcBef>
              <a:defRPr/>
            </a:pPr>
            <a:r>
              <a:rPr lang="es-ES" sz="900" b="0" dirty="0">
                <a:solidFill>
                  <a:srgbClr val="333333"/>
                </a:solidFill>
                <a:cs typeface="Arial" charset="0"/>
              </a:rPr>
              <a:t>Base: Total entrevistados (102).</a:t>
            </a:r>
            <a:endParaRPr lang="es-ES" sz="900" b="0" dirty="0">
              <a:solidFill>
                <a:prstClr val="white"/>
              </a:solidFill>
            </a:endParaRPr>
          </a:p>
        </p:txBody>
      </p:sp>
      <p:pic>
        <p:nvPicPr>
          <p:cNvPr id="21" name="Imagen 20"/>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23950" y="6660951"/>
            <a:ext cx="792088" cy="792088"/>
          </a:xfrm>
          <a:prstGeom prst="rect">
            <a:avLst/>
          </a:prstGeom>
        </p:spPr>
      </p:pic>
    </p:spTree>
    <p:extLst>
      <p:ext uri="{BB962C8B-B14F-4D97-AF65-F5344CB8AC3E}">
        <p14:creationId xmlns:p14="http://schemas.microsoft.com/office/powerpoint/2010/main" val="912578205"/>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4935" y="-7925"/>
            <a:ext cx="8547800" cy="1137649"/>
          </a:xfrm>
        </p:spPr>
        <p:txBody>
          <a:bodyPr/>
          <a:lstStyle/>
          <a:p>
            <a:r>
              <a:rPr lang="es-AR" b="1" dirty="0" smtClean="0"/>
              <a:t>La Tarjeta de Crédito a través de intermediarios de pago son los principales medios utilizados para la venta.</a:t>
            </a:r>
            <a:endParaRPr lang="es-AR" b="1" dirty="0"/>
          </a:p>
        </p:txBody>
      </p:sp>
      <p:sp>
        <p:nvSpPr>
          <p:cNvPr id="3" name="2 Marcador de número de diapositiva"/>
          <p:cNvSpPr>
            <a:spLocks noGrp="1"/>
          </p:cNvSpPr>
          <p:nvPr>
            <p:ph type="sldNum" sz="quarter" idx="10"/>
          </p:nvPr>
        </p:nvSpPr>
        <p:spPr/>
        <p:txBody>
          <a:bodyPr/>
          <a:lstStyle/>
          <a:p>
            <a:fld id="{9784CBA3-D598-4B1F-BAA3-EE14B5154290}" type="slidenum">
              <a:rPr lang="en-AU" smtClean="0"/>
              <a:pPr/>
              <a:t>31</a:t>
            </a:fld>
            <a:endParaRPr lang="en-AU" dirty="0"/>
          </a:p>
        </p:txBody>
      </p:sp>
      <p:graphicFrame>
        <p:nvGraphicFramePr>
          <p:cNvPr id="9" name="Gráfico 27"/>
          <p:cNvGraphicFramePr/>
          <p:nvPr>
            <p:extLst>
              <p:ext uri="{D42A27DB-BD31-4B8C-83A1-F6EECF244321}">
                <p14:modId xmlns:p14="http://schemas.microsoft.com/office/powerpoint/2010/main" val="133789955"/>
              </p:ext>
            </p:extLst>
          </p:nvPr>
        </p:nvGraphicFramePr>
        <p:xfrm>
          <a:off x="324040" y="1044327"/>
          <a:ext cx="8830311" cy="5318115"/>
        </p:xfrm>
        <a:graphic>
          <a:graphicData uri="http://schemas.openxmlformats.org/drawingml/2006/chart">
            <c:chart xmlns:c="http://schemas.openxmlformats.org/drawingml/2006/chart" xmlns:r="http://schemas.openxmlformats.org/officeDocument/2006/relationships" r:id="rId2"/>
          </a:graphicData>
        </a:graphic>
      </p:graphicFrame>
      <p:sp>
        <p:nvSpPr>
          <p:cNvPr id="10" name="Oval 9"/>
          <p:cNvSpPr/>
          <p:nvPr/>
        </p:nvSpPr>
        <p:spPr>
          <a:xfrm>
            <a:off x="3956489" y="2806531"/>
            <a:ext cx="792088" cy="720080"/>
          </a:xfrm>
          <a:prstGeom prst="ellipse">
            <a:avLst/>
          </a:prstGeom>
          <a:noFill/>
          <a:ln>
            <a:solidFill>
              <a:srgbClr val="00B050"/>
            </a:solidFill>
            <a:prstDash val="dash"/>
          </a:ln>
        </p:spPr>
        <p:style>
          <a:lnRef idx="2">
            <a:schemeClr val="accent1">
              <a:shade val="50000"/>
            </a:schemeClr>
          </a:lnRef>
          <a:fillRef idx="1">
            <a:schemeClr val="accent1"/>
          </a:fillRef>
          <a:effectRef idx="0">
            <a:schemeClr val="accent1"/>
          </a:effectRef>
          <a:fontRef idx="minor">
            <a:schemeClr val="lt1"/>
          </a:fontRef>
        </p:style>
        <p:txBody>
          <a:bodyPr lIns="90756" tIns="45378" rIns="90756" bIns="45378" rtlCol="0" anchor="t"/>
          <a:lstStyle/>
          <a:p>
            <a:pPr algn="l"/>
            <a:endParaRPr lang="es-AR" sz="1600" b="0" dirty="0"/>
          </a:p>
        </p:txBody>
      </p:sp>
      <p:pic>
        <p:nvPicPr>
          <p:cNvPr id="13" name="12 Imagen"/>
          <p:cNvPicPr>
            <a:picLocks noChangeAspect="1"/>
          </p:cNvPicPr>
          <p:nvPr/>
        </p:nvPicPr>
        <p:blipFill>
          <a:blip r:embed="rId3" cstate="print">
            <a:grayscl/>
            <a:lum bright="5000"/>
            <a:extLst>
              <a:ext uri="{28A0092B-C50C-407E-A947-70E740481C1C}">
                <a14:useLocalDpi xmlns:a14="http://schemas.microsoft.com/office/drawing/2010/main" val="0"/>
              </a:ext>
            </a:extLst>
          </a:blip>
          <a:stretch>
            <a:fillRect/>
          </a:stretch>
        </p:blipFill>
        <p:spPr>
          <a:xfrm rot="20789425">
            <a:off x="9245070" y="101171"/>
            <a:ext cx="982530" cy="982530"/>
          </a:xfrm>
          <a:prstGeom prst="rect">
            <a:avLst/>
          </a:prstGeom>
        </p:spPr>
      </p:pic>
      <p:sp>
        <p:nvSpPr>
          <p:cNvPr id="14" name="Rectangle 8"/>
          <p:cNvSpPr/>
          <p:nvPr/>
        </p:nvSpPr>
        <p:spPr>
          <a:xfrm>
            <a:off x="972022" y="6588943"/>
            <a:ext cx="8064896" cy="79208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90729" tIns="45365" rIns="90729" bIns="45365" rtlCol="0" anchor="t"/>
          <a:lstStyle/>
          <a:p>
            <a:pPr defTabSz="1020614" fontAlgn="auto">
              <a:spcBef>
                <a:spcPct val="20000"/>
              </a:spcBef>
              <a:spcAft>
                <a:spcPts val="0"/>
              </a:spcAft>
              <a:defRPr/>
            </a:pPr>
            <a:r>
              <a:rPr lang="es-ES" sz="900" b="0" dirty="0">
                <a:solidFill>
                  <a:srgbClr val="333333"/>
                </a:solidFill>
                <a:cs typeface="Arial" charset="0"/>
              </a:rPr>
              <a:t>P37.¿Qué porcentaje constituyen los siguientes medios de pago en sus ventas (en términos de facturación) on-line? En caso de no utilizar alguno, coloque 0. PROGRAMADOR DEBE SUMAR 100%</a:t>
            </a:r>
            <a:endParaRPr lang="es-ES" sz="900" b="0" dirty="0">
              <a:solidFill>
                <a:prstClr val="white"/>
              </a:solidFill>
            </a:endParaRPr>
          </a:p>
        </p:txBody>
      </p:sp>
      <p:sp>
        <p:nvSpPr>
          <p:cNvPr id="15" name="Rectangle 8"/>
          <p:cNvSpPr/>
          <p:nvPr/>
        </p:nvSpPr>
        <p:spPr>
          <a:xfrm>
            <a:off x="263200" y="6033124"/>
            <a:ext cx="9781830" cy="39604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90729" tIns="45365" rIns="90729" bIns="45365" rtlCol="0" anchor="t"/>
          <a:lstStyle/>
          <a:p>
            <a:pPr defTabSz="1020614">
              <a:spcBef>
                <a:spcPct val="20000"/>
              </a:spcBef>
              <a:defRPr/>
            </a:pPr>
            <a:r>
              <a:rPr lang="es-ES" sz="900" b="0" dirty="0">
                <a:solidFill>
                  <a:srgbClr val="333333"/>
                </a:solidFill>
                <a:cs typeface="Arial" charset="0"/>
              </a:rPr>
              <a:t>Base: Total entrevistados (102).</a:t>
            </a:r>
          </a:p>
          <a:p>
            <a:pPr defTabSz="1020614">
              <a:spcBef>
                <a:spcPct val="20000"/>
              </a:spcBef>
              <a:defRPr/>
            </a:pPr>
            <a:r>
              <a:rPr lang="es-ES" sz="900" b="0" dirty="0">
                <a:solidFill>
                  <a:srgbClr val="333333"/>
                </a:solidFill>
                <a:cs typeface="Arial" charset="0"/>
              </a:rPr>
              <a:t>Otros medios de pago: Tarjeta de crédito a través de otro </a:t>
            </a:r>
            <a:r>
              <a:rPr lang="es-ES" sz="900" b="0" dirty="0" smtClean="0">
                <a:solidFill>
                  <a:srgbClr val="333333"/>
                </a:solidFill>
                <a:cs typeface="Arial" charset="0"/>
              </a:rPr>
              <a:t>medio de pago, </a:t>
            </a:r>
            <a:r>
              <a:rPr lang="es-ES" sz="900" b="0" dirty="0">
                <a:solidFill>
                  <a:srgbClr val="333333"/>
                </a:solidFill>
                <a:cs typeface="Arial" charset="0"/>
              </a:rPr>
              <a:t>tarjeta de crédito a través de </a:t>
            </a:r>
            <a:r>
              <a:rPr lang="es-ES" sz="900" b="0" dirty="0" err="1">
                <a:solidFill>
                  <a:srgbClr val="333333"/>
                </a:solidFill>
                <a:cs typeface="Arial" charset="0"/>
              </a:rPr>
              <a:t>Todopago</a:t>
            </a:r>
            <a:r>
              <a:rPr lang="es-ES" sz="900" b="0" dirty="0">
                <a:solidFill>
                  <a:srgbClr val="333333"/>
                </a:solidFill>
                <a:cs typeface="Arial" charset="0"/>
              </a:rPr>
              <a:t>; tarjeta de débito en el lugar de compra; efectivo en </a:t>
            </a:r>
            <a:r>
              <a:rPr lang="es-ES" sz="900" b="0" dirty="0" err="1">
                <a:solidFill>
                  <a:srgbClr val="333333"/>
                </a:solidFill>
                <a:cs typeface="Arial" charset="0"/>
              </a:rPr>
              <a:t>PagoFácil</a:t>
            </a:r>
            <a:r>
              <a:rPr lang="es-ES" sz="900" b="0" dirty="0">
                <a:solidFill>
                  <a:srgbClr val="333333"/>
                </a:solidFill>
                <a:cs typeface="Arial" charset="0"/>
              </a:rPr>
              <a:t>/ </a:t>
            </a:r>
            <a:r>
              <a:rPr lang="es-ES" sz="900" b="0" dirty="0" err="1">
                <a:solidFill>
                  <a:srgbClr val="333333"/>
                </a:solidFill>
                <a:cs typeface="Arial" charset="0"/>
              </a:rPr>
              <a:t>Rapipago</a:t>
            </a:r>
            <a:r>
              <a:rPr lang="es-ES" sz="900" b="0" dirty="0">
                <a:solidFill>
                  <a:srgbClr val="333333"/>
                </a:solidFill>
                <a:cs typeface="Arial" charset="0"/>
              </a:rPr>
              <a:t>; Pagomiscuentas.com o Linkpagos.com; transferencia bancaria. </a:t>
            </a:r>
            <a:endParaRPr lang="es-ES" sz="900" b="0" dirty="0">
              <a:solidFill>
                <a:prstClr val="white"/>
              </a:solidFill>
            </a:endParaRPr>
          </a:p>
        </p:txBody>
      </p:sp>
      <p:sp>
        <p:nvSpPr>
          <p:cNvPr id="16" name="Oval 9"/>
          <p:cNvSpPr/>
          <p:nvPr/>
        </p:nvSpPr>
        <p:spPr>
          <a:xfrm>
            <a:off x="1491844" y="4356695"/>
            <a:ext cx="792088" cy="720080"/>
          </a:xfrm>
          <a:prstGeom prst="ellipse">
            <a:avLst/>
          </a:prstGeom>
          <a:noFill/>
          <a:ln>
            <a:solidFill>
              <a:srgbClr val="00B050"/>
            </a:solidFill>
            <a:prstDash val="dash"/>
          </a:ln>
        </p:spPr>
        <p:style>
          <a:lnRef idx="2">
            <a:schemeClr val="accent1">
              <a:shade val="50000"/>
            </a:schemeClr>
          </a:lnRef>
          <a:fillRef idx="1">
            <a:schemeClr val="accent1"/>
          </a:fillRef>
          <a:effectRef idx="0">
            <a:schemeClr val="accent1"/>
          </a:effectRef>
          <a:fontRef idx="minor">
            <a:schemeClr val="lt1"/>
          </a:fontRef>
        </p:style>
        <p:txBody>
          <a:bodyPr lIns="90756" tIns="45378" rIns="90756" bIns="45378" rtlCol="0" anchor="t"/>
          <a:lstStyle/>
          <a:p>
            <a:pPr algn="l"/>
            <a:endParaRPr lang="es-AR" sz="1600" b="0" dirty="0"/>
          </a:p>
        </p:txBody>
      </p:sp>
      <p:pic>
        <p:nvPicPr>
          <p:cNvPr id="11" name="Imagen 10"/>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23950" y="6660951"/>
            <a:ext cx="792088" cy="792088"/>
          </a:xfrm>
          <a:prstGeom prst="rect">
            <a:avLst/>
          </a:prstGeom>
        </p:spPr>
      </p:pic>
    </p:spTree>
    <p:extLst>
      <p:ext uri="{BB962C8B-B14F-4D97-AF65-F5344CB8AC3E}">
        <p14:creationId xmlns:p14="http://schemas.microsoft.com/office/powerpoint/2010/main" val="941267687"/>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9" name="Chart Placeholder 16"/>
          <p:cNvGraphicFramePr>
            <a:graphicFrameLocks/>
          </p:cNvGraphicFramePr>
          <p:nvPr>
            <p:extLst>
              <p:ext uri="{D42A27DB-BD31-4B8C-83A1-F6EECF244321}">
                <p14:modId xmlns:p14="http://schemas.microsoft.com/office/powerpoint/2010/main" val="178414199"/>
              </p:ext>
            </p:extLst>
          </p:nvPr>
        </p:nvGraphicFramePr>
        <p:xfrm>
          <a:off x="215016" y="2368252"/>
          <a:ext cx="3137919" cy="3774757"/>
        </p:xfrm>
        <a:graphic>
          <a:graphicData uri="http://schemas.openxmlformats.org/drawingml/2006/chart">
            <c:chart xmlns:c="http://schemas.openxmlformats.org/drawingml/2006/chart" xmlns:r="http://schemas.openxmlformats.org/officeDocument/2006/relationships" r:id="rId2"/>
          </a:graphicData>
        </a:graphic>
      </p:graphicFrame>
      <p:sp>
        <p:nvSpPr>
          <p:cNvPr id="2" name="1 Título"/>
          <p:cNvSpPr>
            <a:spLocks noGrp="1"/>
          </p:cNvSpPr>
          <p:nvPr>
            <p:ph type="title"/>
          </p:nvPr>
        </p:nvSpPr>
        <p:spPr>
          <a:xfrm>
            <a:off x="-14938" y="-7925"/>
            <a:ext cx="10442834" cy="1137649"/>
          </a:xfrm>
        </p:spPr>
        <p:txBody>
          <a:bodyPr/>
          <a:lstStyle/>
          <a:p>
            <a:r>
              <a:rPr lang="es-AR" b="1" dirty="0" smtClean="0"/>
              <a:t>7 de cada 10 empresas venden en cuotas.</a:t>
            </a:r>
            <a:br>
              <a:rPr lang="es-AR" b="1" dirty="0" smtClean="0"/>
            </a:br>
            <a:r>
              <a:rPr lang="es-AR" b="1" dirty="0" smtClean="0"/>
              <a:t>Predomina la financiación hasta 12 cuotas.</a:t>
            </a:r>
            <a:endParaRPr lang="es-AR" b="1" dirty="0"/>
          </a:p>
        </p:txBody>
      </p:sp>
      <p:sp>
        <p:nvSpPr>
          <p:cNvPr id="3" name="2 Marcador de número de diapositiva"/>
          <p:cNvSpPr>
            <a:spLocks noGrp="1"/>
          </p:cNvSpPr>
          <p:nvPr>
            <p:ph type="sldNum" sz="quarter" idx="10"/>
          </p:nvPr>
        </p:nvSpPr>
        <p:spPr/>
        <p:txBody>
          <a:bodyPr/>
          <a:lstStyle/>
          <a:p>
            <a:fld id="{9784CBA3-D598-4B1F-BAA3-EE14B5154290}" type="slidenum">
              <a:rPr lang="en-AU" smtClean="0"/>
              <a:pPr/>
              <a:t>32</a:t>
            </a:fld>
            <a:endParaRPr lang="en-AU" dirty="0"/>
          </a:p>
        </p:txBody>
      </p:sp>
      <p:graphicFrame>
        <p:nvGraphicFramePr>
          <p:cNvPr id="9" name="Gráfico 27"/>
          <p:cNvGraphicFramePr/>
          <p:nvPr>
            <p:extLst>
              <p:ext uri="{D42A27DB-BD31-4B8C-83A1-F6EECF244321}">
                <p14:modId xmlns:p14="http://schemas.microsoft.com/office/powerpoint/2010/main" val="203948969"/>
              </p:ext>
            </p:extLst>
          </p:nvPr>
        </p:nvGraphicFramePr>
        <p:xfrm>
          <a:off x="1718040" y="974582"/>
          <a:ext cx="8830311" cy="5318115"/>
        </p:xfrm>
        <a:graphic>
          <a:graphicData uri="http://schemas.openxmlformats.org/drawingml/2006/chart">
            <c:chart xmlns:c="http://schemas.openxmlformats.org/drawingml/2006/chart" xmlns:r="http://schemas.openxmlformats.org/officeDocument/2006/relationships" r:id="rId3"/>
          </a:graphicData>
        </a:graphic>
      </p:graphicFrame>
      <p:sp>
        <p:nvSpPr>
          <p:cNvPr id="4" name="3 CuadroTexto"/>
          <p:cNvSpPr txBox="1"/>
          <p:nvPr/>
        </p:nvSpPr>
        <p:spPr>
          <a:xfrm>
            <a:off x="6372622" y="2116331"/>
            <a:ext cx="3888432" cy="645640"/>
          </a:xfrm>
          <a:prstGeom prst="rect">
            <a:avLst/>
          </a:prstGeom>
          <a:noFill/>
          <a:ln>
            <a:solidFill>
              <a:schemeClr val="bg1">
                <a:lumMod val="50000"/>
              </a:schemeClr>
            </a:solidFill>
            <a:prstDash val="sysDash"/>
          </a:ln>
        </p:spPr>
        <p:txBody>
          <a:bodyPr wrap="square" lIns="90756" tIns="45378" rIns="90756" bIns="45378" rtlCol="0">
            <a:spAutoFit/>
          </a:bodyPr>
          <a:lstStyle/>
          <a:p>
            <a:pPr algn="ctr"/>
            <a:r>
              <a:rPr lang="es-AR" dirty="0" smtClean="0">
                <a:solidFill>
                  <a:schemeClr val="tx1">
                    <a:lumMod val="65000"/>
                    <a:lumOff val="35000"/>
                  </a:schemeClr>
                </a:solidFill>
                <a:latin typeface="+mn-lt"/>
              </a:rPr>
              <a:t>29% de las empresas no venden en cuotas.</a:t>
            </a:r>
            <a:endParaRPr lang="es-AR" dirty="0">
              <a:solidFill>
                <a:schemeClr val="tx1">
                  <a:lumMod val="65000"/>
                  <a:lumOff val="35000"/>
                </a:schemeClr>
              </a:solidFill>
              <a:latin typeface="+mn-lt"/>
            </a:endParaRPr>
          </a:p>
        </p:txBody>
      </p:sp>
      <p:sp>
        <p:nvSpPr>
          <p:cNvPr id="10" name="Oval 9"/>
          <p:cNvSpPr/>
          <p:nvPr/>
        </p:nvSpPr>
        <p:spPr>
          <a:xfrm>
            <a:off x="4063871" y="4134272"/>
            <a:ext cx="792088" cy="720080"/>
          </a:xfrm>
          <a:prstGeom prst="ellipse">
            <a:avLst/>
          </a:prstGeom>
          <a:noFill/>
          <a:ln>
            <a:solidFill>
              <a:srgbClr val="33CC33"/>
            </a:solidFill>
            <a:prstDash val="dash"/>
          </a:ln>
        </p:spPr>
        <p:style>
          <a:lnRef idx="2">
            <a:schemeClr val="accent1">
              <a:shade val="50000"/>
            </a:schemeClr>
          </a:lnRef>
          <a:fillRef idx="1">
            <a:schemeClr val="accent1"/>
          </a:fillRef>
          <a:effectRef idx="0">
            <a:schemeClr val="accent1"/>
          </a:effectRef>
          <a:fontRef idx="minor">
            <a:schemeClr val="lt1"/>
          </a:fontRef>
        </p:style>
        <p:txBody>
          <a:bodyPr lIns="90756" tIns="45378" rIns="90756" bIns="45378" rtlCol="0" anchor="t"/>
          <a:lstStyle/>
          <a:p>
            <a:pPr algn="l"/>
            <a:endParaRPr lang="es-AR" sz="1600" b="0" dirty="0"/>
          </a:p>
        </p:txBody>
      </p:sp>
      <p:pic>
        <p:nvPicPr>
          <p:cNvPr id="13" name="12 Imagen"/>
          <p:cNvPicPr>
            <a:picLocks noChangeAspect="1"/>
          </p:cNvPicPr>
          <p:nvPr/>
        </p:nvPicPr>
        <p:blipFill>
          <a:blip r:embed="rId4" cstate="print">
            <a:grayscl/>
            <a:lum bright="5000"/>
            <a:extLst>
              <a:ext uri="{28A0092B-C50C-407E-A947-70E740481C1C}">
                <a14:useLocalDpi xmlns:a14="http://schemas.microsoft.com/office/drawing/2010/main" val="0"/>
              </a:ext>
            </a:extLst>
          </a:blip>
          <a:stretch>
            <a:fillRect/>
          </a:stretch>
        </p:blipFill>
        <p:spPr>
          <a:xfrm rot="20789425">
            <a:off x="9139468" y="151072"/>
            <a:ext cx="789083" cy="789083"/>
          </a:xfrm>
          <a:prstGeom prst="rect">
            <a:avLst/>
          </a:prstGeom>
        </p:spPr>
      </p:pic>
      <p:sp>
        <p:nvSpPr>
          <p:cNvPr id="14" name="Rectangle 8"/>
          <p:cNvSpPr/>
          <p:nvPr/>
        </p:nvSpPr>
        <p:spPr>
          <a:xfrm>
            <a:off x="972022" y="6588943"/>
            <a:ext cx="8064896" cy="79208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90729" tIns="45365" rIns="90729" bIns="45365" rtlCol="0" anchor="t"/>
          <a:lstStyle/>
          <a:p>
            <a:pPr defTabSz="1020614" fontAlgn="auto">
              <a:spcBef>
                <a:spcPct val="20000"/>
              </a:spcBef>
              <a:spcAft>
                <a:spcPts val="0"/>
              </a:spcAft>
              <a:defRPr/>
            </a:pPr>
            <a:r>
              <a:rPr lang="es-ES" sz="900" b="0" dirty="0">
                <a:solidFill>
                  <a:srgbClr val="333333"/>
                </a:solidFill>
                <a:cs typeface="Arial" charset="0"/>
              </a:rPr>
              <a:t>P18.1 ¿Qué porcentaje de la venta online realizó en financiando en cuotas? (RU) (NO PUEDE SUMAR MÁS DE 100%)</a:t>
            </a:r>
            <a:endParaRPr lang="es-ES" sz="900" b="0" dirty="0">
              <a:solidFill>
                <a:prstClr val="white"/>
              </a:solidFill>
            </a:endParaRPr>
          </a:p>
        </p:txBody>
      </p:sp>
      <p:sp>
        <p:nvSpPr>
          <p:cNvPr id="15" name="Rectangle 8"/>
          <p:cNvSpPr/>
          <p:nvPr/>
        </p:nvSpPr>
        <p:spPr>
          <a:xfrm>
            <a:off x="263200" y="6336915"/>
            <a:ext cx="8064896" cy="39604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90729" tIns="45365" rIns="90729" bIns="45365" rtlCol="0" anchor="t"/>
          <a:lstStyle/>
          <a:p>
            <a:pPr defTabSz="1020614">
              <a:spcBef>
                <a:spcPct val="20000"/>
              </a:spcBef>
              <a:defRPr/>
            </a:pPr>
            <a:r>
              <a:rPr lang="es-ES" sz="900" b="0" dirty="0">
                <a:solidFill>
                  <a:srgbClr val="333333"/>
                </a:solidFill>
                <a:cs typeface="Arial" charset="0"/>
              </a:rPr>
              <a:t>Base: Quienes venden en cuotas (72),</a:t>
            </a:r>
            <a:endParaRPr lang="es-ES" sz="900" b="0" dirty="0">
              <a:solidFill>
                <a:prstClr val="white"/>
              </a:solidFill>
            </a:endParaRPr>
          </a:p>
        </p:txBody>
      </p:sp>
      <p:sp>
        <p:nvSpPr>
          <p:cNvPr id="12" name="11 CuadroTexto"/>
          <p:cNvSpPr txBox="1"/>
          <p:nvPr/>
        </p:nvSpPr>
        <p:spPr>
          <a:xfrm>
            <a:off x="6372622" y="2988543"/>
            <a:ext cx="3888432" cy="922639"/>
          </a:xfrm>
          <a:prstGeom prst="rect">
            <a:avLst/>
          </a:prstGeom>
          <a:noFill/>
        </p:spPr>
        <p:txBody>
          <a:bodyPr wrap="square" lIns="90756" tIns="45378" rIns="90756" bIns="45378" rtlCol="0">
            <a:spAutoFit/>
          </a:bodyPr>
          <a:lstStyle/>
          <a:p>
            <a:pPr algn="ctr"/>
            <a:r>
              <a:rPr lang="es-AR" dirty="0" smtClean="0">
                <a:solidFill>
                  <a:schemeClr val="tx1">
                    <a:lumMod val="65000"/>
                    <a:lumOff val="35000"/>
                  </a:schemeClr>
                </a:solidFill>
                <a:latin typeface="+mn-lt"/>
              </a:rPr>
              <a:t>La financiación entre 7 y 12 cuotas representa el valor más alto en la venta online.</a:t>
            </a:r>
            <a:endParaRPr lang="es-AR" dirty="0">
              <a:solidFill>
                <a:schemeClr val="tx1">
                  <a:lumMod val="65000"/>
                  <a:lumOff val="35000"/>
                </a:schemeClr>
              </a:solidFill>
              <a:latin typeface="+mn-lt"/>
            </a:endParaRPr>
          </a:p>
        </p:txBody>
      </p:sp>
      <p:grpSp>
        <p:nvGrpSpPr>
          <p:cNvPr id="16" name="22 Grupo"/>
          <p:cNvGrpSpPr/>
          <p:nvPr/>
        </p:nvGrpSpPr>
        <p:grpSpPr>
          <a:xfrm>
            <a:off x="6776096" y="4412763"/>
            <a:ext cx="3700982" cy="1968851"/>
            <a:chOff x="7612120" y="2934056"/>
            <a:chExt cx="2559058" cy="1062746"/>
          </a:xfrm>
          <a:solidFill>
            <a:schemeClr val="bg1">
              <a:lumMod val="65000"/>
            </a:schemeClr>
          </a:solidFill>
        </p:grpSpPr>
        <p:sp>
          <p:nvSpPr>
            <p:cNvPr id="17" name="23 Lágrima"/>
            <p:cNvSpPr/>
            <p:nvPr/>
          </p:nvSpPr>
          <p:spPr>
            <a:xfrm rot="10531069" flipV="1">
              <a:off x="7612120" y="2934056"/>
              <a:ext cx="2559058" cy="1062746"/>
            </a:xfrm>
            <a:prstGeom prst="teardrop">
              <a:avLst>
                <a:gd name="adj" fmla="val 121381"/>
              </a:avLst>
            </a:prstGeom>
            <a:solidFill>
              <a:schemeClr val="bg1">
                <a:lumMod val="85000"/>
              </a:schemeClr>
            </a:solidFill>
            <a:ln>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t"/>
            <a:lstStyle/>
            <a:p>
              <a:endParaRPr lang="es-ES" sz="1600" b="0" dirty="0">
                <a:solidFill>
                  <a:prstClr val="white"/>
                </a:solidFill>
              </a:endParaRPr>
            </a:p>
          </p:txBody>
        </p:sp>
        <p:sp>
          <p:nvSpPr>
            <p:cNvPr id="18" name="24 CuadroTexto"/>
            <p:cNvSpPr txBox="1"/>
            <p:nvPr/>
          </p:nvSpPr>
          <p:spPr>
            <a:xfrm>
              <a:off x="7735626" y="3115314"/>
              <a:ext cx="2182546" cy="581461"/>
            </a:xfrm>
            <a:prstGeom prst="rect">
              <a:avLst/>
            </a:prstGeom>
            <a:noFill/>
            <a:ln>
              <a:noFill/>
              <a:prstDash val="dash"/>
            </a:ln>
          </p:spPr>
          <p:txBody>
            <a:bodyPr wrap="square" rtlCol="0">
              <a:spAutoFit/>
            </a:bodyPr>
            <a:lstStyle/>
            <a:p>
              <a:pPr algn="ctr"/>
              <a:r>
                <a:rPr lang="es-AR" sz="1600" dirty="0" smtClean="0">
                  <a:solidFill>
                    <a:schemeClr val="bg1">
                      <a:lumMod val="50000"/>
                    </a:schemeClr>
                  </a:solidFill>
                  <a:latin typeface="Verdana"/>
                </a:rPr>
                <a:t>83% de los compradores</a:t>
              </a:r>
              <a:r>
                <a:rPr lang="es-AR" sz="1600" b="0" dirty="0" smtClean="0">
                  <a:solidFill>
                    <a:schemeClr val="bg1">
                      <a:lumMod val="50000"/>
                    </a:schemeClr>
                  </a:solidFill>
                  <a:latin typeface="Verdana"/>
                </a:rPr>
                <a:t> considera que la </a:t>
              </a:r>
              <a:r>
                <a:rPr lang="es-AR" sz="1600" dirty="0" smtClean="0">
                  <a:solidFill>
                    <a:schemeClr val="bg1">
                      <a:lumMod val="50000"/>
                    </a:schemeClr>
                  </a:solidFill>
                  <a:latin typeface="Verdana"/>
                </a:rPr>
                <a:t>financiación</a:t>
              </a:r>
              <a:r>
                <a:rPr lang="es-AR" sz="1600" b="0" dirty="0" smtClean="0">
                  <a:solidFill>
                    <a:schemeClr val="bg1">
                      <a:lumMod val="50000"/>
                    </a:schemeClr>
                  </a:solidFill>
                  <a:latin typeface="Verdana"/>
                </a:rPr>
                <a:t> influye en la </a:t>
              </a:r>
              <a:r>
                <a:rPr lang="es-AR" sz="1600" dirty="0" smtClean="0">
                  <a:solidFill>
                    <a:schemeClr val="bg1">
                      <a:lumMod val="50000"/>
                    </a:schemeClr>
                  </a:solidFill>
                  <a:latin typeface="Verdana"/>
                </a:rPr>
                <a:t>decisión de compra </a:t>
              </a:r>
              <a:r>
                <a:rPr lang="es-AR" sz="1600" b="0" dirty="0" smtClean="0">
                  <a:solidFill>
                    <a:schemeClr val="bg1">
                      <a:lumMod val="50000"/>
                    </a:schemeClr>
                  </a:solidFill>
                  <a:latin typeface="Verdana"/>
                </a:rPr>
                <a:t>online</a:t>
              </a:r>
              <a:endParaRPr lang="es-AR" sz="1200" b="0" dirty="0">
                <a:solidFill>
                  <a:schemeClr val="bg1">
                    <a:lumMod val="50000"/>
                  </a:schemeClr>
                </a:solidFill>
                <a:latin typeface="Verdana"/>
              </a:endParaRPr>
            </a:p>
          </p:txBody>
        </p:sp>
      </p:grpSp>
      <p:sp>
        <p:nvSpPr>
          <p:cNvPr id="20" name="TextBox 19"/>
          <p:cNvSpPr txBox="1"/>
          <p:nvPr/>
        </p:nvSpPr>
        <p:spPr>
          <a:xfrm>
            <a:off x="263200" y="2362207"/>
            <a:ext cx="327660" cy="153888"/>
          </a:xfrm>
          <a:prstGeom prst="rect">
            <a:avLst/>
          </a:prstGeom>
          <a:noFill/>
        </p:spPr>
        <p:txBody>
          <a:bodyPr wrap="square" lIns="0" tIns="0" rIns="0" bIns="0" rtlCol="0">
            <a:spAutoFit/>
          </a:bodyPr>
          <a:lstStyle/>
          <a:p>
            <a:r>
              <a:rPr lang="en-AU" sz="1000" b="0" dirty="0" smtClean="0">
                <a:latin typeface="+mn-lt"/>
              </a:rPr>
              <a:t>%</a:t>
            </a:r>
            <a:endParaRPr lang="en-AU" sz="1000" b="0" dirty="0">
              <a:latin typeface="+mn-lt"/>
            </a:endParaRPr>
          </a:p>
        </p:txBody>
      </p:sp>
      <p:sp>
        <p:nvSpPr>
          <p:cNvPr id="5" name="Isosceles Triangle 4"/>
          <p:cNvSpPr/>
          <p:nvPr/>
        </p:nvSpPr>
        <p:spPr>
          <a:xfrm rot="5400000">
            <a:off x="2377665" y="3214034"/>
            <a:ext cx="1077145" cy="576064"/>
          </a:xfrm>
          <a:prstGeom prst="triangl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l"/>
            <a:endParaRPr lang="es-AR" sz="1600" b="0" dirty="0" smtClean="0"/>
          </a:p>
        </p:txBody>
      </p:sp>
      <p:pic>
        <p:nvPicPr>
          <p:cNvPr id="21" name="Imagen 20"/>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23950" y="6660951"/>
            <a:ext cx="792088" cy="792088"/>
          </a:xfrm>
          <a:prstGeom prst="rect">
            <a:avLst/>
          </a:prstGeom>
        </p:spPr>
      </p:pic>
    </p:spTree>
    <p:extLst>
      <p:ext uri="{BB962C8B-B14F-4D97-AF65-F5344CB8AC3E}">
        <p14:creationId xmlns:p14="http://schemas.microsoft.com/office/powerpoint/2010/main" val="40768645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7 Rectángulo"/>
          <p:cNvSpPr/>
          <p:nvPr/>
        </p:nvSpPr>
        <p:spPr>
          <a:xfrm>
            <a:off x="179934" y="2236931"/>
            <a:ext cx="4635658" cy="1944216"/>
          </a:xfrm>
          <a:prstGeom prst="rect">
            <a:avLst/>
          </a:prstGeom>
          <a:noFill/>
          <a:ln w="381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lIns="90945" tIns="45473" rIns="90945" bIns="45473" rtlCol="0" anchor="t"/>
          <a:lstStyle/>
          <a:p>
            <a:pPr algn="l"/>
            <a:endParaRPr lang="es-ES" sz="1600" b="0" dirty="0"/>
          </a:p>
        </p:txBody>
      </p:sp>
      <p:sp>
        <p:nvSpPr>
          <p:cNvPr id="6" name="1 Título"/>
          <p:cNvSpPr>
            <a:spLocks noGrp="1"/>
          </p:cNvSpPr>
          <p:nvPr>
            <p:ph type="title"/>
          </p:nvPr>
        </p:nvSpPr>
        <p:spPr/>
        <p:txBody>
          <a:bodyPr/>
          <a:lstStyle/>
          <a:p>
            <a:r>
              <a:rPr lang="es-AR" b="1" dirty="0" smtClean="0"/>
              <a:t>Entrega y distribución: la distribución se enfoca en el envío a domicilio, y los plazos de entrega de productos y servicios se polarizan entre la entrega en el día a la semana.</a:t>
            </a:r>
            <a:endParaRPr lang="es-AR" sz="1600" dirty="0"/>
          </a:p>
        </p:txBody>
      </p:sp>
      <p:sp>
        <p:nvSpPr>
          <p:cNvPr id="13" name="Rectangle 8"/>
          <p:cNvSpPr/>
          <p:nvPr/>
        </p:nvSpPr>
        <p:spPr>
          <a:xfrm>
            <a:off x="900014" y="6588943"/>
            <a:ext cx="8064896" cy="79208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90729" tIns="45365" rIns="90729" bIns="45365" rtlCol="0" anchor="t"/>
          <a:lstStyle/>
          <a:p>
            <a:pPr defTabSz="1020614" fontAlgn="auto">
              <a:spcBef>
                <a:spcPct val="20000"/>
              </a:spcBef>
              <a:spcAft>
                <a:spcPts val="0"/>
              </a:spcAft>
              <a:defRPr/>
            </a:pPr>
            <a:r>
              <a:rPr lang="es-ES" sz="900" b="0" dirty="0">
                <a:solidFill>
                  <a:srgbClr val="333333"/>
                </a:solidFill>
                <a:cs typeface="Arial" charset="0"/>
              </a:rPr>
              <a:t>P40.1: (…) ¿Cómo se distribuye la logística de entrega de productos (en %)? Por favor, denos su mejor aproximación</a:t>
            </a:r>
          </a:p>
          <a:p>
            <a:pPr defTabSz="1020614" fontAlgn="auto">
              <a:spcBef>
                <a:spcPct val="20000"/>
              </a:spcBef>
              <a:spcAft>
                <a:spcPts val="0"/>
              </a:spcAft>
              <a:defRPr/>
            </a:pPr>
            <a:r>
              <a:rPr lang="es-ES" sz="900" b="0" dirty="0">
                <a:solidFill>
                  <a:srgbClr val="333333"/>
                </a:solidFill>
                <a:cs typeface="Arial" charset="0"/>
              </a:rPr>
              <a:t>P41. ¿Cómo se distribuyen los plazos de entrega en términos de porcentaje? PROGRAMADOR, SOLO CAMPOS NUMERICOS EL TOTAL NO PUEDE SER MAYOR A 100%. DEBE SUMAR 100%</a:t>
            </a:r>
          </a:p>
        </p:txBody>
      </p:sp>
      <p:graphicFrame>
        <p:nvGraphicFramePr>
          <p:cNvPr id="18" name="3 Gráfico"/>
          <p:cNvGraphicFramePr/>
          <p:nvPr>
            <p:extLst>
              <p:ext uri="{D42A27DB-BD31-4B8C-83A1-F6EECF244321}">
                <p14:modId xmlns:p14="http://schemas.microsoft.com/office/powerpoint/2010/main" val="3353669862"/>
              </p:ext>
            </p:extLst>
          </p:nvPr>
        </p:nvGraphicFramePr>
        <p:xfrm>
          <a:off x="6444634" y="1960989"/>
          <a:ext cx="3456384" cy="4640439"/>
        </p:xfrm>
        <a:graphic>
          <a:graphicData uri="http://schemas.openxmlformats.org/drawingml/2006/chart">
            <c:chart xmlns:c="http://schemas.openxmlformats.org/drawingml/2006/chart" xmlns:r="http://schemas.openxmlformats.org/officeDocument/2006/relationships" r:id="rId2"/>
          </a:graphicData>
        </a:graphic>
      </p:graphicFrame>
      <p:sp>
        <p:nvSpPr>
          <p:cNvPr id="19" name="Rectangle 46"/>
          <p:cNvSpPr/>
          <p:nvPr/>
        </p:nvSpPr>
        <p:spPr>
          <a:xfrm>
            <a:off x="6417093" y="1961075"/>
            <a:ext cx="3375745" cy="56061"/>
          </a:xfrm>
          <a:prstGeom prst="rect">
            <a:avLst/>
          </a:prstGeom>
          <a:solidFill>
            <a:schemeClr val="accent2"/>
          </a:solidFill>
          <a:ln>
            <a:noFill/>
          </a:ln>
          <a:effectLst/>
        </p:spPr>
        <p:txBody>
          <a:bodyPr wrap="square" lIns="0" tIns="0" rIns="0" bIns="97153" anchor="b"/>
          <a:lstStyle/>
          <a:p>
            <a:pPr defTabSz="780689" eaLnBrk="0" hangingPunct="0"/>
            <a:r>
              <a:rPr lang="es-AR" sz="1600" dirty="0">
                <a:solidFill>
                  <a:srgbClr val="000000"/>
                </a:solidFill>
                <a:latin typeface="+mn-lt"/>
              </a:rPr>
              <a:t>Plazos de Entrega</a:t>
            </a:r>
          </a:p>
          <a:p>
            <a:pPr defTabSz="780689" eaLnBrk="0" hangingPunct="0"/>
            <a:endParaRPr lang="es-AR" sz="1600" dirty="0">
              <a:solidFill>
                <a:srgbClr val="000000"/>
              </a:solidFill>
              <a:latin typeface="+mn-lt"/>
            </a:endParaRPr>
          </a:p>
        </p:txBody>
      </p:sp>
      <p:pic>
        <p:nvPicPr>
          <p:cNvPr id="20" name="9 Imagen"/>
          <p:cNvPicPr>
            <a:picLocks noChangeAspect="1"/>
          </p:cNvPicPr>
          <p:nvPr/>
        </p:nvPicPr>
        <p:blipFill>
          <a:blip r:embed="rId3" cstate="print">
            <a:lum bright="70000" contrast="-70000"/>
            <a:extLst>
              <a:ext uri="{28A0092B-C50C-407E-A947-70E740481C1C}">
                <a14:useLocalDpi xmlns:a14="http://schemas.microsoft.com/office/drawing/2010/main" val="0"/>
              </a:ext>
            </a:extLst>
          </a:blip>
          <a:stretch>
            <a:fillRect/>
          </a:stretch>
        </p:blipFill>
        <p:spPr>
          <a:xfrm>
            <a:off x="8851174" y="1080944"/>
            <a:ext cx="941575" cy="941575"/>
          </a:xfrm>
          <a:prstGeom prst="rect">
            <a:avLst/>
          </a:prstGeom>
        </p:spPr>
      </p:pic>
      <p:sp>
        <p:nvSpPr>
          <p:cNvPr id="21" name="Rectangle 46"/>
          <p:cNvSpPr/>
          <p:nvPr/>
        </p:nvSpPr>
        <p:spPr>
          <a:xfrm>
            <a:off x="179999" y="1990997"/>
            <a:ext cx="3375745" cy="56061"/>
          </a:xfrm>
          <a:prstGeom prst="rect">
            <a:avLst/>
          </a:prstGeom>
          <a:solidFill>
            <a:schemeClr val="accent4">
              <a:lumMod val="50000"/>
            </a:schemeClr>
          </a:solidFill>
          <a:ln>
            <a:noFill/>
          </a:ln>
          <a:effectLst/>
        </p:spPr>
        <p:txBody>
          <a:bodyPr wrap="square" lIns="0" tIns="0" rIns="0" bIns="97153" anchor="b"/>
          <a:lstStyle/>
          <a:p>
            <a:pPr defTabSz="780689" eaLnBrk="0" hangingPunct="0"/>
            <a:r>
              <a:rPr lang="es-AR" sz="1600" dirty="0">
                <a:solidFill>
                  <a:srgbClr val="000000"/>
                </a:solidFill>
                <a:latin typeface="+mn-lt"/>
              </a:rPr>
              <a:t>Distribución de entregas</a:t>
            </a:r>
          </a:p>
          <a:p>
            <a:pPr defTabSz="780689" eaLnBrk="0" hangingPunct="0"/>
            <a:endParaRPr lang="es-AR" sz="1600" dirty="0">
              <a:solidFill>
                <a:srgbClr val="000000"/>
              </a:solidFill>
              <a:latin typeface="+mn-lt"/>
            </a:endParaRPr>
          </a:p>
        </p:txBody>
      </p:sp>
      <p:graphicFrame>
        <p:nvGraphicFramePr>
          <p:cNvPr id="23" name="3 Gráfico"/>
          <p:cNvGraphicFramePr/>
          <p:nvPr>
            <p:extLst>
              <p:ext uri="{D42A27DB-BD31-4B8C-83A1-F6EECF244321}">
                <p14:modId xmlns:p14="http://schemas.microsoft.com/office/powerpoint/2010/main" val="1224891694"/>
              </p:ext>
            </p:extLst>
          </p:nvPr>
        </p:nvGraphicFramePr>
        <p:xfrm>
          <a:off x="251929" y="1960989"/>
          <a:ext cx="4860307" cy="4640439"/>
        </p:xfrm>
        <a:graphic>
          <a:graphicData uri="http://schemas.openxmlformats.org/drawingml/2006/chart">
            <c:chart xmlns:c="http://schemas.openxmlformats.org/drawingml/2006/chart" xmlns:r="http://schemas.openxmlformats.org/officeDocument/2006/relationships" r:id="rId4"/>
          </a:graphicData>
        </a:graphic>
      </p:graphicFrame>
      <p:sp>
        <p:nvSpPr>
          <p:cNvPr id="22" name="Rectangle 8"/>
          <p:cNvSpPr/>
          <p:nvPr/>
        </p:nvSpPr>
        <p:spPr>
          <a:xfrm>
            <a:off x="263200" y="6336915"/>
            <a:ext cx="8064896" cy="39604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90729" tIns="45365" rIns="90729" bIns="45365" rtlCol="0" anchor="t"/>
          <a:lstStyle/>
          <a:p>
            <a:pPr defTabSz="1020614">
              <a:spcBef>
                <a:spcPct val="20000"/>
              </a:spcBef>
              <a:defRPr/>
            </a:pPr>
            <a:r>
              <a:rPr lang="es-ES" sz="900" b="0" dirty="0">
                <a:solidFill>
                  <a:srgbClr val="333333"/>
                </a:solidFill>
                <a:cs typeface="Arial" charset="0"/>
              </a:rPr>
              <a:t>Base: Total entrevistados (102). </a:t>
            </a:r>
            <a:endParaRPr lang="es-ES" sz="900" b="0" dirty="0">
              <a:solidFill>
                <a:prstClr val="white"/>
              </a:solidFill>
            </a:endParaRPr>
          </a:p>
        </p:txBody>
      </p:sp>
      <p:sp>
        <p:nvSpPr>
          <p:cNvPr id="9" name="8 Elipse"/>
          <p:cNvSpPr/>
          <p:nvPr/>
        </p:nvSpPr>
        <p:spPr>
          <a:xfrm>
            <a:off x="3863601" y="2130164"/>
            <a:ext cx="864096" cy="535933"/>
          </a:xfrm>
          <a:prstGeom prst="ellipse">
            <a:avLst/>
          </a:prstGeom>
          <a:noFill/>
          <a:ln w="19050">
            <a:solidFill>
              <a:srgbClr val="00B050"/>
            </a:solidFill>
            <a:prstDash val="dash"/>
          </a:ln>
        </p:spPr>
        <p:style>
          <a:lnRef idx="2">
            <a:schemeClr val="accent1">
              <a:shade val="50000"/>
            </a:schemeClr>
          </a:lnRef>
          <a:fillRef idx="1">
            <a:schemeClr val="accent1"/>
          </a:fillRef>
          <a:effectRef idx="0">
            <a:schemeClr val="accent1"/>
          </a:effectRef>
          <a:fontRef idx="minor">
            <a:schemeClr val="lt1"/>
          </a:fontRef>
        </p:style>
        <p:txBody>
          <a:bodyPr lIns="90945" tIns="45473" rIns="90945" bIns="45473" rtlCol="0" anchor="t"/>
          <a:lstStyle/>
          <a:p>
            <a:pPr algn="l"/>
            <a:endParaRPr lang="es-ES" sz="1600" b="0" dirty="0"/>
          </a:p>
        </p:txBody>
      </p:sp>
      <p:cxnSp>
        <p:nvCxnSpPr>
          <p:cNvPr id="30" name="29 Conector recto de flecha"/>
          <p:cNvCxnSpPr/>
          <p:nvPr/>
        </p:nvCxnSpPr>
        <p:spPr>
          <a:xfrm flipV="1">
            <a:off x="9396958" y="2196455"/>
            <a:ext cx="0" cy="245914"/>
          </a:xfrm>
          <a:prstGeom prst="straightConnector1">
            <a:avLst/>
          </a:prstGeom>
          <a:ln w="19050">
            <a:solidFill>
              <a:srgbClr val="00B050"/>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4" name="3 CuadroTexto"/>
          <p:cNvSpPr txBox="1"/>
          <p:nvPr/>
        </p:nvSpPr>
        <p:spPr>
          <a:xfrm>
            <a:off x="9268465" y="2125608"/>
            <a:ext cx="1280621" cy="738664"/>
          </a:xfrm>
          <a:prstGeom prst="rect">
            <a:avLst/>
          </a:prstGeom>
          <a:noFill/>
        </p:spPr>
        <p:txBody>
          <a:bodyPr wrap="square" rtlCol="0">
            <a:spAutoFit/>
          </a:bodyPr>
          <a:lstStyle/>
          <a:p>
            <a:pPr algn="ctr"/>
            <a:r>
              <a:rPr lang="es-MX" sz="1050" b="0" dirty="0" smtClean="0">
                <a:latin typeface="+mn-lt"/>
              </a:rPr>
              <a:t>Crecimiento</a:t>
            </a:r>
          </a:p>
          <a:p>
            <a:pPr algn="ctr"/>
            <a:r>
              <a:rPr lang="es-MX" sz="1050" b="0" dirty="0" smtClean="0">
                <a:latin typeface="+mn-lt"/>
              </a:rPr>
              <a:t> 76% vs 2014</a:t>
            </a:r>
          </a:p>
          <a:p>
            <a:pPr algn="ctr"/>
            <a:r>
              <a:rPr lang="es-MX" sz="1050" b="0" dirty="0" smtClean="0">
                <a:latin typeface="+mn-lt"/>
              </a:rPr>
              <a:t>(</a:t>
            </a:r>
            <a:r>
              <a:rPr lang="es-MX" sz="1050" b="0" smtClean="0">
                <a:latin typeface="+mn-lt"/>
              </a:rPr>
              <a:t>servicios inmediatos)</a:t>
            </a:r>
            <a:endParaRPr lang="es-MX" sz="1050" b="0" dirty="0" smtClean="0">
              <a:latin typeface="+mn-lt"/>
            </a:endParaRPr>
          </a:p>
        </p:txBody>
      </p:sp>
      <p:pic>
        <p:nvPicPr>
          <p:cNvPr id="14" name="Imagen 13"/>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23950" y="6660951"/>
            <a:ext cx="792088" cy="792088"/>
          </a:xfrm>
          <a:prstGeom prst="rect">
            <a:avLst/>
          </a:prstGeom>
        </p:spPr>
      </p:pic>
    </p:spTree>
    <p:extLst>
      <p:ext uri="{BB962C8B-B14F-4D97-AF65-F5344CB8AC3E}">
        <p14:creationId xmlns:p14="http://schemas.microsoft.com/office/powerpoint/2010/main" val="3405244112"/>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 name="3 Gráfico"/>
          <p:cNvGraphicFramePr/>
          <p:nvPr>
            <p:extLst>
              <p:ext uri="{D42A27DB-BD31-4B8C-83A1-F6EECF244321}">
                <p14:modId xmlns:p14="http://schemas.microsoft.com/office/powerpoint/2010/main" val="1399908643"/>
              </p:ext>
            </p:extLst>
          </p:nvPr>
        </p:nvGraphicFramePr>
        <p:xfrm>
          <a:off x="4798552" y="812537"/>
          <a:ext cx="4598406" cy="5672519"/>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4" name="3 Tabla"/>
          <p:cNvGraphicFramePr>
            <a:graphicFrameLocks noGrp="1"/>
          </p:cNvGraphicFramePr>
          <p:nvPr>
            <p:extLst>
              <p:ext uri="{D42A27DB-BD31-4B8C-83A1-F6EECF244321}">
                <p14:modId xmlns:p14="http://schemas.microsoft.com/office/powerpoint/2010/main" val="2137598625"/>
              </p:ext>
            </p:extLst>
          </p:nvPr>
        </p:nvGraphicFramePr>
        <p:xfrm>
          <a:off x="251944" y="972329"/>
          <a:ext cx="4500500" cy="5403501"/>
        </p:xfrm>
        <a:graphic>
          <a:graphicData uri="http://schemas.openxmlformats.org/drawingml/2006/table">
            <a:tbl>
              <a:tblPr>
                <a:tableStyleId>{5C22544A-7EE6-4342-B048-85BDC9FD1C3A}</a:tableStyleId>
              </a:tblPr>
              <a:tblGrid>
                <a:gridCol w="4500500"/>
              </a:tblGrid>
              <a:tr h="407490">
                <a:tc>
                  <a:txBody>
                    <a:bodyPr/>
                    <a:lstStyle/>
                    <a:p>
                      <a:pPr algn="r" fontAlgn="t"/>
                      <a:r>
                        <a:rPr lang="es-ES" sz="1400" b="0" i="0" u="none" strike="noStrike" kern="1200" dirty="0">
                          <a:solidFill>
                            <a:srgbClr val="000000"/>
                          </a:solidFill>
                          <a:effectLst/>
                          <a:latin typeface="+mn-lt"/>
                          <a:ea typeface="+mn-ea"/>
                          <a:cs typeface="+mn-cs"/>
                        </a:rPr>
                        <a:t>NETO LOGISTICA</a:t>
                      </a:r>
                    </a:p>
                  </a:txBody>
                  <a:tcPr marL="9525" marR="9525" marT="9525"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r>
              <a:tr h="407490">
                <a:tc>
                  <a:txBody>
                    <a:bodyPr/>
                    <a:lstStyle/>
                    <a:p>
                      <a:pPr algn="r" fontAlgn="t"/>
                      <a:r>
                        <a:rPr lang="es-ES" sz="1400" b="0" i="0" u="none" strike="noStrike" kern="1200" dirty="0">
                          <a:solidFill>
                            <a:srgbClr val="000000"/>
                          </a:solidFill>
                          <a:effectLst/>
                          <a:latin typeface="+mn-lt"/>
                          <a:ea typeface="+mn-ea"/>
                          <a:cs typeface="+mn-cs"/>
                        </a:rPr>
                        <a:t>Mayor y mejor infraestructura logística</a:t>
                      </a:r>
                    </a:p>
                  </a:txBody>
                  <a:tcPr marL="9525" marR="9525" marT="9525"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r>
              <a:tr h="474713">
                <a:tc>
                  <a:txBody>
                    <a:bodyPr/>
                    <a:lstStyle/>
                    <a:p>
                      <a:pPr algn="r" fontAlgn="t"/>
                      <a:r>
                        <a:rPr lang="es-ES" sz="1400" b="0" i="0" u="none" strike="noStrike" kern="1200" dirty="0">
                          <a:solidFill>
                            <a:srgbClr val="000000"/>
                          </a:solidFill>
                          <a:effectLst/>
                          <a:latin typeface="+mn-lt"/>
                          <a:ea typeface="+mn-ea"/>
                          <a:cs typeface="+mn-cs"/>
                        </a:rPr>
                        <a:t>Envío de productos en tiempo y forma</a:t>
                      </a:r>
                    </a:p>
                  </a:txBody>
                  <a:tcPr marL="9525" marR="9525" marT="9525"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r>
              <a:tr h="407490">
                <a:tc>
                  <a:txBody>
                    <a:bodyPr/>
                    <a:lstStyle/>
                    <a:p>
                      <a:pPr algn="r" fontAlgn="t"/>
                      <a:r>
                        <a:rPr lang="es-ES" sz="1400" b="0" i="0" u="none" strike="noStrike" kern="1200" dirty="0">
                          <a:solidFill>
                            <a:srgbClr val="000000"/>
                          </a:solidFill>
                          <a:effectLst/>
                          <a:latin typeface="+mn-lt"/>
                          <a:ea typeface="+mn-ea"/>
                          <a:cs typeface="+mn-cs"/>
                        </a:rPr>
                        <a:t>NETO SISTEMAS/ INVERSION</a:t>
                      </a:r>
                    </a:p>
                  </a:txBody>
                  <a:tcPr marL="9525" marR="9525" marT="9525"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r>
              <a:tr h="407490">
                <a:tc>
                  <a:txBody>
                    <a:bodyPr/>
                    <a:lstStyle/>
                    <a:p>
                      <a:pPr algn="r" fontAlgn="t"/>
                      <a:r>
                        <a:rPr lang="es-ES" sz="1400" b="0" i="0" u="none" strike="noStrike" kern="1200" dirty="0">
                          <a:solidFill>
                            <a:srgbClr val="000000"/>
                          </a:solidFill>
                          <a:effectLst/>
                          <a:latin typeface="+mn-lt"/>
                          <a:ea typeface="+mn-ea"/>
                          <a:cs typeface="+mn-cs"/>
                        </a:rPr>
                        <a:t>Modernización de los sistemas</a:t>
                      </a:r>
                    </a:p>
                  </a:txBody>
                  <a:tcPr marL="9525" marR="9525" marT="9525"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r>
              <a:tr h="446398">
                <a:tc>
                  <a:txBody>
                    <a:bodyPr/>
                    <a:lstStyle/>
                    <a:p>
                      <a:pPr algn="r" fontAlgn="t"/>
                      <a:r>
                        <a:rPr lang="es-ES" sz="1400" b="0" i="0" u="none" strike="noStrike" kern="1200" dirty="0">
                          <a:solidFill>
                            <a:srgbClr val="000000"/>
                          </a:solidFill>
                          <a:effectLst/>
                          <a:latin typeface="+mn-lt"/>
                          <a:ea typeface="+mn-ea"/>
                          <a:cs typeface="+mn-cs"/>
                        </a:rPr>
                        <a:t>Desarrollo del Mobile/ mejora del servicio móvil</a:t>
                      </a:r>
                    </a:p>
                  </a:txBody>
                  <a:tcPr marL="9525" marR="9525" marT="9525"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r>
              <a:tr h="407490">
                <a:tc>
                  <a:txBody>
                    <a:bodyPr/>
                    <a:lstStyle/>
                    <a:p>
                      <a:pPr algn="r" fontAlgn="t"/>
                      <a:r>
                        <a:rPr lang="es-ES" sz="1400" b="0" i="0" u="none" strike="noStrike" kern="1200" dirty="0">
                          <a:solidFill>
                            <a:srgbClr val="000000"/>
                          </a:solidFill>
                          <a:effectLst/>
                          <a:latin typeface="+mn-lt"/>
                          <a:ea typeface="+mn-ea"/>
                          <a:cs typeface="+mn-cs"/>
                        </a:rPr>
                        <a:t>Inversión en el rubro</a:t>
                      </a:r>
                    </a:p>
                  </a:txBody>
                  <a:tcPr marL="9525" marR="9525" marT="9525"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r>
              <a:tr h="407490">
                <a:tc>
                  <a:txBody>
                    <a:bodyPr/>
                    <a:lstStyle/>
                    <a:p>
                      <a:pPr algn="r" fontAlgn="t"/>
                      <a:r>
                        <a:rPr lang="es-ES" sz="1400" b="0" i="0" u="none" strike="noStrike" kern="1200" dirty="0">
                          <a:solidFill>
                            <a:srgbClr val="000000"/>
                          </a:solidFill>
                          <a:effectLst/>
                          <a:latin typeface="+mn-lt"/>
                          <a:ea typeface="+mn-ea"/>
                          <a:cs typeface="+mn-cs"/>
                        </a:rPr>
                        <a:t>FORMAS DE PAGO</a:t>
                      </a:r>
                    </a:p>
                  </a:txBody>
                  <a:tcPr marL="9525" marR="9525" marT="9525"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r>
              <a:tr h="407490">
                <a:tc>
                  <a:txBody>
                    <a:bodyPr/>
                    <a:lstStyle/>
                    <a:p>
                      <a:pPr algn="r" fontAlgn="t"/>
                      <a:r>
                        <a:rPr lang="es-ES" sz="1400" b="0" i="0" u="none" strike="noStrike" kern="1200" dirty="0">
                          <a:solidFill>
                            <a:srgbClr val="000000"/>
                          </a:solidFill>
                          <a:effectLst/>
                          <a:latin typeface="+mn-lt"/>
                          <a:ea typeface="+mn-ea"/>
                          <a:cs typeface="+mn-cs"/>
                        </a:rPr>
                        <a:t>DIVERSIDAD DE OFERTA</a:t>
                      </a:r>
                    </a:p>
                  </a:txBody>
                  <a:tcPr marL="9525" marR="9525" marT="9525"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r>
              <a:tr h="407490">
                <a:tc>
                  <a:txBody>
                    <a:bodyPr/>
                    <a:lstStyle/>
                    <a:p>
                      <a:pPr algn="r" fontAlgn="t"/>
                      <a:r>
                        <a:rPr lang="es-ES" sz="1400" b="0" i="0" u="none" strike="noStrike" kern="1200">
                          <a:solidFill>
                            <a:srgbClr val="000000"/>
                          </a:solidFill>
                          <a:effectLst/>
                          <a:latin typeface="+mn-lt"/>
                          <a:ea typeface="+mn-ea"/>
                          <a:cs typeface="+mn-cs"/>
                        </a:rPr>
                        <a:t>CRECIMIENTO DEL MERCADO</a:t>
                      </a:r>
                    </a:p>
                  </a:txBody>
                  <a:tcPr marL="9525" marR="9525" marT="9525"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r>
              <a:tr h="407490">
                <a:tc>
                  <a:txBody>
                    <a:bodyPr/>
                    <a:lstStyle/>
                    <a:p>
                      <a:pPr algn="r" fontAlgn="t"/>
                      <a:r>
                        <a:rPr lang="en-US" sz="1400" b="0" i="0" u="none" strike="noStrike" kern="1200" dirty="0">
                          <a:solidFill>
                            <a:srgbClr val="000000"/>
                          </a:solidFill>
                          <a:effectLst/>
                          <a:latin typeface="+mn-lt"/>
                          <a:ea typeface="+mn-ea"/>
                          <a:cs typeface="+mn-cs"/>
                        </a:rPr>
                        <a:t>EVENTOS (Cyber Monday, Hot Sale)</a:t>
                      </a:r>
                    </a:p>
                  </a:txBody>
                  <a:tcPr marL="9525" marR="9525" marT="9525"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r>
              <a:tr h="407490">
                <a:tc>
                  <a:txBody>
                    <a:bodyPr/>
                    <a:lstStyle/>
                    <a:p>
                      <a:pPr algn="r" fontAlgn="t"/>
                      <a:r>
                        <a:rPr lang="es-ES" sz="1400" b="0" i="0" u="none" strike="noStrike" kern="1200" dirty="0">
                          <a:solidFill>
                            <a:srgbClr val="000000"/>
                          </a:solidFill>
                          <a:effectLst/>
                          <a:latin typeface="+mn-lt"/>
                          <a:ea typeface="+mn-ea"/>
                          <a:cs typeface="+mn-cs"/>
                        </a:rPr>
                        <a:t>BUENA ATENCION AL CLIENTE</a:t>
                      </a:r>
                    </a:p>
                  </a:txBody>
                  <a:tcPr marL="9525" marR="9525" marT="9525"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r>
              <a:tr h="407490">
                <a:tc>
                  <a:txBody>
                    <a:bodyPr/>
                    <a:lstStyle/>
                    <a:p>
                      <a:pPr algn="r" fontAlgn="t"/>
                      <a:r>
                        <a:rPr lang="es-ES" sz="1400" b="0" i="0" u="none" strike="noStrike" kern="1200" dirty="0">
                          <a:solidFill>
                            <a:srgbClr val="000000"/>
                          </a:solidFill>
                          <a:effectLst/>
                          <a:latin typeface="+mn-lt"/>
                          <a:ea typeface="+mn-ea"/>
                          <a:cs typeface="+mn-cs"/>
                        </a:rPr>
                        <a:t>NO SABE</a:t>
                      </a:r>
                    </a:p>
                  </a:txBody>
                  <a:tcPr marL="9525" marR="9525" marT="9525"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r>
            </a:tbl>
          </a:graphicData>
        </a:graphic>
      </p:graphicFrame>
      <p:sp>
        <p:nvSpPr>
          <p:cNvPr id="12" name="Rectangle 8"/>
          <p:cNvSpPr/>
          <p:nvPr/>
        </p:nvSpPr>
        <p:spPr>
          <a:xfrm>
            <a:off x="263200" y="6172661"/>
            <a:ext cx="8064896" cy="39604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90729" tIns="45365" rIns="90729" bIns="45365" rtlCol="0" anchor="t"/>
          <a:lstStyle/>
          <a:p>
            <a:pPr defTabSz="1020614">
              <a:spcBef>
                <a:spcPct val="20000"/>
              </a:spcBef>
              <a:defRPr/>
            </a:pPr>
            <a:r>
              <a:rPr lang="es-ES" sz="900" b="0" dirty="0">
                <a:solidFill>
                  <a:srgbClr val="333333"/>
                </a:solidFill>
                <a:cs typeface="Arial" charset="0"/>
              </a:rPr>
              <a:t>Base: Total entrevistados (102).</a:t>
            </a:r>
          </a:p>
          <a:p>
            <a:pPr defTabSz="1020614">
              <a:spcBef>
                <a:spcPct val="20000"/>
              </a:spcBef>
              <a:defRPr/>
            </a:pPr>
            <a:r>
              <a:rPr lang="es-ES" sz="900" b="0" dirty="0">
                <a:solidFill>
                  <a:srgbClr val="333333"/>
                </a:solidFill>
                <a:cs typeface="Arial" charset="0"/>
              </a:rPr>
              <a:t>Se excluyen otras menciones con scores inferiores al 1%. </a:t>
            </a:r>
            <a:endParaRPr lang="es-ES" sz="900" b="0" dirty="0">
              <a:solidFill>
                <a:prstClr val="white"/>
              </a:solidFill>
            </a:endParaRPr>
          </a:p>
        </p:txBody>
      </p:sp>
      <p:sp>
        <p:nvSpPr>
          <p:cNvPr id="9" name="1 Título"/>
          <p:cNvSpPr txBox="1">
            <a:spLocks/>
          </p:cNvSpPr>
          <p:nvPr/>
        </p:nvSpPr>
        <p:spPr>
          <a:xfrm>
            <a:off x="6984778" y="1548383"/>
            <a:ext cx="3636315" cy="1137649"/>
          </a:xfrm>
          <a:prstGeom prst="rect">
            <a:avLst/>
          </a:prstGeom>
        </p:spPr>
        <p:txBody>
          <a:bodyPr vert="horz" lIns="309422" tIns="250045" rIns="309422" bIns="0" rtlCol="0" anchor="t">
            <a:noAutofit/>
          </a:bodyPr>
          <a:lstStyle>
            <a:lvl1pPr algn="l" defTabSz="1028186" rtl="0" eaLnBrk="1" latinLnBrk="0" hangingPunct="1">
              <a:spcBef>
                <a:spcPct val="0"/>
              </a:spcBef>
              <a:buNone/>
              <a:defRPr lang="en-AU" sz="2000" kern="1200" dirty="0">
                <a:solidFill>
                  <a:srgbClr val="333333"/>
                </a:solidFill>
                <a:latin typeface="+mj-lt"/>
                <a:ea typeface="+mj-ea"/>
                <a:cs typeface="+mj-cs"/>
              </a:defRPr>
            </a:lvl1pPr>
          </a:lstStyle>
          <a:p>
            <a:r>
              <a:rPr lang="es-AR" sz="1800" b="0" dirty="0" smtClean="0">
                <a:solidFill>
                  <a:schemeClr val="bg1">
                    <a:lumMod val="50000"/>
                  </a:schemeClr>
                </a:solidFill>
              </a:rPr>
              <a:t>La </a:t>
            </a:r>
            <a:r>
              <a:rPr lang="es-AR" sz="1800" dirty="0" smtClean="0">
                <a:solidFill>
                  <a:schemeClr val="bg1">
                    <a:lumMod val="50000"/>
                  </a:schemeClr>
                </a:solidFill>
              </a:rPr>
              <a:t>mejora</a:t>
            </a:r>
            <a:r>
              <a:rPr lang="es-AR" sz="1800" b="0" dirty="0" smtClean="0">
                <a:solidFill>
                  <a:schemeClr val="bg1">
                    <a:lumMod val="50000"/>
                  </a:schemeClr>
                </a:solidFill>
              </a:rPr>
              <a:t> en la infraestructura </a:t>
            </a:r>
            <a:r>
              <a:rPr lang="es-AR" sz="1800" dirty="0" smtClean="0">
                <a:solidFill>
                  <a:schemeClr val="bg1">
                    <a:lumMod val="50000"/>
                  </a:schemeClr>
                </a:solidFill>
              </a:rPr>
              <a:t>logística</a:t>
            </a:r>
            <a:r>
              <a:rPr lang="es-AR" sz="1800" b="0" dirty="0" smtClean="0">
                <a:solidFill>
                  <a:schemeClr val="bg1">
                    <a:lumMod val="50000"/>
                  </a:schemeClr>
                </a:solidFill>
              </a:rPr>
              <a:t>, </a:t>
            </a:r>
            <a:r>
              <a:rPr lang="es-AR" sz="1800" dirty="0" smtClean="0">
                <a:solidFill>
                  <a:schemeClr val="bg1">
                    <a:lumMod val="50000"/>
                  </a:schemeClr>
                </a:solidFill>
              </a:rPr>
              <a:t>modernización</a:t>
            </a:r>
            <a:r>
              <a:rPr lang="es-AR" sz="1800" b="0" dirty="0" smtClean="0">
                <a:solidFill>
                  <a:schemeClr val="bg1">
                    <a:lumMod val="50000"/>
                  </a:schemeClr>
                </a:solidFill>
              </a:rPr>
              <a:t> de los sistemas y desarrollo o mejora del </a:t>
            </a:r>
            <a:r>
              <a:rPr lang="es-AR" sz="1800" dirty="0" smtClean="0">
                <a:solidFill>
                  <a:schemeClr val="bg1">
                    <a:lumMod val="50000"/>
                  </a:schemeClr>
                </a:solidFill>
              </a:rPr>
              <a:t>m-</a:t>
            </a:r>
            <a:r>
              <a:rPr lang="es-AR" sz="1800" dirty="0" err="1" smtClean="0">
                <a:solidFill>
                  <a:schemeClr val="bg1">
                    <a:lumMod val="50000"/>
                  </a:schemeClr>
                </a:solidFill>
              </a:rPr>
              <a:t>commerce</a:t>
            </a:r>
            <a:r>
              <a:rPr lang="es-AR" sz="1800" b="0" dirty="0" smtClean="0">
                <a:solidFill>
                  <a:schemeClr val="bg1">
                    <a:lumMod val="50000"/>
                  </a:schemeClr>
                </a:solidFill>
              </a:rPr>
              <a:t>, junto a las </a:t>
            </a:r>
            <a:r>
              <a:rPr lang="es-AR" sz="1800" dirty="0" smtClean="0">
                <a:solidFill>
                  <a:schemeClr val="bg1">
                    <a:lumMod val="50000"/>
                  </a:schemeClr>
                </a:solidFill>
              </a:rPr>
              <a:t>formas de pago </a:t>
            </a:r>
            <a:r>
              <a:rPr lang="es-AR" sz="1800" b="0" dirty="0" smtClean="0">
                <a:solidFill>
                  <a:schemeClr val="bg1">
                    <a:lumMod val="50000"/>
                  </a:schemeClr>
                </a:solidFill>
              </a:rPr>
              <a:t>ofrecidas, emergen como los principales </a:t>
            </a:r>
            <a:r>
              <a:rPr lang="es-AR" sz="1800" dirty="0" smtClean="0">
                <a:solidFill>
                  <a:schemeClr val="bg1">
                    <a:lumMod val="50000"/>
                  </a:schemeClr>
                </a:solidFill>
              </a:rPr>
              <a:t>aceleradores</a:t>
            </a:r>
            <a:r>
              <a:rPr lang="es-AR" sz="1800" b="0" dirty="0" smtClean="0">
                <a:solidFill>
                  <a:schemeClr val="bg1">
                    <a:lumMod val="50000"/>
                  </a:schemeClr>
                </a:solidFill>
              </a:rPr>
              <a:t> para el desarrollo del e-</a:t>
            </a:r>
            <a:r>
              <a:rPr lang="es-AR" sz="1800" b="0" dirty="0" err="1" smtClean="0">
                <a:solidFill>
                  <a:schemeClr val="bg1">
                    <a:lumMod val="50000"/>
                  </a:schemeClr>
                </a:solidFill>
              </a:rPr>
              <a:t>commerce</a:t>
            </a:r>
            <a:r>
              <a:rPr lang="es-AR" dirty="0" smtClean="0">
                <a:solidFill>
                  <a:schemeClr val="bg1">
                    <a:lumMod val="50000"/>
                  </a:schemeClr>
                </a:solidFill>
              </a:rPr>
              <a:t>.</a:t>
            </a:r>
            <a:endParaRPr lang="es-AR" sz="1800" dirty="0">
              <a:solidFill>
                <a:schemeClr val="bg1">
                  <a:lumMod val="50000"/>
                </a:schemeClr>
              </a:solidFill>
            </a:endParaRPr>
          </a:p>
        </p:txBody>
      </p:sp>
      <p:sp>
        <p:nvSpPr>
          <p:cNvPr id="11" name="1 Título"/>
          <p:cNvSpPr>
            <a:spLocks noGrp="1"/>
          </p:cNvSpPr>
          <p:nvPr>
            <p:ph type="title"/>
          </p:nvPr>
        </p:nvSpPr>
        <p:spPr>
          <a:xfrm>
            <a:off x="3" y="1"/>
            <a:ext cx="10442834" cy="1137649"/>
          </a:xfrm>
        </p:spPr>
        <p:txBody>
          <a:bodyPr/>
          <a:lstStyle/>
          <a:p>
            <a:r>
              <a:rPr lang="es-AR" b="1" dirty="0" smtClean="0"/>
              <a:t>Principales impulsores para el desarrollo del e-</a:t>
            </a:r>
            <a:r>
              <a:rPr lang="en-US" b="1" dirty="0" smtClean="0"/>
              <a:t>commerce</a:t>
            </a:r>
            <a:endParaRPr lang="en-US" b="1" dirty="0"/>
          </a:p>
        </p:txBody>
      </p:sp>
      <p:sp>
        <p:nvSpPr>
          <p:cNvPr id="13" name="Rectangle 8"/>
          <p:cNvSpPr/>
          <p:nvPr/>
        </p:nvSpPr>
        <p:spPr>
          <a:xfrm>
            <a:off x="828005" y="6660955"/>
            <a:ext cx="8064896" cy="79208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90729" tIns="45365" rIns="90729" bIns="45365" rtlCol="0" anchor="t"/>
          <a:lstStyle/>
          <a:p>
            <a:pPr defTabSz="1020614" fontAlgn="auto">
              <a:spcBef>
                <a:spcPct val="20000"/>
              </a:spcBef>
              <a:spcAft>
                <a:spcPts val="0"/>
              </a:spcAft>
              <a:defRPr/>
            </a:pPr>
            <a:r>
              <a:rPr lang="es-ES" sz="900" b="0" dirty="0">
                <a:solidFill>
                  <a:srgbClr val="333333"/>
                </a:solidFill>
                <a:cs typeface="Arial" charset="0"/>
              </a:rPr>
              <a:t>P50: ¿Y cuáles serían los principales aceleradores, o elementos que favorecerían al desarrollo del e-</a:t>
            </a:r>
            <a:r>
              <a:rPr lang="es-ES" sz="900" b="0" dirty="0" err="1">
                <a:solidFill>
                  <a:srgbClr val="333333"/>
                </a:solidFill>
                <a:cs typeface="Arial" charset="0"/>
              </a:rPr>
              <a:t>commerce</a:t>
            </a:r>
            <a:r>
              <a:rPr lang="es-ES" sz="900" b="0" dirty="0">
                <a:solidFill>
                  <a:srgbClr val="333333"/>
                </a:solidFill>
                <a:cs typeface="Arial" charset="0"/>
              </a:rPr>
              <a:t>?</a:t>
            </a:r>
          </a:p>
        </p:txBody>
      </p:sp>
      <p:pic>
        <p:nvPicPr>
          <p:cNvPr id="8" name="Imagen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23950" y="6660951"/>
            <a:ext cx="792088" cy="792088"/>
          </a:xfrm>
          <a:prstGeom prst="rect">
            <a:avLst/>
          </a:prstGeom>
        </p:spPr>
      </p:pic>
      <p:sp>
        <p:nvSpPr>
          <p:cNvPr id="2" name="Rectángulo 1"/>
          <p:cNvSpPr/>
          <p:nvPr/>
        </p:nvSpPr>
        <p:spPr>
          <a:xfrm>
            <a:off x="7164710" y="1620391"/>
            <a:ext cx="3168352" cy="3600400"/>
          </a:xfrm>
          <a:prstGeom prst="rect">
            <a:avLst/>
          </a:prstGeom>
          <a:noFill/>
          <a:ln>
            <a:solidFill>
              <a:schemeClr val="accent4">
                <a:lumMod val="60000"/>
                <a:lumOff val="40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l"/>
            <a:endParaRPr lang="es-AR" sz="1600" b="0" dirty="0" smtClean="0"/>
          </a:p>
        </p:txBody>
      </p:sp>
    </p:spTree>
    <p:extLst>
      <p:ext uri="{BB962C8B-B14F-4D97-AF65-F5344CB8AC3E}">
        <p14:creationId xmlns:p14="http://schemas.microsoft.com/office/powerpoint/2010/main" val="370043396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6" name="Content Placeholder 15"/>
          <p:cNvSpPr>
            <a:spLocks noGrp="1"/>
          </p:cNvSpPr>
          <p:nvPr>
            <p:ph sz="quarter" idx="11"/>
          </p:nvPr>
        </p:nvSpPr>
        <p:spPr>
          <a:xfrm>
            <a:off x="174018" y="1138238"/>
            <a:ext cx="8410796" cy="4560714"/>
          </a:xfrm>
        </p:spPr>
        <p:txBody>
          <a:bodyPr rtlCol="0">
            <a:noAutofit/>
          </a:bodyPr>
          <a:lstStyle/>
          <a:p>
            <a:pPr marL="0" lvl="2" indent="0">
              <a:spcBef>
                <a:spcPts val="200"/>
              </a:spcBef>
              <a:spcAft>
                <a:spcPts val="200"/>
              </a:spcAft>
              <a:buNone/>
              <a:defRPr/>
            </a:pPr>
            <a:r>
              <a:rPr lang="es-ES" sz="1200" dirty="0"/>
              <a:t>Queda expresamente prohibida la publicación y/o reproducción total o parcial por algún medio del contenido del Informe Final con los resultados del estudio y la invocación o utilización del nombre “TNS” sin el consentimiento escrito previo de TNS.</a:t>
            </a:r>
          </a:p>
          <a:p>
            <a:pPr lvl="2">
              <a:spcBef>
                <a:spcPts val="200"/>
              </a:spcBef>
              <a:spcAft>
                <a:spcPts val="200"/>
              </a:spcAft>
              <a:defRPr/>
            </a:pPr>
            <a:endParaRPr lang="es-ES" sz="1200" dirty="0"/>
          </a:p>
          <a:p>
            <a:pPr lvl="2">
              <a:spcBef>
                <a:spcPts val="200"/>
              </a:spcBef>
              <a:spcAft>
                <a:spcPts val="200"/>
              </a:spcAft>
              <a:defRPr/>
            </a:pPr>
            <a:r>
              <a:rPr lang="es-ES" sz="1200" dirty="0"/>
              <a:t>Si al cliente le interesara divulgar los resultados de este estudio, se deberán tomar en consideración los siguientes puntos:</a:t>
            </a:r>
          </a:p>
          <a:p>
            <a:pPr lvl="2">
              <a:spcBef>
                <a:spcPts val="200"/>
              </a:spcBef>
              <a:spcAft>
                <a:spcPts val="200"/>
              </a:spcAft>
              <a:defRPr/>
            </a:pPr>
            <a:endParaRPr lang="es-ES" sz="1200" dirty="0"/>
          </a:p>
          <a:p>
            <a:pPr lvl="2">
              <a:spcBef>
                <a:spcPts val="200"/>
              </a:spcBef>
              <a:spcAft>
                <a:spcPts val="200"/>
              </a:spcAft>
              <a:defRPr/>
            </a:pPr>
            <a:r>
              <a:rPr lang="es-ES" sz="1200" dirty="0"/>
              <a:t>TNS deberá aprobar el informe de prensa final/ contenido a publicar, previo a ser enviado a los medios. </a:t>
            </a:r>
          </a:p>
          <a:p>
            <a:pPr lvl="2">
              <a:spcBef>
                <a:spcPts val="200"/>
              </a:spcBef>
              <a:spcAft>
                <a:spcPts val="200"/>
              </a:spcAft>
              <a:defRPr/>
            </a:pPr>
            <a:r>
              <a:rPr lang="es-ES" sz="1200" dirty="0"/>
              <a:t> El informe de prensa final/ contenido a publicar deberá indicar que TNS Argentina realizó la investigación a pedido del cliente. Además el informe de prensa/ contenido a publicar deberá especificar la siguiente información:</a:t>
            </a:r>
          </a:p>
          <a:p>
            <a:pPr marL="566583" lvl="3" indent="-281513">
              <a:spcBef>
                <a:spcPts val="200"/>
              </a:spcBef>
              <a:spcAft>
                <a:spcPts val="200"/>
              </a:spcAft>
              <a:buFont typeface="Wingdings" pitchFamily="2" charset="2"/>
              <a:buChar char="§"/>
              <a:defRPr/>
            </a:pPr>
            <a:r>
              <a:rPr lang="es-ES" sz="1200" dirty="0"/>
              <a:t>El nombre de la empresa que realizó la investigación – TNS Argentina</a:t>
            </a:r>
          </a:p>
          <a:p>
            <a:pPr marL="566583" lvl="3" indent="-281513">
              <a:spcBef>
                <a:spcPts val="200"/>
              </a:spcBef>
              <a:spcAft>
                <a:spcPts val="200"/>
              </a:spcAft>
              <a:buFont typeface="Wingdings" pitchFamily="2" charset="2"/>
              <a:buChar char="§"/>
              <a:defRPr/>
            </a:pPr>
            <a:r>
              <a:rPr lang="es-ES" sz="1200" dirty="0"/>
              <a:t>El universo efectivamente representado (a quién se entrevistó)</a:t>
            </a:r>
          </a:p>
          <a:p>
            <a:pPr marL="566583" lvl="3" indent="-281513">
              <a:spcBef>
                <a:spcPts val="200"/>
              </a:spcBef>
              <a:spcAft>
                <a:spcPts val="200"/>
              </a:spcAft>
              <a:buFont typeface="Wingdings" pitchFamily="2" charset="2"/>
              <a:buChar char="§"/>
              <a:defRPr/>
            </a:pPr>
            <a:r>
              <a:rPr lang="es-ES" sz="1200" dirty="0"/>
              <a:t>El tamaño de la muestra y su cobertura geográfica</a:t>
            </a:r>
          </a:p>
          <a:p>
            <a:pPr marL="566583" lvl="3" indent="-281513">
              <a:spcBef>
                <a:spcPts val="200"/>
              </a:spcBef>
              <a:spcAft>
                <a:spcPts val="200"/>
              </a:spcAft>
              <a:buFont typeface="Wingdings" pitchFamily="2" charset="2"/>
              <a:buChar char="§"/>
              <a:defRPr/>
            </a:pPr>
            <a:r>
              <a:rPr lang="es-ES" sz="1200" dirty="0"/>
              <a:t>Las fecha en que se realizó el trabajo de campo</a:t>
            </a:r>
          </a:p>
          <a:p>
            <a:pPr marL="566583" lvl="3" indent="-281513">
              <a:spcBef>
                <a:spcPts val="200"/>
              </a:spcBef>
              <a:spcAft>
                <a:spcPts val="200"/>
              </a:spcAft>
              <a:buFont typeface="Wingdings" pitchFamily="2" charset="2"/>
              <a:buChar char="§"/>
              <a:defRPr/>
            </a:pPr>
            <a:r>
              <a:rPr lang="es-ES" sz="1200" dirty="0"/>
              <a:t>El método de muestreo y el método de recolección de la información</a:t>
            </a:r>
          </a:p>
          <a:p>
            <a:pPr marL="566583" lvl="3" indent="-281513">
              <a:spcBef>
                <a:spcPts val="200"/>
              </a:spcBef>
              <a:spcAft>
                <a:spcPts val="200"/>
              </a:spcAft>
              <a:buFont typeface="Wingdings" pitchFamily="2" charset="2"/>
              <a:buChar char="§"/>
              <a:defRPr/>
            </a:pPr>
            <a:r>
              <a:rPr lang="es-ES" sz="1200" dirty="0"/>
              <a:t> La formulación utilizada para las preguntas, de manera que no haya ambigüedad en la interpretación de los resultados</a:t>
            </a:r>
            <a:endParaRPr lang="en-GB" sz="1200" dirty="0"/>
          </a:p>
        </p:txBody>
      </p:sp>
      <p:sp>
        <p:nvSpPr>
          <p:cNvPr id="19" name="Slide Number Placeholder 18"/>
          <p:cNvSpPr>
            <a:spLocks noGrp="1"/>
          </p:cNvSpPr>
          <p:nvPr>
            <p:ph type="sldNum" sz="quarter" idx="4"/>
          </p:nvPr>
        </p:nvSpPr>
        <p:spPr>
          <a:xfrm>
            <a:off x="4932549" y="6948983"/>
            <a:ext cx="577163" cy="300014"/>
          </a:xfrm>
          <a:prstGeom prst="rect">
            <a:avLst/>
          </a:prstGeom>
        </p:spPr>
        <p:txBody>
          <a:bodyPr/>
          <a:lstStyle/>
          <a:p>
            <a:pPr>
              <a:defRPr/>
            </a:pPr>
            <a:fld id="{07BE7578-B32F-4A65-9FC5-271573A10C40}" type="slidenum">
              <a:rPr lang="en-AU"/>
              <a:pPr>
                <a:defRPr/>
              </a:pPr>
              <a:t>35</a:t>
            </a:fld>
            <a:endParaRPr lang="en-AU" dirty="0"/>
          </a:p>
        </p:txBody>
      </p:sp>
      <p:sp>
        <p:nvSpPr>
          <p:cNvPr id="8" name="Rectangle 2"/>
          <p:cNvSpPr txBox="1">
            <a:spLocks noChangeArrowheads="1"/>
          </p:cNvSpPr>
          <p:nvPr/>
        </p:nvSpPr>
        <p:spPr bwMode="auto">
          <a:xfrm>
            <a:off x="-1" y="27550"/>
            <a:ext cx="5316977" cy="73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cmpd="sng" algn="ctr">
                <a:solidFill>
                  <a:schemeClr val="tx1"/>
                </a:solidFill>
                <a:prstDash val="solid"/>
                <a:miter lim="800000"/>
                <a:headEnd/>
                <a:tailEnd/>
              </a14:hiddenLine>
            </a:ext>
          </a:extLst>
        </p:spPr>
        <p:txBody>
          <a:bodyPr vert="horz" wrap="square" lIns="309144" tIns="249822" rIns="309144" bIns="0" numCol="1" anchor="t" anchorCtr="0" compatLnSpc="1">
            <a:prstTxWarp prst="textNoShape">
              <a:avLst/>
            </a:prstTxWarp>
          </a:bodyPr>
          <a:lstStyle>
            <a:lvl1pPr algn="l" defTabSz="1028700" rtl="0" eaLnBrk="0" fontAlgn="base" hangingPunct="0">
              <a:spcBef>
                <a:spcPct val="0"/>
              </a:spcBef>
              <a:spcAft>
                <a:spcPct val="0"/>
              </a:spcAft>
              <a:defRPr lang="en-AU" sz="2000" kern="1200" dirty="0">
                <a:solidFill>
                  <a:srgbClr val="333333"/>
                </a:solidFill>
                <a:latin typeface="+mj-lt"/>
                <a:ea typeface="+mj-ea"/>
                <a:cs typeface="+mj-cs"/>
              </a:defRPr>
            </a:lvl1pPr>
            <a:lvl2pPr algn="l" defTabSz="1028700" rtl="0" eaLnBrk="0" fontAlgn="base" hangingPunct="0">
              <a:spcBef>
                <a:spcPct val="0"/>
              </a:spcBef>
              <a:spcAft>
                <a:spcPct val="0"/>
              </a:spcAft>
              <a:defRPr sz="2000">
                <a:solidFill>
                  <a:srgbClr val="333333"/>
                </a:solidFill>
                <a:latin typeface="Verdana" pitchFamily="34" charset="0"/>
              </a:defRPr>
            </a:lvl2pPr>
            <a:lvl3pPr algn="l" defTabSz="1028700" rtl="0" eaLnBrk="0" fontAlgn="base" hangingPunct="0">
              <a:spcBef>
                <a:spcPct val="0"/>
              </a:spcBef>
              <a:spcAft>
                <a:spcPct val="0"/>
              </a:spcAft>
              <a:defRPr sz="2000">
                <a:solidFill>
                  <a:srgbClr val="333333"/>
                </a:solidFill>
                <a:latin typeface="Verdana" pitchFamily="34" charset="0"/>
              </a:defRPr>
            </a:lvl3pPr>
            <a:lvl4pPr algn="l" defTabSz="1028700" rtl="0" eaLnBrk="0" fontAlgn="base" hangingPunct="0">
              <a:spcBef>
                <a:spcPct val="0"/>
              </a:spcBef>
              <a:spcAft>
                <a:spcPct val="0"/>
              </a:spcAft>
              <a:defRPr sz="2000">
                <a:solidFill>
                  <a:srgbClr val="333333"/>
                </a:solidFill>
                <a:latin typeface="Verdana" pitchFamily="34" charset="0"/>
              </a:defRPr>
            </a:lvl4pPr>
            <a:lvl5pPr algn="l" defTabSz="1028700" rtl="0" eaLnBrk="0" fontAlgn="base" hangingPunct="0">
              <a:spcBef>
                <a:spcPct val="0"/>
              </a:spcBef>
              <a:spcAft>
                <a:spcPct val="0"/>
              </a:spcAft>
              <a:defRPr sz="2000">
                <a:solidFill>
                  <a:srgbClr val="333333"/>
                </a:solidFill>
                <a:latin typeface="Verdana" pitchFamily="34" charset="0"/>
              </a:defRPr>
            </a:lvl5pPr>
            <a:lvl6pPr marL="457200" algn="l" defTabSz="1028700" rtl="0" fontAlgn="base">
              <a:spcBef>
                <a:spcPct val="0"/>
              </a:spcBef>
              <a:spcAft>
                <a:spcPct val="0"/>
              </a:spcAft>
              <a:defRPr sz="2000">
                <a:solidFill>
                  <a:srgbClr val="333333"/>
                </a:solidFill>
                <a:latin typeface="Verdana" pitchFamily="34" charset="0"/>
              </a:defRPr>
            </a:lvl6pPr>
            <a:lvl7pPr marL="914400" algn="l" defTabSz="1028700" rtl="0" fontAlgn="base">
              <a:spcBef>
                <a:spcPct val="0"/>
              </a:spcBef>
              <a:spcAft>
                <a:spcPct val="0"/>
              </a:spcAft>
              <a:defRPr sz="2000">
                <a:solidFill>
                  <a:srgbClr val="333333"/>
                </a:solidFill>
                <a:latin typeface="Verdana" pitchFamily="34" charset="0"/>
              </a:defRPr>
            </a:lvl7pPr>
            <a:lvl8pPr marL="1371600" algn="l" defTabSz="1028700" rtl="0" fontAlgn="base">
              <a:spcBef>
                <a:spcPct val="0"/>
              </a:spcBef>
              <a:spcAft>
                <a:spcPct val="0"/>
              </a:spcAft>
              <a:defRPr sz="2000">
                <a:solidFill>
                  <a:srgbClr val="333333"/>
                </a:solidFill>
                <a:latin typeface="Verdana" pitchFamily="34" charset="0"/>
              </a:defRPr>
            </a:lvl8pPr>
            <a:lvl9pPr marL="1828800" algn="l" defTabSz="1028700" rtl="0" fontAlgn="base">
              <a:spcBef>
                <a:spcPct val="0"/>
              </a:spcBef>
              <a:spcAft>
                <a:spcPct val="0"/>
              </a:spcAft>
              <a:defRPr sz="2000">
                <a:solidFill>
                  <a:srgbClr val="333333"/>
                </a:solidFill>
                <a:latin typeface="Verdana" pitchFamily="34" charset="0"/>
              </a:defRPr>
            </a:lvl9pPr>
          </a:lstStyle>
          <a:p>
            <a:r>
              <a:rPr lang="es-ES" dirty="0" smtClean="0"/>
              <a:t>Cláusula </a:t>
            </a:r>
            <a:r>
              <a:rPr lang="es-ES" smtClean="0"/>
              <a:t>de Publicación</a:t>
            </a:r>
            <a:endParaRPr lang="es-ES" dirty="0"/>
          </a:p>
        </p:txBody>
      </p:sp>
      <p:pic>
        <p:nvPicPr>
          <p:cNvPr id="5" name="Imagen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23950" y="6660951"/>
            <a:ext cx="792088" cy="792088"/>
          </a:xfrm>
          <a:prstGeom prst="rect">
            <a:avLst/>
          </a:prstGeom>
        </p:spPr>
      </p:pic>
    </p:spTree>
    <p:extLst>
      <p:ext uri="{BB962C8B-B14F-4D97-AF65-F5344CB8AC3E}">
        <p14:creationId xmlns:p14="http://schemas.microsoft.com/office/powerpoint/2010/main" val="2553968739"/>
      </p:ext>
    </p:extLst>
  </p:cSld>
  <p:clrMapOvr>
    <a:masterClrMapping/>
  </p:clrMapOvr>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50182" name="Rectangle 2"/>
          <p:cNvSpPr>
            <a:spLocks noGrp="1" noChangeArrowheads="1"/>
          </p:cNvSpPr>
          <p:nvPr>
            <p:ph type="title"/>
          </p:nvPr>
        </p:nvSpPr>
        <p:spPr>
          <a:xfrm>
            <a:off x="5205418" y="49214"/>
            <a:ext cx="4930775" cy="685800"/>
          </a:xfrm>
          <a:noFill/>
          <a:extLst>
            <a:ext uri="{91240B29-F687-4F45-9708-019B960494DF}">
              <a14:hiddenLine xmlns:a14="http://schemas.microsoft.com/office/drawing/2010/main" w="9525" cap="flat" cmpd="sng" algn="ctr">
                <a:solidFill>
                  <a:schemeClr val="tx1"/>
                </a:solidFill>
                <a:prstDash val="solid"/>
                <a:miter lim="800000"/>
                <a:headEnd/>
                <a:tailEnd/>
              </a14:hiddenLine>
            </a:ext>
          </a:extLst>
        </p:spPr>
        <p:txBody>
          <a:bodyPr/>
          <a:lstStyle/>
          <a:p>
            <a:r>
              <a:rPr lang="en-ZA" b="1" smtClean="0"/>
              <a:t>Sobre Kantar</a:t>
            </a:r>
          </a:p>
        </p:txBody>
      </p:sp>
      <p:sp>
        <p:nvSpPr>
          <p:cNvPr id="16" name="Content Placeholder 15"/>
          <p:cNvSpPr>
            <a:spLocks noGrp="1"/>
          </p:cNvSpPr>
          <p:nvPr>
            <p:ph sz="quarter" idx="11"/>
          </p:nvPr>
        </p:nvSpPr>
        <p:spPr>
          <a:xfrm>
            <a:off x="-11109" y="1114174"/>
            <a:ext cx="5221288" cy="5419725"/>
          </a:xfrm>
        </p:spPr>
        <p:txBody>
          <a:bodyPr rtlCol="0">
            <a:noAutofit/>
          </a:bodyPr>
          <a:lstStyle/>
          <a:p>
            <a:pPr algn="just">
              <a:defRPr/>
            </a:pPr>
            <a:r>
              <a:rPr lang="es-MX" sz="1200" b="0" dirty="0"/>
              <a:t>TNS trabaja junto a sus clientes en estrategias de crecimiento enfocadas en innovación, </a:t>
            </a:r>
            <a:r>
              <a:rPr lang="es-MX" sz="1200" b="0" dirty="0" err="1"/>
              <a:t>branding</a:t>
            </a:r>
            <a:r>
              <a:rPr lang="es-MX" sz="1200" b="0" dirty="0"/>
              <a:t>, </a:t>
            </a:r>
            <a:r>
              <a:rPr lang="es-MX" sz="1200" b="0" dirty="0" err="1"/>
              <a:t>stakeholder</a:t>
            </a:r>
            <a:r>
              <a:rPr lang="es-MX" sz="1200" b="0" dirty="0"/>
              <a:t> </a:t>
            </a:r>
            <a:r>
              <a:rPr lang="es-MX" sz="1200" b="0" dirty="0" err="1"/>
              <a:t>management</a:t>
            </a:r>
            <a:r>
              <a:rPr lang="es-MX" sz="1200" b="0" dirty="0"/>
              <a:t> y expansión a nuevos mercados, basadas en su </a:t>
            </a:r>
            <a:r>
              <a:rPr lang="es-MX" sz="1200" b="0" dirty="0" err="1"/>
              <a:t>expertise</a:t>
            </a:r>
            <a:r>
              <a:rPr lang="es-MX" sz="1200" b="0" dirty="0"/>
              <a:t> y en soluciones líderes del mercado. Con presencia en más de 80 países, TNS está en contacto con los consumidores de todo el mundo más que cualquier otra compañía, lo que le permite entender el comportamiento y las actitudes a nivel individual en cualquier cultura y región económica y política del mundo. </a:t>
            </a:r>
          </a:p>
          <a:p>
            <a:pPr algn="just">
              <a:defRPr/>
            </a:pPr>
            <a:r>
              <a:rPr lang="es-ES" sz="1200" b="0" dirty="0"/>
              <a:t>Con 35 años en el país, TNS Argentina fue certificada en la Norma ISO 20252, para Investigación de Mercado, Estudios de Opinión Pública y Sociales. Además TNS es una empresa miembro de la Cámara de Empresas de Investigación Social y de Mercado (CEIM).</a:t>
            </a:r>
            <a:endParaRPr lang="es-AR" sz="1200" b="0" dirty="0"/>
          </a:p>
          <a:p>
            <a:pPr algn="just">
              <a:defRPr/>
            </a:pPr>
            <a:r>
              <a:rPr lang="es-MX" sz="1200" b="0" dirty="0"/>
              <a:t>TNS es parte de </a:t>
            </a:r>
            <a:r>
              <a:rPr lang="es-MX" sz="1200" b="0" dirty="0" err="1"/>
              <a:t>Kantar</a:t>
            </a:r>
            <a:r>
              <a:rPr lang="es-MX" sz="1200" b="0" dirty="0"/>
              <a:t>, el grupo de generación de </a:t>
            </a:r>
            <a:r>
              <a:rPr lang="es-MX" sz="1200" b="0" dirty="0" err="1"/>
              <a:t>insights</a:t>
            </a:r>
            <a:r>
              <a:rPr lang="es-MX" sz="1200" b="0" dirty="0"/>
              <a:t>, información y consultoría más grande del mundo. </a:t>
            </a:r>
          </a:p>
          <a:p>
            <a:pPr algn="just">
              <a:defRPr/>
            </a:pPr>
            <a:r>
              <a:rPr lang="es-MX" sz="1200" b="0" dirty="0"/>
              <a:t>Por favor visita </a:t>
            </a:r>
            <a:r>
              <a:rPr lang="es-MX" sz="1200" b="0" dirty="0">
                <a:hlinkClick r:id="rId3" tooltip="blocked::blocked::http://www.tnsglobal.com/&#10;blocked::http://www.tnsglobal.com/"/>
              </a:rPr>
              <a:t>www.tnsglobal.com</a:t>
            </a:r>
            <a:r>
              <a:rPr lang="es-MX" sz="1200" b="0" dirty="0"/>
              <a:t> para más información.</a:t>
            </a:r>
            <a:endParaRPr lang="es-AR" sz="1200" b="0" dirty="0"/>
          </a:p>
          <a:p>
            <a:pPr marL="0" lvl="2" indent="0">
              <a:spcBef>
                <a:spcPts val="200"/>
              </a:spcBef>
              <a:spcAft>
                <a:spcPts val="200"/>
              </a:spcAft>
              <a:buNone/>
              <a:defRPr/>
            </a:pPr>
            <a:endParaRPr lang="en-GB" sz="1200" dirty="0"/>
          </a:p>
        </p:txBody>
      </p:sp>
      <p:sp>
        <p:nvSpPr>
          <p:cNvPr id="50183" name="Content Placeholder 15"/>
          <p:cNvSpPr>
            <a:spLocks noGrp="1"/>
          </p:cNvSpPr>
          <p:nvPr>
            <p:ph sz="quarter" idx="12"/>
          </p:nvPr>
        </p:nvSpPr>
        <p:spPr>
          <a:xfrm>
            <a:off x="5205415" y="1114174"/>
            <a:ext cx="5221286" cy="5419725"/>
          </a:xfrm>
        </p:spPr>
        <p:txBody>
          <a:bodyPr/>
          <a:lstStyle/>
          <a:p>
            <a:pPr marL="0" lvl="2" indent="0">
              <a:buNone/>
            </a:pPr>
            <a:r>
              <a:rPr lang="es-ES" sz="1200" dirty="0" err="1"/>
              <a:t>Kantar</a:t>
            </a:r>
            <a:r>
              <a:rPr lang="es-ES" sz="1200" dirty="0"/>
              <a:t> es la división de </a:t>
            </a:r>
            <a:r>
              <a:rPr lang="es-ES" sz="1200" dirty="0" err="1"/>
              <a:t>research</a:t>
            </a:r>
            <a:r>
              <a:rPr lang="es-ES" sz="1200" dirty="0"/>
              <a:t> de WPP y uno de los grupos más importantes a nivel mundial de </a:t>
            </a:r>
            <a:r>
              <a:rPr lang="es-ES" sz="1200" dirty="0" err="1"/>
              <a:t>insight</a:t>
            </a:r>
            <a:r>
              <a:rPr lang="es-ES" sz="1200" dirty="0"/>
              <a:t>, información y consultoría. </a:t>
            </a:r>
            <a:r>
              <a:rPr lang="es-ES" sz="1200" dirty="0" err="1"/>
              <a:t>Kantar</a:t>
            </a:r>
            <a:r>
              <a:rPr lang="es-ES" sz="1200" dirty="0"/>
              <a:t> combina la diversidad de talentos de 13 compañías especialistas aspirando a convertirse en el proveedor líder de </a:t>
            </a:r>
            <a:r>
              <a:rPr lang="es-ES" sz="1200" dirty="0" err="1"/>
              <a:t>insights</a:t>
            </a:r>
            <a:r>
              <a:rPr lang="es-ES" sz="1200" dirty="0"/>
              <a:t> inspiradores para la comunidad global de negocios. Sus 28,500 empleados trabajan en más de 100 países y en todo el espectro de disciplinas de investigación y consultoría, acompañando a sus clientes en cada punto del ciclo del consumidor. Los servicios de </a:t>
            </a:r>
            <a:r>
              <a:rPr lang="es-ES" sz="1200" dirty="0" err="1"/>
              <a:t>Kantar</a:t>
            </a:r>
            <a:r>
              <a:rPr lang="es-ES" sz="1200" dirty="0"/>
              <a:t> son empleados por más de la mitad de las compañías de </a:t>
            </a:r>
            <a:r>
              <a:rPr lang="es-ES" sz="1200" dirty="0" err="1"/>
              <a:t>Fortune</a:t>
            </a:r>
            <a:r>
              <a:rPr lang="es-ES" sz="1200" dirty="0"/>
              <a:t> 500. </a:t>
            </a:r>
          </a:p>
          <a:p>
            <a:pPr marL="0" lvl="2" indent="0">
              <a:buNone/>
            </a:pPr>
            <a:endParaRPr lang="es-ES" sz="1200" dirty="0"/>
          </a:p>
          <a:p>
            <a:pPr marL="0" lvl="2" indent="0">
              <a:buNone/>
            </a:pPr>
            <a:r>
              <a:rPr lang="es-ES" sz="1200" dirty="0"/>
              <a:t>Para más información visítenos en www.kantar.com</a:t>
            </a:r>
          </a:p>
        </p:txBody>
      </p:sp>
      <p:sp>
        <p:nvSpPr>
          <p:cNvPr id="19" name="Slide Number Placeholder 18"/>
          <p:cNvSpPr>
            <a:spLocks noGrp="1"/>
          </p:cNvSpPr>
          <p:nvPr>
            <p:ph type="sldNum" sz="quarter" idx="4"/>
          </p:nvPr>
        </p:nvSpPr>
        <p:spPr>
          <a:xfrm>
            <a:off x="4932549" y="6948983"/>
            <a:ext cx="577163" cy="300014"/>
          </a:xfrm>
          <a:prstGeom prst="rect">
            <a:avLst/>
          </a:prstGeom>
        </p:spPr>
        <p:txBody>
          <a:bodyPr/>
          <a:lstStyle/>
          <a:p>
            <a:pPr>
              <a:defRPr/>
            </a:pPr>
            <a:fld id="{B3E66EEA-B331-45D2-92DB-9128B5BB5E41}" type="slidenum">
              <a:rPr lang="en-AU"/>
              <a:pPr>
                <a:defRPr/>
              </a:pPr>
              <a:t>36</a:t>
            </a:fld>
            <a:endParaRPr lang="en-AU" dirty="0"/>
          </a:p>
        </p:txBody>
      </p:sp>
      <p:sp>
        <p:nvSpPr>
          <p:cNvPr id="50181" name="Rectangle 2"/>
          <p:cNvSpPr txBox="1">
            <a:spLocks noChangeArrowheads="1"/>
          </p:cNvSpPr>
          <p:nvPr/>
        </p:nvSpPr>
        <p:spPr bwMode="auto">
          <a:xfrm>
            <a:off x="0" y="26988"/>
            <a:ext cx="5316538" cy="73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chemeClr val="tx1"/>
                </a:solidFill>
                <a:miter lim="800000"/>
                <a:headEnd/>
                <a:tailEnd/>
              </a14:hiddenLine>
            </a:ext>
          </a:extLst>
        </p:spPr>
        <p:txBody>
          <a:bodyPr lIns="309113" tIns="249797" rIns="309113" bIns="0"/>
          <a:lstStyle>
            <a:lvl1pPr defTabSz="1028700" eaLnBrk="0" hangingPunct="0">
              <a:defRPr b="1">
                <a:solidFill>
                  <a:schemeClr val="tx1"/>
                </a:solidFill>
                <a:latin typeface="Arial" charset="0"/>
                <a:cs typeface="Arial" charset="0"/>
              </a:defRPr>
            </a:lvl1pPr>
            <a:lvl2pPr marL="742950" indent="-285750" defTabSz="1028700" eaLnBrk="0" hangingPunct="0">
              <a:defRPr b="1">
                <a:solidFill>
                  <a:schemeClr val="tx1"/>
                </a:solidFill>
                <a:latin typeface="Arial" charset="0"/>
                <a:cs typeface="Arial" charset="0"/>
              </a:defRPr>
            </a:lvl2pPr>
            <a:lvl3pPr marL="1143000" indent="-228600" defTabSz="1028700" eaLnBrk="0" hangingPunct="0">
              <a:defRPr b="1">
                <a:solidFill>
                  <a:schemeClr val="tx1"/>
                </a:solidFill>
                <a:latin typeface="Arial" charset="0"/>
                <a:cs typeface="Arial" charset="0"/>
              </a:defRPr>
            </a:lvl3pPr>
            <a:lvl4pPr marL="1600200" indent="-228600" defTabSz="1028700" eaLnBrk="0" hangingPunct="0">
              <a:defRPr b="1">
                <a:solidFill>
                  <a:schemeClr val="tx1"/>
                </a:solidFill>
                <a:latin typeface="Arial" charset="0"/>
                <a:cs typeface="Arial" charset="0"/>
              </a:defRPr>
            </a:lvl4pPr>
            <a:lvl5pPr defTabSz="1028700" eaLnBrk="0" hangingPunct="0">
              <a:defRPr b="1">
                <a:solidFill>
                  <a:schemeClr val="tx1"/>
                </a:solidFill>
                <a:latin typeface="Arial" charset="0"/>
                <a:cs typeface="Arial" charset="0"/>
              </a:defRPr>
            </a:lvl5pPr>
            <a:lvl6pPr marL="2514600" indent="-228600" defTabSz="1028700" eaLnBrk="0" fontAlgn="base" hangingPunct="0">
              <a:spcBef>
                <a:spcPct val="0"/>
              </a:spcBef>
              <a:spcAft>
                <a:spcPct val="0"/>
              </a:spcAft>
              <a:defRPr b="1">
                <a:solidFill>
                  <a:schemeClr val="tx1"/>
                </a:solidFill>
                <a:latin typeface="Arial" charset="0"/>
                <a:cs typeface="Arial" charset="0"/>
              </a:defRPr>
            </a:lvl6pPr>
            <a:lvl7pPr marL="2971800" indent="-228600" defTabSz="1028700" eaLnBrk="0" fontAlgn="base" hangingPunct="0">
              <a:spcBef>
                <a:spcPct val="0"/>
              </a:spcBef>
              <a:spcAft>
                <a:spcPct val="0"/>
              </a:spcAft>
              <a:defRPr b="1">
                <a:solidFill>
                  <a:schemeClr val="tx1"/>
                </a:solidFill>
                <a:latin typeface="Arial" charset="0"/>
                <a:cs typeface="Arial" charset="0"/>
              </a:defRPr>
            </a:lvl7pPr>
            <a:lvl8pPr marL="3429000" indent="-228600" defTabSz="1028700" eaLnBrk="0" fontAlgn="base" hangingPunct="0">
              <a:spcBef>
                <a:spcPct val="0"/>
              </a:spcBef>
              <a:spcAft>
                <a:spcPct val="0"/>
              </a:spcAft>
              <a:defRPr b="1">
                <a:solidFill>
                  <a:schemeClr val="tx1"/>
                </a:solidFill>
                <a:latin typeface="Arial" charset="0"/>
                <a:cs typeface="Arial" charset="0"/>
              </a:defRPr>
            </a:lvl8pPr>
            <a:lvl9pPr marL="3886200" indent="-228600" defTabSz="1028700" eaLnBrk="0" fontAlgn="base" hangingPunct="0">
              <a:spcBef>
                <a:spcPct val="0"/>
              </a:spcBef>
              <a:spcAft>
                <a:spcPct val="0"/>
              </a:spcAft>
              <a:defRPr b="1">
                <a:solidFill>
                  <a:schemeClr val="tx1"/>
                </a:solidFill>
                <a:latin typeface="Arial" charset="0"/>
                <a:cs typeface="Arial" charset="0"/>
              </a:defRPr>
            </a:lvl9pPr>
          </a:lstStyle>
          <a:p>
            <a:r>
              <a:rPr lang="es-ES" smtClean="0">
                <a:solidFill>
                  <a:srgbClr val="333333"/>
                </a:solidFill>
                <a:latin typeface="Verdana" pitchFamily="34" charset="0"/>
              </a:rPr>
              <a:t>Sobre TNS</a:t>
            </a:r>
          </a:p>
        </p:txBody>
      </p:sp>
      <p:pic>
        <p:nvPicPr>
          <p:cNvPr id="50184" name="9 Imagen"/>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9036051" y="5372106"/>
            <a:ext cx="941388" cy="941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0186" name="Picture 10" descr="http://www.ceim-argentina.org.ar/imagenes/logo-ceim.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311901" y="5591628"/>
            <a:ext cx="2408238" cy="502533"/>
          </a:xfrm>
          <a:prstGeom prst="rect">
            <a:avLst/>
          </a:prstGeom>
          <a:noFill/>
          <a:extLst>
            <a:ext uri="{909E8E84-426E-40DD-AFC4-6F175D3DCCD1}">
              <a14:hiddenFill xmlns:a14="http://schemas.microsoft.com/office/drawing/2010/main">
                <a:solidFill>
                  <a:srgbClr val="FFFFFF"/>
                </a:solidFill>
              </a14:hiddenFill>
            </a:ext>
          </a:extLst>
        </p:spPr>
      </p:pic>
      <p:sp>
        <p:nvSpPr>
          <p:cNvPr id="10" name="Slide Number Placeholder 3"/>
          <p:cNvSpPr txBox="1">
            <a:spLocks/>
          </p:cNvSpPr>
          <p:nvPr/>
        </p:nvSpPr>
        <p:spPr>
          <a:xfrm>
            <a:off x="5364597" y="7081017"/>
            <a:ext cx="577163" cy="300014"/>
          </a:xfrm>
          <a:prstGeom prst="rect">
            <a:avLst/>
          </a:prstGeom>
        </p:spPr>
        <p:txBody>
          <a:bodyPr lIns="90756" tIns="45378" rIns="90756" bIns="45378"/>
          <a:lstStyle/>
          <a:p>
            <a:pPr defTabSz="907511">
              <a:defRPr/>
            </a:pPr>
            <a:fld id="{9784CBA3-D598-4B1F-BAA3-EE14B5154290}" type="slidenum">
              <a:rPr lang="en-AU" sz="1200"/>
              <a:pPr defTabSz="907511">
                <a:defRPr/>
              </a:pPr>
              <a:t>36</a:t>
            </a:fld>
            <a:endParaRPr lang="en-AU" sz="1200" dirty="0"/>
          </a:p>
        </p:txBody>
      </p:sp>
      <p:pic>
        <p:nvPicPr>
          <p:cNvPr id="11" name="Imagen 10"/>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23950" y="6660951"/>
            <a:ext cx="792088" cy="792088"/>
          </a:xfrm>
          <a:prstGeom prst="rect">
            <a:avLst/>
          </a:prstGeom>
        </p:spPr>
      </p:pic>
    </p:spTree>
    <p:extLst>
      <p:ext uri="{BB962C8B-B14F-4D97-AF65-F5344CB8AC3E}">
        <p14:creationId xmlns:p14="http://schemas.microsoft.com/office/powerpoint/2010/main" val="710454129"/>
      </p:ext>
    </p:extLst>
  </p:cSld>
  <p:clrMapOvr>
    <a:masterClrMapping/>
  </p:clrMapOvr>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CuadroTexto"/>
          <p:cNvSpPr txBox="1"/>
          <p:nvPr/>
        </p:nvSpPr>
        <p:spPr>
          <a:xfrm>
            <a:off x="1548086" y="2772519"/>
            <a:ext cx="8500839" cy="484155"/>
          </a:xfrm>
          <a:prstGeom prst="rect">
            <a:avLst/>
          </a:prstGeom>
          <a:noFill/>
        </p:spPr>
        <p:txBody>
          <a:bodyPr wrap="square" lIns="0" tIns="0" rIns="0" bIns="0" rtlCol="0">
            <a:noAutofit/>
          </a:bodyPr>
          <a:lstStyle/>
          <a:p>
            <a:r>
              <a:rPr lang="es-MX" sz="6800" b="0" dirty="0" smtClean="0">
                <a:solidFill>
                  <a:schemeClr val="tx1">
                    <a:lumMod val="60000"/>
                    <a:lumOff val="40000"/>
                  </a:schemeClr>
                </a:solidFill>
                <a:latin typeface="+mj-lt"/>
              </a:rPr>
              <a:t>¡Muchas </a:t>
            </a:r>
            <a:r>
              <a:rPr lang="es-MX" sz="6800" b="0" dirty="0">
                <a:solidFill>
                  <a:schemeClr val="tx1">
                    <a:lumMod val="60000"/>
                    <a:lumOff val="40000"/>
                  </a:schemeClr>
                </a:solidFill>
                <a:latin typeface="+mj-lt"/>
              </a:rPr>
              <a:t>Gracias</a:t>
            </a:r>
            <a:r>
              <a:rPr lang="es-MX" sz="6800" b="0" dirty="0" smtClean="0">
                <a:solidFill>
                  <a:schemeClr val="tx1">
                    <a:lumMod val="60000"/>
                    <a:lumOff val="40000"/>
                  </a:schemeClr>
                </a:solidFill>
                <a:latin typeface="+mj-lt"/>
              </a:rPr>
              <a:t>!</a:t>
            </a:r>
            <a:endParaRPr lang="es-MX" sz="6800" b="0" dirty="0">
              <a:solidFill>
                <a:schemeClr val="tx1">
                  <a:lumMod val="60000"/>
                  <a:lumOff val="40000"/>
                </a:schemeClr>
              </a:solidFill>
              <a:latin typeface="+mj-lt"/>
            </a:endParaRPr>
          </a:p>
        </p:txBody>
      </p:sp>
      <p:sp>
        <p:nvSpPr>
          <p:cNvPr id="8" name="Slide Number Placeholder 3"/>
          <p:cNvSpPr txBox="1">
            <a:spLocks/>
          </p:cNvSpPr>
          <p:nvPr/>
        </p:nvSpPr>
        <p:spPr>
          <a:xfrm>
            <a:off x="5364597" y="7081017"/>
            <a:ext cx="577163" cy="300014"/>
          </a:xfrm>
          <a:prstGeom prst="rect">
            <a:avLst/>
          </a:prstGeom>
        </p:spPr>
        <p:txBody>
          <a:bodyPr lIns="90756" tIns="45378" rIns="90756" bIns="45378"/>
          <a:lstStyle/>
          <a:p>
            <a:pPr defTabSz="907511">
              <a:defRPr/>
            </a:pPr>
            <a:fld id="{9784CBA3-D598-4B1F-BAA3-EE14B5154290}" type="slidenum">
              <a:rPr lang="en-AU" sz="1200"/>
              <a:pPr defTabSz="907511">
                <a:defRPr/>
              </a:pPr>
              <a:t>37</a:t>
            </a:fld>
            <a:endParaRPr lang="en-AU" sz="1200" dirty="0"/>
          </a:p>
        </p:txBody>
      </p:sp>
      <p:pic>
        <p:nvPicPr>
          <p:cNvPr id="4" name="Imagen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23950" y="6660951"/>
            <a:ext cx="792088" cy="792088"/>
          </a:xfrm>
          <a:prstGeom prst="rect">
            <a:avLst/>
          </a:prstGeom>
        </p:spPr>
      </p:pic>
    </p:spTree>
    <p:custDataLst>
      <p:tags r:id="rId1"/>
    </p:custDataLst>
    <p:extLst>
      <p:ext uri="{BB962C8B-B14F-4D97-AF65-F5344CB8AC3E}">
        <p14:creationId xmlns:p14="http://schemas.microsoft.com/office/powerpoint/2010/main" val="524801203"/>
      </p:ext>
    </p:extLst>
  </p:cSld>
  <p:clrMapOvr>
    <a:masterClrMapping/>
  </p:clrMapOvr>
  <p:transition/>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FOOTER" val="LINE"/>
</p:tagLst>
</file>

<file path=ppt/tags/tag2.xml><?xml version="1.0" encoding="utf-8"?>
<p:tagLst xmlns:a="http://schemas.openxmlformats.org/drawingml/2006/main" xmlns:r="http://schemas.openxmlformats.org/officeDocument/2006/relationships" xmlns:p="http://schemas.openxmlformats.org/presentationml/2006/main">
  <p:tag name="SHP" val="DOCUMENTDATA"/>
</p:tagLst>
</file>

<file path=ppt/tags/tag3.xml><?xml version="1.0" encoding="utf-8"?>
<p:tagLst xmlns:a="http://schemas.openxmlformats.org/drawingml/2006/main" xmlns:r="http://schemas.openxmlformats.org/officeDocument/2006/relationships" xmlns:p="http://schemas.openxmlformats.org/presentationml/2006/main">
  <p:tag name="SHP" val="DOCUMENTDATA"/>
</p:tagLst>
</file>

<file path=ppt/tags/tag4.xml><?xml version="1.0" encoding="utf-8"?>
<p:tagLst xmlns:a="http://schemas.openxmlformats.org/drawingml/2006/main" xmlns:r="http://schemas.openxmlformats.org/officeDocument/2006/relationships" xmlns:p="http://schemas.openxmlformats.org/presentationml/2006/main">
  <p:tag name="SHP" val="DOCUMENTDATA"/>
</p:tagLst>
</file>

<file path=ppt/tags/tag5.xml><?xml version="1.0" encoding="utf-8"?>
<p:tagLst xmlns:a="http://schemas.openxmlformats.org/drawingml/2006/main" xmlns:r="http://schemas.openxmlformats.org/officeDocument/2006/relationships" xmlns:p="http://schemas.openxmlformats.org/presentationml/2006/main">
  <p:tag name="SHP" val="DOCUMENTDATA"/>
</p:tagLst>
</file>

<file path=ppt/tags/tag6.xml><?xml version="1.0" encoding="utf-8"?>
<p:tagLst xmlns:a="http://schemas.openxmlformats.org/drawingml/2006/main" xmlns:r="http://schemas.openxmlformats.org/officeDocument/2006/relationships" xmlns:p="http://schemas.openxmlformats.org/presentationml/2006/main">
  <p:tag name="SHP" val="DOCUMENTDATA"/>
</p:tagLst>
</file>

<file path=ppt/tags/tag7.xml><?xml version="1.0" encoding="utf-8"?>
<p:tagLst xmlns:a="http://schemas.openxmlformats.org/drawingml/2006/main" xmlns:r="http://schemas.openxmlformats.org/officeDocument/2006/relationships" xmlns:p="http://schemas.openxmlformats.org/presentationml/2006/main">
  <p:tag name="FOOTER" val="LINE"/>
</p:tagLst>
</file>

<file path=ppt/tags/tag8.xml><?xml version="1.0" encoding="utf-8"?>
<p:tagLst xmlns:a="http://schemas.openxmlformats.org/drawingml/2006/main" xmlns:r="http://schemas.openxmlformats.org/officeDocument/2006/relationships" xmlns:p="http://schemas.openxmlformats.org/presentationml/2006/main">
  <p:tag name="SHP" val="DOCUMENTDATA"/>
</p:tagLst>
</file>

<file path=ppt/tags/tag9.xml><?xml version="1.0" encoding="utf-8"?>
<p:tagLst xmlns:a="http://schemas.openxmlformats.org/drawingml/2006/main" xmlns:r="http://schemas.openxmlformats.org/officeDocument/2006/relationships" xmlns:p="http://schemas.openxmlformats.org/presentationml/2006/main">
  <p:tag name="FOOTER" val="LINE"/>
</p:tagLst>
</file>

<file path=ppt/tags/tag10.xml><?xml version="1.0" encoding="utf-8"?>
<p:tagLst xmlns:a="http://schemas.openxmlformats.org/drawingml/2006/main" xmlns:r="http://schemas.openxmlformats.org/officeDocument/2006/relationships" xmlns:p="http://schemas.openxmlformats.org/presentationml/2006/main">
  <p:tag name="SHP" val="DOCUMENTDATA"/>
</p:tagLst>
</file>

<file path=ppt/tags/tag11.xml><?xml version="1.0" encoding="utf-8"?>
<p:tagLst xmlns:a="http://schemas.openxmlformats.org/drawingml/2006/main" xmlns:r="http://schemas.openxmlformats.org/officeDocument/2006/relationships" xmlns:p="http://schemas.openxmlformats.org/presentationml/2006/main">
  <p:tag name="FOOTER" val="LINE"/>
</p:tagLst>
</file>

<file path=ppt/tags/tag12.xml><?xml version="1.0" encoding="utf-8"?>
<p:tagLst xmlns:a="http://schemas.openxmlformats.org/drawingml/2006/main" xmlns:r="http://schemas.openxmlformats.org/officeDocument/2006/relationships" xmlns:p="http://schemas.openxmlformats.org/presentationml/2006/main">
  <p:tag name="SHP" val="DOCUMENTDATA"/>
</p:tagLst>
</file>

<file path=ppt/tags/tag13.xml><?xml version="1.0" encoding="utf-8"?>
<p:tagLst xmlns:a="http://schemas.openxmlformats.org/drawingml/2006/main" xmlns:r="http://schemas.openxmlformats.org/officeDocument/2006/relationships" xmlns:p="http://schemas.openxmlformats.org/presentationml/2006/main">
  <p:tag name="FOOTER" val="LINE"/>
</p:tagLst>
</file>

<file path=ppt/tags/tag14.xml><?xml version="1.0" encoding="utf-8"?>
<p:tagLst xmlns:a="http://schemas.openxmlformats.org/drawingml/2006/main" xmlns:r="http://schemas.openxmlformats.org/officeDocument/2006/relationships" xmlns:p="http://schemas.openxmlformats.org/presentationml/2006/main">
  <p:tag name="SHP" val="DOCUMENTDATA"/>
</p:tagLst>
</file>

<file path=ppt/tags/tag15.xml><?xml version="1.0" encoding="utf-8"?>
<p:tagLst xmlns:a="http://schemas.openxmlformats.org/drawingml/2006/main" xmlns:r="http://schemas.openxmlformats.org/officeDocument/2006/relationships" xmlns:p="http://schemas.openxmlformats.org/presentationml/2006/main">
  <p:tag name="FOOTER" val="LINE"/>
</p:tagLst>
</file>

<file path=ppt/tags/tag16.xml><?xml version="1.0" encoding="utf-8"?>
<p:tagLst xmlns:a="http://schemas.openxmlformats.org/drawingml/2006/main" xmlns:r="http://schemas.openxmlformats.org/officeDocument/2006/relationships" xmlns:p="http://schemas.openxmlformats.org/presentationml/2006/main">
  <p:tag name="SHP" val="DOCUMENTDATA"/>
</p:tagLst>
</file>

<file path=ppt/tags/tag17.xml><?xml version="1.0" encoding="utf-8"?>
<p:tagLst xmlns:a="http://schemas.openxmlformats.org/drawingml/2006/main" xmlns:r="http://schemas.openxmlformats.org/officeDocument/2006/relationships" xmlns:p="http://schemas.openxmlformats.org/presentationml/2006/main">
  <p:tag name="FOOTER" val="LINE"/>
</p:tagLst>
</file>

<file path=ppt/tags/tag18.xml><?xml version="1.0" encoding="utf-8"?>
<p:tagLst xmlns:a="http://schemas.openxmlformats.org/drawingml/2006/main" xmlns:r="http://schemas.openxmlformats.org/officeDocument/2006/relationships" xmlns:p="http://schemas.openxmlformats.org/presentationml/2006/main">
  <p:tag name="SHP" val="DOCUMENTDATA"/>
</p:tagLst>
</file>

<file path=ppt/tags/tag19.xml><?xml version="1.0" encoding="utf-8"?>
<p:tagLst xmlns:a="http://schemas.openxmlformats.org/drawingml/2006/main" xmlns:r="http://schemas.openxmlformats.org/officeDocument/2006/relationships" xmlns:p="http://schemas.openxmlformats.org/presentationml/2006/main">
  <p:tag name="SHP" val="DOCUMENTDATA"/>
</p:tagLst>
</file>

<file path=ppt/tags/tag20.xml><?xml version="1.0" encoding="utf-8"?>
<p:tagLst xmlns:a="http://schemas.openxmlformats.org/drawingml/2006/main" xmlns:r="http://schemas.openxmlformats.org/officeDocument/2006/relationships" xmlns:p="http://schemas.openxmlformats.org/presentationml/2006/main">
  <p:tag name="SHP" val="DOCUMENTDATA"/>
</p:tagLst>
</file>

<file path=ppt/tags/tag21.xml><?xml version="1.0" encoding="utf-8"?>
<p:tagLst xmlns:a="http://schemas.openxmlformats.org/drawingml/2006/main" xmlns:r="http://schemas.openxmlformats.org/officeDocument/2006/relationships" xmlns:p="http://schemas.openxmlformats.org/presentationml/2006/main">
  <p:tag name="LAYOUT" val="ROGUE"/>
</p:tagLst>
</file>

<file path=ppt/tags/tag22.xml><?xml version="1.0" encoding="utf-8"?>
<p:tagLst xmlns:a="http://schemas.openxmlformats.org/drawingml/2006/main" xmlns:r="http://schemas.openxmlformats.org/officeDocument/2006/relationships" xmlns:p="http://schemas.openxmlformats.org/presentationml/2006/main">
  <p:tag name="LAYOUT" val="ROGUE"/>
</p:tagLst>
</file>

<file path=ppt/tags/tag23.xml><?xml version="1.0" encoding="utf-8"?>
<p:tagLst xmlns:a="http://schemas.openxmlformats.org/drawingml/2006/main" xmlns:r="http://schemas.openxmlformats.org/officeDocument/2006/relationships" xmlns:p="http://schemas.openxmlformats.org/presentationml/2006/main">
  <p:tag name="FOOTER" val="LINE"/>
</p:tagLst>
</file>

<file path=ppt/tags/tag24.xml><?xml version="1.0" encoding="utf-8"?>
<p:tagLst xmlns:a="http://schemas.openxmlformats.org/drawingml/2006/main" xmlns:r="http://schemas.openxmlformats.org/officeDocument/2006/relationships" xmlns:p="http://schemas.openxmlformats.org/presentationml/2006/main">
  <p:tag name="SHP" val="DOCUMENTDATA"/>
</p:tagLst>
</file>

<file path=ppt/tags/tag25.xml><?xml version="1.0" encoding="utf-8"?>
<p:tagLst xmlns:a="http://schemas.openxmlformats.org/drawingml/2006/main" xmlns:r="http://schemas.openxmlformats.org/officeDocument/2006/relationships" xmlns:p="http://schemas.openxmlformats.org/presentationml/2006/main">
  <p:tag name="SHP" val="DOCUMENTDATA"/>
</p:tagLst>
</file>

<file path=ppt/tags/tag26.xml><?xml version="1.0" encoding="utf-8"?>
<p:tagLst xmlns:a="http://schemas.openxmlformats.org/drawingml/2006/main" xmlns:r="http://schemas.openxmlformats.org/officeDocument/2006/relationships" xmlns:p="http://schemas.openxmlformats.org/presentationml/2006/main">
  <p:tag name="SHP" val="DOCUMENTDATA"/>
</p:tagLst>
</file>

<file path=ppt/tags/tag27.xml><?xml version="1.0" encoding="utf-8"?>
<p:tagLst xmlns:a="http://schemas.openxmlformats.org/drawingml/2006/main" xmlns:r="http://schemas.openxmlformats.org/officeDocument/2006/relationships" xmlns:p="http://schemas.openxmlformats.org/presentationml/2006/main">
  <p:tag name="SHP" val="DOCUMENTDATA"/>
</p:tagLst>
</file>

<file path=ppt/tags/tag28.xml><?xml version="1.0" encoding="utf-8"?>
<p:tagLst xmlns:a="http://schemas.openxmlformats.org/drawingml/2006/main" xmlns:r="http://schemas.openxmlformats.org/officeDocument/2006/relationships" xmlns:p="http://schemas.openxmlformats.org/presentationml/2006/main">
  <p:tag name="SHP" val="DOCUMENTDATA"/>
</p:tagLst>
</file>

<file path=ppt/tags/tag29.xml><?xml version="1.0" encoding="utf-8"?>
<p:tagLst xmlns:a="http://schemas.openxmlformats.org/drawingml/2006/main" xmlns:r="http://schemas.openxmlformats.org/officeDocument/2006/relationships" xmlns:p="http://schemas.openxmlformats.org/presentationml/2006/main">
  <p:tag name="FOOTER" val="LINE"/>
</p:tagLst>
</file>

<file path=ppt/tags/tag30.xml><?xml version="1.0" encoding="utf-8"?>
<p:tagLst xmlns:a="http://schemas.openxmlformats.org/drawingml/2006/main" xmlns:r="http://schemas.openxmlformats.org/officeDocument/2006/relationships" xmlns:p="http://schemas.openxmlformats.org/presentationml/2006/main">
  <p:tag name="SHP" val="DOCUMENTDATA"/>
</p:tagLst>
</file>

<file path=ppt/tags/tag31.xml><?xml version="1.0" encoding="utf-8"?>
<p:tagLst xmlns:a="http://schemas.openxmlformats.org/drawingml/2006/main" xmlns:r="http://schemas.openxmlformats.org/officeDocument/2006/relationships" xmlns:p="http://schemas.openxmlformats.org/presentationml/2006/main">
  <p:tag name="SHP" val="DOCUMENTDATA"/>
</p:tagLst>
</file>

<file path=ppt/tags/tag32.xml><?xml version="1.0" encoding="utf-8"?>
<p:tagLst xmlns:a="http://schemas.openxmlformats.org/drawingml/2006/main" xmlns:r="http://schemas.openxmlformats.org/officeDocument/2006/relationships" xmlns:p="http://schemas.openxmlformats.org/presentationml/2006/main">
  <p:tag name="SHP" val="DOCUMENTDATA"/>
</p:tagLst>
</file>

<file path=ppt/tags/tag33.xml><?xml version="1.0" encoding="utf-8"?>
<p:tagLst xmlns:a="http://schemas.openxmlformats.org/drawingml/2006/main" xmlns:r="http://schemas.openxmlformats.org/officeDocument/2006/relationships" xmlns:p="http://schemas.openxmlformats.org/presentationml/2006/main">
  <p:tag name="SHP" val="DOCUMENTDATA"/>
</p:tagLst>
</file>

<file path=ppt/tags/tag34.xml><?xml version="1.0" encoding="utf-8"?>
<p:tagLst xmlns:a="http://schemas.openxmlformats.org/drawingml/2006/main" xmlns:r="http://schemas.openxmlformats.org/officeDocument/2006/relationships" xmlns:p="http://schemas.openxmlformats.org/presentationml/2006/main">
  <p:tag name="FOOTER" val="LINE"/>
</p:tagLst>
</file>

<file path=ppt/tags/tag35.xml><?xml version="1.0" encoding="utf-8"?>
<p:tagLst xmlns:a="http://schemas.openxmlformats.org/drawingml/2006/main" xmlns:r="http://schemas.openxmlformats.org/officeDocument/2006/relationships" xmlns:p="http://schemas.openxmlformats.org/presentationml/2006/main">
  <p:tag name="SHP" val="DOCUMENTDATA"/>
</p:tagLst>
</file>

<file path=ppt/tags/tag36.xml><?xml version="1.0" encoding="utf-8"?>
<p:tagLst xmlns:a="http://schemas.openxmlformats.org/drawingml/2006/main" xmlns:r="http://schemas.openxmlformats.org/officeDocument/2006/relationships" xmlns:p="http://schemas.openxmlformats.org/presentationml/2006/main">
  <p:tag name="SHP" val="DOCUMENTDATA"/>
</p:tagLst>
</file>

<file path=ppt/tags/tag37.xml><?xml version="1.0" encoding="utf-8"?>
<p:tagLst xmlns:a="http://schemas.openxmlformats.org/drawingml/2006/main" xmlns:r="http://schemas.openxmlformats.org/officeDocument/2006/relationships" xmlns:p="http://schemas.openxmlformats.org/presentationml/2006/main">
  <p:tag name="FOOTER" val="LINE"/>
</p:tagLst>
</file>

<file path=ppt/tags/tag38.xml><?xml version="1.0" encoding="utf-8"?>
<p:tagLst xmlns:a="http://schemas.openxmlformats.org/drawingml/2006/main" xmlns:r="http://schemas.openxmlformats.org/officeDocument/2006/relationships" xmlns:p="http://schemas.openxmlformats.org/presentationml/2006/main">
  <p:tag name="SHP" val="DOCUMENTDATA"/>
</p:tagLst>
</file>

<file path=ppt/tags/tag39.xml><?xml version="1.0" encoding="utf-8"?>
<p:tagLst xmlns:a="http://schemas.openxmlformats.org/drawingml/2006/main" xmlns:r="http://schemas.openxmlformats.org/officeDocument/2006/relationships" xmlns:p="http://schemas.openxmlformats.org/presentationml/2006/main">
  <p:tag name="WIDTH" val="691.9462"/>
  <p:tag name="HEIGHT" val="164.105"/>
  <p:tag name="TOP" val="318.8194"/>
  <p:tag name="LEFT" val="70.91819"/>
</p:tagLst>
</file>

<file path=ppt/tags/tag40.xml><?xml version="1.0" encoding="utf-8"?>
<p:tagLst xmlns:a="http://schemas.openxmlformats.org/drawingml/2006/main" xmlns:r="http://schemas.openxmlformats.org/officeDocument/2006/relationships" xmlns:p="http://schemas.openxmlformats.org/presentationml/2006/main">
  <p:tag name="WIDTH" val="81.11433"/>
  <p:tag name="HEIGHT" val="15.53976"/>
  <p:tag name="TOP" val="327.3628"/>
  <p:tag name="LEFT" val="76.21465"/>
</p:tagLst>
</file>

<file path=ppt/tags/tag41.xml><?xml version="1.0" encoding="utf-8"?>
<p:tagLst xmlns:a="http://schemas.openxmlformats.org/drawingml/2006/main" xmlns:r="http://schemas.openxmlformats.org/officeDocument/2006/relationships" xmlns:p="http://schemas.openxmlformats.org/presentationml/2006/main">
  <p:tag name="WIDTH" val="81.11433"/>
  <p:tag name="HEIGHT" val="15.53976"/>
  <p:tag name="TOP" val="327.3628"/>
  <p:tag name="LEFT" val="76.21465"/>
</p:tagLst>
</file>

<file path=ppt/tags/tag42.xml><?xml version="1.0" encoding="utf-8"?>
<p:tagLst xmlns:a="http://schemas.openxmlformats.org/drawingml/2006/main" xmlns:r="http://schemas.openxmlformats.org/officeDocument/2006/relationships" xmlns:p="http://schemas.openxmlformats.org/presentationml/2006/main">
  <p:tag name="WIDTH" val="81.11433"/>
  <p:tag name="HEIGHT" val="15.53976"/>
  <p:tag name="TOP" val="327.3628"/>
  <p:tag name="LEFT" val="76.21465"/>
</p:tagLst>
</file>

<file path=ppt/tags/tag43.xml><?xml version="1.0" encoding="utf-8"?>
<p:tagLst xmlns:a="http://schemas.openxmlformats.org/drawingml/2006/main" xmlns:r="http://schemas.openxmlformats.org/officeDocument/2006/relationships" xmlns:p="http://schemas.openxmlformats.org/presentationml/2006/main">
  <p:tag name="WIDTH" val="81.11433"/>
  <p:tag name="HEIGHT" val="15.53976"/>
  <p:tag name="TOP" val="327.3628"/>
  <p:tag name="LEFT" val="76.21465"/>
</p:tagLst>
</file>

<file path=ppt/tags/tag44.xml><?xml version="1.0" encoding="utf-8"?>
<p:tagLst xmlns:a="http://schemas.openxmlformats.org/drawingml/2006/main" xmlns:r="http://schemas.openxmlformats.org/officeDocument/2006/relationships" xmlns:p="http://schemas.openxmlformats.org/presentationml/2006/main">
  <p:tag name="WIDTH" val="81.11433"/>
  <p:tag name="HEIGHT" val="15.53976"/>
  <p:tag name="TOP" val="327.3628"/>
  <p:tag name="LEFT" val="76.21465"/>
</p:tagLst>
</file>

<file path=ppt/tags/tag45.xml><?xml version="1.0" encoding="utf-8"?>
<p:tagLst xmlns:a="http://schemas.openxmlformats.org/drawingml/2006/main" xmlns:r="http://schemas.openxmlformats.org/officeDocument/2006/relationships" xmlns:p="http://schemas.openxmlformats.org/presentationml/2006/main">
  <p:tag name="SHP" val="SOURCEBOX"/>
</p:tagLst>
</file>

<file path=ppt/tags/tag46.xml><?xml version="1.0" encoding="utf-8"?>
<p:tagLst xmlns:a="http://schemas.openxmlformats.org/drawingml/2006/main" xmlns:r="http://schemas.openxmlformats.org/officeDocument/2006/relationships" xmlns:p="http://schemas.openxmlformats.org/presentationml/2006/main">
  <p:tag name="WIDTH" val="691.9462"/>
  <p:tag name="HEIGHT" val="164.105"/>
  <p:tag name="TOP" val="138.9297"/>
  <p:tag name="LEFT" val="70.6515"/>
</p:tagLst>
</file>

<file path=ppt/tags/tag47.xml><?xml version="1.0" encoding="utf-8"?>
<p:tagLst xmlns:a="http://schemas.openxmlformats.org/drawingml/2006/main" xmlns:r="http://schemas.openxmlformats.org/officeDocument/2006/relationships" xmlns:p="http://schemas.openxmlformats.org/presentationml/2006/main">
  <p:tag name="WIDTH" val="770.8107"/>
  <p:tag name="HEIGHT" val="111.5543"/>
  <p:tag name="TOP" val="7.874016E-05"/>
  <p:tag name="LEFT" val="25.33748"/>
</p:tagLst>
</file>

<file path=ppt/tags/tag48.xml><?xml version="1.0" encoding="utf-8"?>
<p:tagLst xmlns:a="http://schemas.openxmlformats.org/drawingml/2006/main" xmlns:r="http://schemas.openxmlformats.org/officeDocument/2006/relationships" xmlns:p="http://schemas.openxmlformats.org/presentationml/2006/main">
  <p:tag name="WIDTH" val="770.8107"/>
  <p:tag name="HEIGHT" val="111.5543"/>
  <p:tag name="TOP" val="7.874016E-05"/>
  <p:tag name="LEFT" val="25.33748"/>
</p:tagLst>
</file>

<file path=ppt/tags/tag49.xml><?xml version="1.0" encoding="utf-8"?>
<p:tagLst xmlns:a="http://schemas.openxmlformats.org/drawingml/2006/main" xmlns:r="http://schemas.openxmlformats.org/officeDocument/2006/relationships" xmlns:p="http://schemas.openxmlformats.org/presentationml/2006/main">
  <p:tag name="WIDTH" val="770.8107"/>
  <p:tag name="HEIGHT" val="111.5543"/>
  <p:tag name="TOP" val="7.874016E-05"/>
  <p:tag name="LEFT" val="25.33748"/>
</p:tagLst>
</file>

<file path=ppt/tags/tag50.xml><?xml version="1.0" encoding="utf-8"?>
<p:tagLst xmlns:a="http://schemas.openxmlformats.org/drawingml/2006/main" xmlns:r="http://schemas.openxmlformats.org/officeDocument/2006/relationships" xmlns:p="http://schemas.openxmlformats.org/presentationml/2006/main">
  <p:tag name="WIDTH" val="770.8107"/>
  <p:tag name="HEIGHT" val="111.5543"/>
  <p:tag name="TOP" val="7.874016E-05"/>
  <p:tag name="LEFT" val="25.33748"/>
</p:tagLst>
</file>

<file path=ppt/tags/tag51.xml><?xml version="1.0" encoding="utf-8"?>
<p:tagLst xmlns:a="http://schemas.openxmlformats.org/drawingml/2006/main" xmlns:r="http://schemas.openxmlformats.org/officeDocument/2006/relationships" xmlns:p="http://schemas.openxmlformats.org/presentationml/2006/main">
  <p:tag name="WIDTH" val="770.8107"/>
  <p:tag name="HEIGHT" val="111.5543"/>
  <p:tag name="TOP" val="7.874016E-05"/>
  <p:tag name="LEFT" val="25.33748"/>
</p:tagLst>
</file>

<file path=ppt/tags/tag52.xml><?xml version="1.0" encoding="utf-8"?>
<p:tagLst xmlns:a="http://schemas.openxmlformats.org/drawingml/2006/main" xmlns:r="http://schemas.openxmlformats.org/officeDocument/2006/relationships" xmlns:p="http://schemas.openxmlformats.org/presentationml/2006/main">
  <p:tag name="WIDTH" val="770.8107"/>
  <p:tag name="HEIGHT" val="111.5543"/>
  <p:tag name="TOP" val="7.874016E-05"/>
  <p:tag name="LEFT" val="25.33748"/>
</p:tagLst>
</file>

<file path=ppt/tags/tag53.xml><?xml version="1.0" encoding="utf-8"?>
<p:tagLst xmlns:a="http://schemas.openxmlformats.org/drawingml/2006/main" xmlns:r="http://schemas.openxmlformats.org/officeDocument/2006/relationships" xmlns:p="http://schemas.openxmlformats.org/presentationml/2006/main">
  <p:tag name="WIDTH" val="770.8107"/>
  <p:tag name="HEIGHT" val="111.5543"/>
  <p:tag name="TOP" val="7.874016E-05"/>
  <p:tag name="LEFT" val="25.33748"/>
</p:tagLst>
</file>

<file path=ppt/tags/tag54.xml><?xml version="1.0" encoding="utf-8"?>
<p:tagLst xmlns:a="http://schemas.openxmlformats.org/drawingml/2006/main" xmlns:r="http://schemas.openxmlformats.org/officeDocument/2006/relationships" xmlns:p="http://schemas.openxmlformats.org/presentationml/2006/main">
  <p:tag name="SHP" val="SOURCEBOX"/>
</p:tagLst>
</file>

<file path=ppt/tags/tag55.xml><?xml version="1.0" encoding="utf-8"?>
<p:tagLst xmlns:a="http://schemas.openxmlformats.org/drawingml/2006/main" xmlns:r="http://schemas.openxmlformats.org/officeDocument/2006/relationships" xmlns:p="http://schemas.openxmlformats.org/presentationml/2006/main">
  <p:tag name="WIDTH" val="0.1685827"/>
  <p:tag name="HEIGHT" val="0"/>
  <p:tag name="TOP" val="145.395"/>
  <p:tag name="LEFT" val="166.7064"/>
</p:tagLst>
</file>

<file path=ppt/tags/tag56.xml><?xml version="1.0" encoding="utf-8"?>
<p:tagLst xmlns:a="http://schemas.openxmlformats.org/drawingml/2006/main" xmlns:r="http://schemas.openxmlformats.org/officeDocument/2006/relationships" xmlns:p="http://schemas.openxmlformats.org/presentationml/2006/main">
  <p:tag name="RUNINCOMPASS" val="RunInComPass"/>
</p:tagLst>
</file>

<file path=ppt/tags/tag57.xml><?xml version="1.0" encoding="utf-8"?>
<p:tagLst xmlns:a="http://schemas.openxmlformats.org/drawingml/2006/main" xmlns:r="http://schemas.openxmlformats.org/officeDocument/2006/relationships" xmlns:p="http://schemas.openxmlformats.org/presentationml/2006/main">
  <p:tag name="RUNINCOMPASS" val="RunInComPass"/>
</p:tagLst>
</file>

<file path=ppt/tags/tag58.xml><?xml version="1.0" encoding="utf-8"?>
<p:tagLst xmlns:a="http://schemas.openxmlformats.org/drawingml/2006/main" xmlns:r="http://schemas.openxmlformats.org/officeDocument/2006/relationships" xmlns:p="http://schemas.openxmlformats.org/presentationml/2006/main">
  <p:tag name="RUNINCOMPASS" val="RunInComPass"/>
</p:tagLst>
</file>

<file path=ppt/tags/tag59.xml><?xml version="1.0" encoding="utf-8"?>
<p:tagLst xmlns:a="http://schemas.openxmlformats.org/drawingml/2006/main" xmlns:r="http://schemas.openxmlformats.org/officeDocument/2006/relationships" xmlns:p="http://schemas.openxmlformats.org/presentationml/2006/main">
  <p:tag name="SLIDE" val="CUSTOMSLIDE"/>
</p:tagLst>
</file>

<file path=ppt/theme/theme1.xml><?xml version="1.0" encoding="utf-8"?>
<a:theme xmlns:a="http://schemas.openxmlformats.org/drawingml/2006/main" name="3. TNS 4x3 Monitor Template">
  <a:themeElements>
    <a:clrScheme name="TNS Colours">
      <a:dk1>
        <a:sysClr val="windowText" lastClr="000000"/>
      </a:dk1>
      <a:lt1>
        <a:sysClr val="window" lastClr="FFFFFF"/>
      </a:lt1>
      <a:dk2>
        <a:srgbClr val="131C6B"/>
      </a:dk2>
      <a:lt2>
        <a:srgbClr val="3EB1CC"/>
      </a:lt2>
      <a:accent1>
        <a:srgbClr val="C50017"/>
      </a:accent1>
      <a:accent2>
        <a:srgbClr val="F7911E"/>
      </a:accent2>
      <a:accent3>
        <a:srgbClr val="EF5205"/>
      </a:accent3>
      <a:accent4>
        <a:srgbClr val="7A2280"/>
      </a:accent4>
      <a:accent5>
        <a:srgbClr val="4C1D52"/>
      </a:accent5>
      <a:accent6>
        <a:srgbClr val="4655A5"/>
      </a:accent6>
      <a:hlink>
        <a:srgbClr val="4F6128"/>
      </a:hlink>
      <a:folHlink>
        <a:srgbClr val="4F6128"/>
      </a:folHlink>
    </a:clrScheme>
    <a:fontScheme name="TNS Master Fonts">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ltGray">
        <a:solidFill>
          <a:schemeClr val="accent1"/>
        </a:solidFill>
        <a:ln w="12700">
          <a:noFill/>
        </a:ln>
      </a:spPr>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defPPr algn="l">
          <a:defRPr sz="1300" b="0" dirty="0" smtClean="0"/>
        </a:defPPr>
      </a:lstStyle>
      <a:style>
        <a:lnRef idx="2">
          <a:schemeClr val="accent1">
            <a:shade val="50000"/>
          </a:schemeClr>
        </a:lnRef>
        <a:fillRef idx="1">
          <a:schemeClr val="accent1"/>
        </a:fillRef>
        <a:effectRef idx="0">
          <a:schemeClr val="accent1"/>
        </a:effectRef>
        <a:fontRef idx="minor">
          <a:schemeClr val="lt1"/>
        </a:fontRef>
      </a:style>
    </a:spDef>
    <a:lnDef>
      <a:spPr>
        <a:ln w="19050">
          <a:solidFill>
            <a:schemeClr val="tx1"/>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none" lIns="0" tIns="0" rIns="0" bIns="0" rtlCol="0">
        <a:noAutofit/>
      </a:bodyPr>
      <a:lstStyle>
        <a:defPPr>
          <a:defRPr sz="1300" b="0" dirty="0" err="1" smtClean="0">
            <a:solidFill>
              <a:srgbClr val="333333"/>
            </a:solidFill>
            <a:latin typeface="+mn-lt"/>
          </a:defRPr>
        </a:defPPr>
      </a:lstStyle>
    </a:txDef>
  </a:objectDefaults>
  <a:extraClrSchemeLst/>
  <a:custClrLst>
    <a:custClr name="Purple">
      <a:srgbClr val="BB3FC1"/>
    </a:custClr>
    <a:custClr name="Light Purple">
      <a:srgbClr val="798EDF"/>
    </a:custClr>
    <a:custClr name="Light Blue">
      <a:srgbClr val="6DE7F6"/>
    </a:custClr>
    <a:custClr name="Dark Blue">
      <a:srgbClr val="0F7BA2"/>
    </a:custClr>
    <a:custClr name="Red">
      <a:srgbClr val="F1002B"/>
    </a:custClr>
    <a:custClr name="Dark Red - 50%">
      <a:srgbClr val="990002"/>
    </a:custClr>
    <a:custClr name="Gold">
      <a:srgbClr val="FFD138"/>
    </a:custClr>
    <a:custClr name="Light Green">
      <a:srgbClr val="79D738"/>
    </a:custClr>
    <a:custClr name="Mid Green">
      <a:srgbClr val="489A1E"/>
    </a:custClr>
    <a:custClr name="Dark Green">
      <a:srgbClr val="145D04"/>
    </a:custClr>
    <a:custClr name="PPT Gray">
      <a:srgbClr val="333333"/>
    </a:custClr>
    <a:custClr name="Gray-50%">
      <a:srgbClr val="666666"/>
    </a:custClr>
    <a:custClr name="Light Gray-50%">
      <a:srgbClr val="999999"/>
    </a:custClr>
    <a:custClr name="Gray-25%">
      <a:srgbClr val="CCCCCC"/>
    </a:custClr>
    <a:custClr name="Light Gray-25%">
      <a:srgbClr val="DEDEDE"/>
    </a:custClr>
    <a:custClr name="Off White">
      <a:srgbClr val="F2F2F2"/>
    </a:custClr>
  </a:custClrLst>
</a:theme>
</file>

<file path=ppt/theme/theme2.xml><?xml version="1.0" encoding="utf-8"?>
<a:theme xmlns:a="http://schemas.openxmlformats.org/drawingml/2006/main" name="NO Grey Box Masters">
  <a:themeElements>
    <a:clrScheme name="TNS Master Colours">
      <a:dk1>
        <a:sysClr val="windowText" lastClr="000000"/>
      </a:dk1>
      <a:lt1>
        <a:sysClr val="window" lastClr="FFFFFF"/>
      </a:lt1>
      <a:dk2>
        <a:srgbClr val="3B0541"/>
      </a:dk2>
      <a:lt2>
        <a:srgbClr val="7A2280"/>
      </a:lt2>
      <a:accent1>
        <a:srgbClr val="F7911E"/>
      </a:accent1>
      <a:accent2>
        <a:srgbClr val="EF5205"/>
      </a:accent2>
      <a:accent3>
        <a:srgbClr val="C50017"/>
      </a:accent3>
      <a:accent4>
        <a:srgbClr val="3EB1CC"/>
      </a:accent4>
      <a:accent5>
        <a:srgbClr val="4655A5"/>
      </a:accent5>
      <a:accent6>
        <a:srgbClr val="131C6B"/>
      </a:accent6>
      <a:hlink>
        <a:srgbClr val="4F6128"/>
      </a:hlink>
      <a:folHlink>
        <a:srgbClr val="4F6128"/>
      </a:folHlink>
    </a:clrScheme>
    <a:fontScheme name="TNS Master Fonts">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3"/>
        </a:solidFill>
        <a:ln>
          <a:noFill/>
        </a:ln>
      </a:spPr>
      <a:bodyPr rtlCol="0" anchor="t"/>
      <a:lstStyle>
        <a:defPPr algn="l">
          <a:defRPr sz="1600" b="0" dirty="0" smtClean="0"/>
        </a:defPPr>
      </a:lstStyle>
      <a:style>
        <a:lnRef idx="2">
          <a:schemeClr val="accent1">
            <a:shade val="50000"/>
          </a:schemeClr>
        </a:lnRef>
        <a:fillRef idx="1">
          <a:schemeClr val="accent1"/>
        </a:fillRef>
        <a:effectRef idx="0">
          <a:schemeClr val="accent1"/>
        </a:effectRef>
        <a:fontRef idx="minor">
          <a:schemeClr val="lt1"/>
        </a:fontRef>
      </a:style>
    </a:spDef>
    <a:txDef>
      <a:spPr>
        <a:noFill/>
      </a:spPr>
      <a:bodyPr wrap="square" rtlCol="0">
        <a:spAutoFit/>
      </a:bodyPr>
      <a:lstStyle>
        <a:defPPr algn="l">
          <a:defRPr sz="1400" b="0" dirty="0" smtClean="0">
            <a:latin typeface="+mn-lt"/>
          </a:defRPr>
        </a:defPPr>
      </a:lstStyle>
    </a:txDef>
  </a:objectDefaults>
  <a:extraClrSchemeLst/>
</a:theme>
</file>

<file path=ppt/theme/theme3.xml><?xml version="1.0" encoding="utf-8"?>
<a:theme xmlns:a="http://schemas.openxmlformats.org/drawingml/2006/main" name="5_NO Grey Box Masters">
  <a:themeElements>
    <a:clrScheme name="TNS Master Colours">
      <a:dk1>
        <a:sysClr val="windowText" lastClr="000000"/>
      </a:dk1>
      <a:lt1>
        <a:sysClr val="window" lastClr="FFFFFF"/>
      </a:lt1>
      <a:dk2>
        <a:srgbClr val="3B0541"/>
      </a:dk2>
      <a:lt2>
        <a:srgbClr val="7A2280"/>
      </a:lt2>
      <a:accent1>
        <a:srgbClr val="F7911E"/>
      </a:accent1>
      <a:accent2>
        <a:srgbClr val="EF5205"/>
      </a:accent2>
      <a:accent3>
        <a:srgbClr val="C50017"/>
      </a:accent3>
      <a:accent4>
        <a:srgbClr val="3EB1CC"/>
      </a:accent4>
      <a:accent5>
        <a:srgbClr val="4655A5"/>
      </a:accent5>
      <a:accent6>
        <a:srgbClr val="131C6B"/>
      </a:accent6>
      <a:hlink>
        <a:srgbClr val="4F6128"/>
      </a:hlink>
      <a:folHlink>
        <a:srgbClr val="4F6128"/>
      </a:folHlink>
    </a:clrScheme>
    <a:fontScheme name="TNS Master Fonts">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3"/>
        </a:solidFill>
        <a:ln>
          <a:noFill/>
        </a:ln>
      </a:spPr>
      <a:bodyPr rtlCol="0" anchor="t"/>
      <a:lstStyle>
        <a:defPPr algn="l">
          <a:defRPr sz="1600" b="0" dirty="0" smtClean="0"/>
        </a:defPPr>
      </a:lstStyle>
      <a:style>
        <a:lnRef idx="2">
          <a:schemeClr val="accent1">
            <a:shade val="50000"/>
          </a:schemeClr>
        </a:lnRef>
        <a:fillRef idx="1">
          <a:schemeClr val="accent1"/>
        </a:fillRef>
        <a:effectRef idx="0">
          <a:schemeClr val="accent1"/>
        </a:effectRef>
        <a:fontRef idx="minor">
          <a:schemeClr val="lt1"/>
        </a:fontRef>
      </a:style>
    </a:spDef>
    <a:txDef>
      <a:spPr>
        <a:noFill/>
      </a:spPr>
      <a:bodyPr wrap="square" rtlCol="0">
        <a:spAutoFit/>
      </a:bodyPr>
      <a:lstStyle>
        <a:defPPr algn="l">
          <a:defRPr sz="1400" b="0" dirty="0" smtClean="0">
            <a:latin typeface="+mn-lt"/>
          </a:defRPr>
        </a:defPPr>
      </a:lstStyle>
    </a:txDef>
  </a:objectDefaults>
  <a:extraClrSchemeLst/>
</a:theme>
</file>

<file path=ppt/theme/theme4.xml><?xml version="1.0" encoding="utf-8"?>
<a:theme xmlns:a="http://schemas.openxmlformats.org/drawingml/2006/main" name="1_NO Grey Box Masters">
  <a:themeElements>
    <a:clrScheme name="TNS Master Colours">
      <a:dk1>
        <a:sysClr val="windowText" lastClr="000000"/>
      </a:dk1>
      <a:lt1>
        <a:sysClr val="window" lastClr="FFFFFF"/>
      </a:lt1>
      <a:dk2>
        <a:srgbClr val="3B0541"/>
      </a:dk2>
      <a:lt2>
        <a:srgbClr val="7A2280"/>
      </a:lt2>
      <a:accent1>
        <a:srgbClr val="F7911E"/>
      </a:accent1>
      <a:accent2>
        <a:srgbClr val="EF5205"/>
      </a:accent2>
      <a:accent3>
        <a:srgbClr val="C50017"/>
      </a:accent3>
      <a:accent4>
        <a:srgbClr val="3EB1CC"/>
      </a:accent4>
      <a:accent5>
        <a:srgbClr val="4655A5"/>
      </a:accent5>
      <a:accent6>
        <a:srgbClr val="131C6B"/>
      </a:accent6>
      <a:hlink>
        <a:srgbClr val="4F6128"/>
      </a:hlink>
      <a:folHlink>
        <a:srgbClr val="4F6128"/>
      </a:folHlink>
    </a:clrScheme>
    <a:fontScheme name="TNS Master Fonts">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3"/>
        </a:solidFill>
        <a:ln>
          <a:noFill/>
        </a:ln>
      </a:spPr>
      <a:bodyPr rtlCol="0" anchor="t"/>
      <a:lstStyle>
        <a:defPPr algn="l">
          <a:defRPr sz="1600" b="0" dirty="0" smtClean="0"/>
        </a:defPPr>
      </a:lstStyle>
      <a:style>
        <a:lnRef idx="2">
          <a:schemeClr val="accent1">
            <a:shade val="50000"/>
          </a:schemeClr>
        </a:lnRef>
        <a:fillRef idx="1">
          <a:schemeClr val="accent1"/>
        </a:fillRef>
        <a:effectRef idx="0">
          <a:schemeClr val="accent1"/>
        </a:effectRef>
        <a:fontRef idx="minor">
          <a:schemeClr val="lt1"/>
        </a:fontRef>
      </a:style>
    </a:spDef>
    <a:txDef>
      <a:spPr>
        <a:noFill/>
      </a:spPr>
      <a:bodyPr wrap="square" rtlCol="0">
        <a:spAutoFit/>
      </a:bodyPr>
      <a:lstStyle>
        <a:defPPr algn="l">
          <a:defRPr sz="1400" b="0" dirty="0" smtClean="0">
            <a:latin typeface="+mn-lt"/>
          </a:defRPr>
        </a:defPPr>
      </a:lstStyle>
    </a:txDef>
  </a:objectDefaults>
  <a:extraClrSchemeLst/>
</a:theme>
</file>

<file path=ppt/theme/theme5.xml><?xml version="1.0" encoding="utf-8"?>
<a:theme xmlns:a="http://schemas.openxmlformats.org/drawingml/2006/main" name="2_NO Grey Box Masters">
  <a:themeElements>
    <a:clrScheme name="TNS Master Colours">
      <a:dk1>
        <a:sysClr val="windowText" lastClr="000000"/>
      </a:dk1>
      <a:lt1>
        <a:sysClr val="window" lastClr="FFFFFF"/>
      </a:lt1>
      <a:dk2>
        <a:srgbClr val="3B0541"/>
      </a:dk2>
      <a:lt2>
        <a:srgbClr val="7A2280"/>
      </a:lt2>
      <a:accent1>
        <a:srgbClr val="F7911E"/>
      </a:accent1>
      <a:accent2>
        <a:srgbClr val="EF5205"/>
      </a:accent2>
      <a:accent3>
        <a:srgbClr val="C50017"/>
      </a:accent3>
      <a:accent4>
        <a:srgbClr val="3EB1CC"/>
      </a:accent4>
      <a:accent5>
        <a:srgbClr val="4655A5"/>
      </a:accent5>
      <a:accent6>
        <a:srgbClr val="131C6B"/>
      </a:accent6>
      <a:hlink>
        <a:srgbClr val="4F6128"/>
      </a:hlink>
      <a:folHlink>
        <a:srgbClr val="4F6128"/>
      </a:folHlink>
    </a:clrScheme>
    <a:fontScheme name="TNS Master Fonts">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3"/>
        </a:solidFill>
        <a:ln>
          <a:noFill/>
        </a:ln>
      </a:spPr>
      <a:bodyPr rtlCol="0" anchor="t"/>
      <a:lstStyle>
        <a:defPPr algn="l">
          <a:defRPr sz="1600" b="0" dirty="0" smtClean="0"/>
        </a:defPPr>
      </a:lstStyle>
      <a:style>
        <a:lnRef idx="2">
          <a:schemeClr val="accent1">
            <a:shade val="50000"/>
          </a:schemeClr>
        </a:lnRef>
        <a:fillRef idx="1">
          <a:schemeClr val="accent1"/>
        </a:fillRef>
        <a:effectRef idx="0">
          <a:schemeClr val="accent1"/>
        </a:effectRef>
        <a:fontRef idx="minor">
          <a:schemeClr val="lt1"/>
        </a:fontRef>
      </a:style>
    </a:spDef>
    <a:txDef>
      <a:spPr>
        <a:noFill/>
      </a:spPr>
      <a:bodyPr wrap="square" rtlCol="0">
        <a:spAutoFit/>
      </a:bodyPr>
      <a:lstStyle>
        <a:defPPr algn="l">
          <a:defRPr sz="1400" b="0" dirty="0" smtClean="0">
            <a:latin typeface="+mn-lt"/>
          </a:defRPr>
        </a:defPPr>
      </a:lstStyle>
    </a:txDef>
  </a:objectDefaults>
  <a:extraClrSchemeLst/>
</a:theme>
</file>

<file path=ppt/theme/theme6.xml><?xml version="1.0" encoding="utf-8"?>
<a:theme xmlns:a="http://schemas.openxmlformats.org/drawingml/2006/main" name="6_3. TNS 4x3 Monitor Template">
  <a:themeElements>
    <a:clrScheme name="TNS Colours">
      <a:dk1>
        <a:sysClr val="windowText" lastClr="000000"/>
      </a:dk1>
      <a:lt1>
        <a:sysClr val="window" lastClr="FFFFFF"/>
      </a:lt1>
      <a:dk2>
        <a:srgbClr val="131C6B"/>
      </a:dk2>
      <a:lt2>
        <a:srgbClr val="3EB1CC"/>
      </a:lt2>
      <a:accent1>
        <a:srgbClr val="C50017"/>
      </a:accent1>
      <a:accent2>
        <a:srgbClr val="F7911E"/>
      </a:accent2>
      <a:accent3>
        <a:srgbClr val="EF5205"/>
      </a:accent3>
      <a:accent4>
        <a:srgbClr val="7A2280"/>
      </a:accent4>
      <a:accent5>
        <a:srgbClr val="4C1D52"/>
      </a:accent5>
      <a:accent6>
        <a:srgbClr val="4655A5"/>
      </a:accent6>
      <a:hlink>
        <a:srgbClr val="4F6128"/>
      </a:hlink>
      <a:folHlink>
        <a:srgbClr val="4F6128"/>
      </a:folHlink>
    </a:clrScheme>
    <a:fontScheme name="TNS Master Fonts">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ltGray">
        <a:solidFill>
          <a:schemeClr val="accent1"/>
        </a:solidFill>
        <a:ln w="12700">
          <a:noFill/>
        </a:ln>
      </a:spPr>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defPPr algn="l">
          <a:defRPr sz="1300" b="0" dirty="0" smtClean="0"/>
        </a:defPPr>
      </a:lstStyle>
      <a:style>
        <a:lnRef idx="2">
          <a:schemeClr val="accent1">
            <a:shade val="50000"/>
          </a:schemeClr>
        </a:lnRef>
        <a:fillRef idx="1">
          <a:schemeClr val="accent1"/>
        </a:fillRef>
        <a:effectRef idx="0">
          <a:schemeClr val="accent1"/>
        </a:effectRef>
        <a:fontRef idx="minor">
          <a:schemeClr val="lt1"/>
        </a:fontRef>
      </a:style>
    </a:spDef>
    <a:lnDef>
      <a:spPr>
        <a:ln w="19050">
          <a:solidFill>
            <a:schemeClr val="tx1"/>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none" lIns="0" tIns="0" rIns="0" bIns="0" rtlCol="0">
        <a:noAutofit/>
      </a:bodyPr>
      <a:lstStyle>
        <a:defPPr>
          <a:defRPr sz="1300" b="0" dirty="0" err="1" smtClean="0">
            <a:solidFill>
              <a:srgbClr val="333333"/>
            </a:solidFill>
            <a:latin typeface="+mn-lt"/>
          </a:defRPr>
        </a:defPPr>
      </a:lstStyle>
    </a:txDef>
  </a:objectDefaults>
  <a:extraClrSchemeLst/>
  <a:custClrLst>
    <a:custClr name="Purple">
      <a:srgbClr val="BB3FC1"/>
    </a:custClr>
    <a:custClr name="Light Purple">
      <a:srgbClr val="798EDF"/>
    </a:custClr>
    <a:custClr name="Light Blue">
      <a:srgbClr val="6DE7F6"/>
    </a:custClr>
    <a:custClr name="Dark Blue">
      <a:srgbClr val="0F7BA2"/>
    </a:custClr>
    <a:custClr name="Red">
      <a:srgbClr val="F1002B"/>
    </a:custClr>
    <a:custClr name="Dark Red - 50%">
      <a:srgbClr val="990002"/>
    </a:custClr>
    <a:custClr name="Gold">
      <a:srgbClr val="FFD138"/>
    </a:custClr>
    <a:custClr name="Light Green">
      <a:srgbClr val="79D738"/>
    </a:custClr>
    <a:custClr name="Mid Green">
      <a:srgbClr val="489A1E"/>
    </a:custClr>
    <a:custClr name="Dark Green">
      <a:srgbClr val="145D04"/>
    </a:custClr>
    <a:custClr name="PPT Gray">
      <a:srgbClr val="333333"/>
    </a:custClr>
    <a:custClr name="Gray-50%">
      <a:srgbClr val="666666"/>
    </a:custClr>
    <a:custClr name="Light Gray-50%">
      <a:srgbClr val="999999"/>
    </a:custClr>
    <a:custClr name="Gray-25%">
      <a:srgbClr val="CCCCCC"/>
    </a:custClr>
    <a:custClr name="Light Gray-25%">
      <a:srgbClr val="DEDEDE"/>
    </a:custClr>
    <a:custClr name="Off White">
      <a:srgbClr val="F2F2F2"/>
    </a:custClr>
  </a:custClrLst>
</a:theme>
</file>

<file path=ppt/theme/theme7.xml><?xml version="1.0" encoding="utf-8"?>
<a:theme xmlns:a="http://schemas.openxmlformats.org/drawingml/2006/main" name="1_3. TNS 4x3 Monitor Template">
  <a:themeElements>
    <a:clrScheme name="TNS Colours">
      <a:dk1>
        <a:sysClr val="windowText" lastClr="000000"/>
      </a:dk1>
      <a:lt1>
        <a:sysClr val="window" lastClr="FFFFFF"/>
      </a:lt1>
      <a:dk2>
        <a:srgbClr val="131C6B"/>
      </a:dk2>
      <a:lt2>
        <a:srgbClr val="3EB1CC"/>
      </a:lt2>
      <a:accent1>
        <a:srgbClr val="C50017"/>
      </a:accent1>
      <a:accent2>
        <a:srgbClr val="F7911E"/>
      </a:accent2>
      <a:accent3>
        <a:srgbClr val="EF5205"/>
      </a:accent3>
      <a:accent4>
        <a:srgbClr val="7A2280"/>
      </a:accent4>
      <a:accent5>
        <a:srgbClr val="4C1D52"/>
      </a:accent5>
      <a:accent6>
        <a:srgbClr val="4655A5"/>
      </a:accent6>
      <a:hlink>
        <a:srgbClr val="4F6128"/>
      </a:hlink>
      <a:folHlink>
        <a:srgbClr val="4F6128"/>
      </a:folHlink>
    </a:clrScheme>
    <a:fontScheme name="TNS Master Fonts">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ltGray">
        <a:solidFill>
          <a:schemeClr val="accent1"/>
        </a:solidFill>
        <a:ln w="12700">
          <a:noFill/>
        </a:ln>
      </a:spPr>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defPPr algn="l">
          <a:defRPr sz="1300" b="0" dirty="0" smtClean="0"/>
        </a:defPPr>
      </a:lstStyle>
      <a:style>
        <a:lnRef idx="2">
          <a:schemeClr val="accent1">
            <a:shade val="50000"/>
          </a:schemeClr>
        </a:lnRef>
        <a:fillRef idx="1">
          <a:schemeClr val="accent1"/>
        </a:fillRef>
        <a:effectRef idx="0">
          <a:schemeClr val="accent1"/>
        </a:effectRef>
        <a:fontRef idx="minor">
          <a:schemeClr val="lt1"/>
        </a:fontRef>
      </a:style>
    </a:spDef>
    <a:lnDef>
      <a:spPr>
        <a:ln w="19050">
          <a:solidFill>
            <a:schemeClr val="tx1"/>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none" lIns="0" tIns="0" rIns="0" bIns="0" rtlCol="0">
        <a:noAutofit/>
      </a:bodyPr>
      <a:lstStyle>
        <a:defPPr>
          <a:defRPr sz="1300" b="0" dirty="0" err="1" smtClean="0">
            <a:solidFill>
              <a:srgbClr val="333333"/>
            </a:solidFill>
            <a:latin typeface="+mn-lt"/>
          </a:defRPr>
        </a:defPPr>
      </a:lstStyle>
    </a:txDef>
  </a:objectDefaults>
  <a:extraClrSchemeLst/>
  <a:custClrLst>
    <a:custClr name="Purple">
      <a:srgbClr val="BB3FC1"/>
    </a:custClr>
    <a:custClr name="Light Purple">
      <a:srgbClr val="798EDF"/>
    </a:custClr>
    <a:custClr name="Light Blue">
      <a:srgbClr val="6DE7F6"/>
    </a:custClr>
    <a:custClr name="Dark Blue">
      <a:srgbClr val="0F7BA2"/>
    </a:custClr>
    <a:custClr name="Red">
      <a:srgbClr val="F1002B"/>
    </a:custClr>
    <a:custClr name="Dark Red - 50%">
      <a:srgbClr val="990002"/>
    </a:custClr>
    <a:custClr name="Gold">
      <a:srgbClr val="FFD138"/>
    </a:custClr>
    <a:custClr name="Light Green">
      <a:srgbClr val="79D738"/>
    </a:custClr>
    <a:custClr name="Mid Green">
      <a:srgbClr val="489A1E"/>
    </a:custClr>
    <a:custClr name="Dark Green">
      <a:srgbClr val="145D04"/>
    </a:custClr>
    <a:custClr name="PPT Gray">
      <a:srgbClr val="333333"/>
    </a:custClr>
    <a:custClr name="Gray-50%">
      <a:srgbClr val="666666"/>
    </a:custClr>
    <a:custClr name="Light Gray-50%">
      <a:srgbClr val="999999"/>
    </a:custClr>
    <a:custClr name="Gray-25%">
      <a:srgbClr val="CCCCCC"/>
    </a:custClr>
    <a:custClr name="Light Gray-25%">
      <a:srgbClr val="DEDEDE"/>
    </a:custClr>
    <a:custClr name="Off White">
      <a:srgbClr val="F2F2F2"/>
    </a:custClr>
  </a:custClrLst>
</a:theme>
</file>

<file path=ppt/theme/theme8.xml><?xml version="1.0" encoding="utf-8"?>
<a:theme xmlns:a="http://schemas.openxmlformats.org/drawingml/2006/main" name="2_3. TNS 4x3 Monitor Template">
  <a:themeElements>
    <a:clrScheme name="TNS Colours">
      <a:dk1>
        <a:sysClr val="windowText" lastClr="000000"/>
      </a:dk1>
      <a:lt1>
        <a:sysClr val="window" lastClr="FFFFFF"/>
      </a:lt1>
      <a:dk2>
        <a:srgbClr val="131C6B"/>
      </a:dk2>
      <a:lt2>
        <a:srgbClr val="3EB1CC"/>
      </a:lt2>
      <a:accent1>
        <a:srgbClr val="C50017"/>
      </a:accent1>
      <a:accent2>
        <a:srgbClr val="F7911E"/>
      </a:accent2>
      <a:accent3>
        <a:srgbClr val="EF5205"/>
      </a:accent3>
      <a:accent4>
        <a:srgbClr val="7A2280"/>
      </a:accent4>
      <a:accent5>
        <a:srgbClr val="4C1D52"/>
      </a:accent5>
      <a:accent6>
        <a:srgbClr val="4655A5"/>
      </a:accent6>
      <a:hlink>
        <a:srgbClr val="4F6128"/>
      </a:hlink>
      <a:folHlink>
        <a:srgbClr val="4F6128"/>
      </a:folHlink>
    </a:clrScheme>
    <a:fontScheme name="TNS Master Fonts">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ltGray">
        <a:solidFill>
          <a:schemeClr val="accent1"/>
        </a:solidFill>
        <a:ln w="12700">
          <a:noFill/>
        </a:ln>
      </a:spPr>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defPPr algn="l">
          <a:defRPr sz="1300" b="0" dirty="0" smtClean="0"/>
        </a:defPPr>
      </a:lstStyle>
      <a:style>
        <a:lnRef idx="2">
          <a:schemeClr val="accent1">
            <a:shade val="50000"/>
          </a:schemeClr>
        </a:lnRef>
        <a:fillRef idx="1">
          <a:schemeClr val="accent1"/>
        </a:fillRef>
        <a:effectRef idx="0">
          <a:schemeClr val="accent1"/>
        </a:effectRef>
        <a:fontRef idx="minor">
          <a:schemeClr val="lt1"/>
        </a:fontRef>
      </a:style>
    </a:spDef>
    <a:lnDef>
      <a:spPr>
        <a:ln w="19050">
          <a:solidFill>
            <a:schemeClr val="tx1"/>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none" lIns="0" tIns="0" rIns="0" bIns="0" rtlCol="0">
        <a:noAutofit/>
      </a:bodyPr>
      <a:lstStyle>
        <a:defPPr>
          <a:defRPr sz="1300" b="0" dirty="0" err="1" smtClean="0">
            <a:solidFill>
              <a:srgbClr val="333333"/>
            </a:solidFill>
            <a:latin typeface="+mn-lt"/>
          </a:defRPr>
        </a:defPPr>
      </a:lstStyle>
    </a:txDef>
  </a:objectDefaults>
  <a:extraClrSchemeLst/>
  <a:custClrLst>
    <a:custClr name="Purple">
      <a:srgbClr val="BB3FC1"/>
    </a:custClr>
    <a:custClr name="Light Purple">
      <a:srgbClr val="798EDF"/>
    </a:custClr>
    <a:custClr name="Light Blue">
      <a:srgbClr val="6DE7F6"/>
    </a:custClr>
    <a:custClr name="Dark Blue">
      <a:srgbClr val="0F7BA2"/>
    </a:custClr>
    <a:custClr name="Red">
      <a:srgbClr val="F1002B"/>
    </a:custClr>
    <a:custClr name="Dark Red - 50%">
      <a:srgbClr val="990002"/>
    </a:custClr>
    <a:custClr name="Gold">
      <a:srgbClr val="FFD138"/>
    </a:custClr>
    <a:custClr name="Light Green">
      <a:srgbClr val="79D738"/>
    </a:custClr>
    <a:custClr name="Mid Green">
      <a:srgbClr val="489A1E"/>
    </a:custClr>
    <a:custClr name="Dark Green">
      <a:srgbClr val="145D04"/>
    </a:custClr>
    <a:custClr name="PPT Gray">
      <a:srgbClr val="333333"/>
    </a:custClr>
    <a:custClr name="Gray-50%">
      <a:srgbClr val="666666"/>
    </a:custClr>
    <a:custClr name="Light Gray-50%">
      <a:srgbClr val="999999"/>
    </a:custClr>
    <a:custClr name="Gray-25%">
      <a:srgbClr val="CCCCCC"/>
    </a:custClr>
    <a:custClr name="Light Gray-25%">
      <a:srgbClr val="DEDEDE"/>
    </a:custClr>
    <a:custClr name="Off White">
      <a:srgbClr val="F2F2F2"/>
    </a:custClr>
  </a:custClrLst>
</a:theme>
</file>

<file path=ppt/theme/theme9.xml><?xml version="1.0" encoding="utf-8"?>
<a:theme xmlns:a="http://schemas.openxmlformats.org/drawingml/2006/main" name="3_3. TNS 4x3 Monitor Template">
  <a:themeElements>
    <a:clrScheme name="TNS Colours">
      <a:dk1>
        <a:sysClr val="windowText" lastClr="000000"/>
      </a:dk1>
      <a:lt1>
        <a:sysClr val="window" lastClr="FFFFFF"/>
      </a:lt1>
      <a:dk2>
        <a:srgbClr val="131C6B"/>
      </a:dk2>
      <a:lt2>
        <a:srgbClr val="3EB1CC"/>
      </a:lt2>
      <a:accent1>
        <a:srgbClr val="C50017"/>
      </a:accent1>
      <a:accent2>
        <a:srgbClr val="F7911E"/>
      </a:accent2>
      <a:accent3>
        <a:srgbClr val="EF5205"/>
      </a:accent3>
      <a:accent4>
        <a:srgbClr val="7A2280"/>
      </a:accent4>
      <a:accent5>
        <a:srgbClr val="4C1D52"/>
      </a:accent5>
      <a:accent6>
        <a:srgbClr val="4655A5"/>
      </a:accent6>
      <a:hlink>
        <a:srgbClr val="4F6128"/>
      </a:hlink>
      <a:folHlink>
        <a:srgbClr val="4F6128"/>
      </a:folHlink>
    </a:clrScheme>
    <a:fontScheme name="TNS Master Fonts">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ltGray">
        <a:solidFill>
          <a:schemeClr val="accent1"/>
        </a:solidFill>
        <a:ln w="12700">
          <a:noFill/>
        </a:ln>
      </a:spPr>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defPPr algn="l">
          <a:defRPr sz="1300" b="0" dirty="0" smtClean="0"/>
        </a:defPPr>
      </a:lstStyle>
      <a:style>
        <a:lnRef idx="2">
          <a:schemeClr val="accent1">
            <a:shade val="50000"/>
          </a:schemeClr>
        </a:lnRef>
        <a:fillRef idx="1">
          <a:schemeClr val="accent1"/>
        </a:fillRef>
        <a:effectRef idx="0">
          <a:schemeClr val="accent1"/>
        </a:effectRef>
        <a:fontRef idx="minor">
          <a:schemeClr val="lt1"/>
        </a:fontRef>
      </a:style>
    </a:spDef>
    <a:lnDef>
      <a:spPr>
        <a:ln w="19050">
          <a:solidFill>
            <a:schemeClr val="tx1"/>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none" lIns="0" tIns="0" rIns="0" bIns="0" rtlCol="0">
        <a:noAutofit/>
      </a:bodyPr>
      <a:lstStyle>
        <a:defPPr>
          <a:defRPr sz="1300" b="0" dirty="0" err="1" smtClean="0">
            <a:solidFill>
              <a:srgbClr val="333333"/>
            </a:solidFill>
            <a:latin typeface="+mn-lt"/>
          </a:defRPr>
        </a:defPPr>
      </a:lstStyle>
    </a:txDef>
  </a:objectDefaults>
  <a:extraClrSchemeLst/>
  <a:custClrLst>
    <a:custClr name="Purple">
      <a:srgbClr val="BB3FC1"/>
    </a:custClr>
    <a:custClr name="Light Purple">
      <a:srgbClr val="798EDF"/>
    </a:custClr>
    <a:custClr name="Light Blue">
      <a:srgbClr val="6DE7F6"/>
    </a:custClr>
    <a:custClr name="Dark Blue">
      <a:srgbClr val="0F7BA2"/>
    </a:custClr>
    <a:custClr name="Red">
      <a:srgbClr val="F1002B"/>
    </a:custClr>
    <a:custClr name="Dark Red - 50%">
      <a:srgbClr val="990002"/>
    </a:custClr>
    <a:custClr name="Gold">
      <a:srgbClr val="FFD138"/>
    </a:custClr>
    <a:custClr name="Light Green">
      <a:srgbClr val="79D738"/>
    </a:custClr>
    <a:custClr name="Mid Green">
      <a:srgbClr val="489A1E"/>
    </a:custClr>
    <a:custClr name="Dark Green">
      <a:srgbClr val="145D04"/>
    </a:custClr>
    <a:custClr name="PPT Gray">
      <a:srgbClr val="333333"/>
    </a:custClr>
    <a:custClr name="Gray-50%">
      <a:srgbClr val="666666"/>
    </a:custClr>
    <a:custClr name="Light Gray-50%">
      <a:srgbClr val="999999"/>
    </a:custClr>
    <a:custClr name="Gray-25%">
      <a:srgbClr val="CCCCCC"/>
    </a:custClr>
    <a:custClr name="Light Gray-25%">
      <a:srgbClr val="DEDEDE"/>
    </a:custClr>
    <a:custClr name="Off White">
      <a:srgbClr val="F2F2F2"/>
    </a:custClr>
  </a:custClrLst>
</a:theme>
</file>

<file path=ppt/theme/theme10.xml><?xml version="1.0" encoding="utf-8"?>
<a:theme xmlns:a="http://schemas.openxmlformats.org/drawingml/2006/main" name="4_3. TNS 4x3 Monitor 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NS Master Fonts">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ltGray">
        <a:solidFill>
          <a:schemeClr val="accent1"/>
        </a:solidFill>
        <a:ln w="12700">
          <a:noFill/>
        </a:ln>
      </a:spPr>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defPPr algn="l">
          <a:defRPr sz="1300" b="0" dirty="0" smtClean="0"/>
        </a:defPPr>
      </a:lstStyle>
      <a:style>
        <a:lnRef idx="2">
          <a:schemeClr val="accent1">
            <a:shade val="50000"/>
          </a:schemeClr>
        </a:lnRef>
        <a:fillRef idx="1">
          <a:schemeClr val="accent1"/>
        </a:fillRef>
        <a:effectRef idx="0">
          <a:schemeClr val="accent1"/>
        </a:effectRef>
        <a:fontRef idx="minor">
          <a:schemeClr val="lt1"/>
        </a:fontRef>
      </a:style>
    </a:spDef>
    <a:lnDef>
      <a:spPr>
        <a:ln w="19050">
          <a:solidFill>
            <a:schemeClr val="tx1"/>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none" lIns="0" tIns="0" rIns="0" bIns="0" rtlCol="0">
        <a:noAutofit/>
      </a:bodyPr>
      <a:lstStyle>
        <a:defPPr>
          <a:defRPr sz="1300" b="0" dirty="0" err="1" smtClean="0">
            <a:solidFill>
              <a:srgbClr val="333333"/>
            </a:solidFill>
            <a:latin typeface="+mn-lt"/>
          </a:defRPr>
        </a:defPPr>
      </a:lstStyle>
    </a:txDef>
  </a:objectDefaults>
  <a:extraClrSchemeLst/>
  <a:custClrLst>
    <a:custClr name="Purple">
      <a:srgbClr val="BB3FC1"/>
    </a:custClr>
    <a:custClr name="Light Purple">
      <a:srgbClr val="798EDF"/>
    </a:custClr>
    <a:custClr name="Light Blue">
      <a:srgbClr val="6DE7F6"/>
    </a:custClr>
    <a:custClr name="Dark Blue">
      <a:srgbClr val="0F7BA2"/>
    </a:custClr>
    <a:custClr name="Red">
      <a:srgbClr val="F1002B"/>
    </a:custClr>
    <a:custClr name="Dark Red - 50%">
      <a:srgbClr val="990002"/>
    </a:custClr>
    <a:custClr name="Gold">
      <a:srgbClr val="FFD138"/>
    </a:custClr>
    <a:custClr name="Light Green">
      <a:srgbClr val="79D738"/>
    </a:custClr>
    <a:custClr name="Mid Green">
      <a:srgbClr val="489A1E"/>
    </a:custClr>
    <a:custClr name="Dark Green">
      <a:srgbClr val="145D04"/>
    </a:custClr>
    <a:custClr name="PPT Gray">
      <a:srgbClr val="333333"/>
    </a:custClr>
    <a:custClr name="Gray-50%">
      <a:srgbClr val="666666"/>
    </a:custClr>
    <a:custClr name="Light Gray-50%">
      <a:srgbClr val="999999"/>
    </a:custClr>
    <a:custClr name="Gray-25%">
      <a:srgbClr val="CCCCCC"/>
    </a:custClr>
    <a:custClr name="Light Gray-25%">
      <a:srgbClr val="DEDEDE"/>
    </a:custClr>
    <a:custClr name="Off White">
      <a:srgbClr val="F2F2F2"/>
    </a:custClr>
  </a:custClrLst>
</a:theme>
</file>

<file path=ppt/theme/theme11.xml><?xml version="1.0" encoding="utf-8"?>
<a:theme xmlns:a="http://schemas.openxmlformats.org/drawingml/2006/main" name="13_Standard">
  <a:themeElements>
    <a:clrScheme name="TNS Global">
      <a:dk1>
        <a:srgbClr val="333333"/>
      </a:dk1>
      <a:lt1>
        <a:sysClr val="window" lastClr="FFFFFF"/>
      </a:lt1>
      <a:dk2>
        <a:srgbClr val="131C6B"/>
      </a:dk2>
      <a:lt2>
        <a:srgbClr val="3EB1CC"/>
      </a:lt2>
      <a:accent1>
        <a:srgbClr val="C50017"/>
      </a:accent1>
      <a:accent2>
        <a:srgbClr val="F7911E"/>
      </a:accent2>
      <a:accent3>
        <a:srgbClr val="EF5205"/>
      </a:accent3>
      <a:accent4>
        <a:srgbClr val="7A2280"/>
      </a:accent4>
      <a:accent5>
        <a:srgbClr val="4C1D52"/>
      </a:accent5>
      <a:accent6>
        <a:srgbClr val="4655A5"/>
      </a:accent6>
      <a:hlink>
        <a:srgbClr val="EC008C"/>
      </a:hlink>
      <a:folHlink>
        <a:srgbClr val="EC008C"/>
      </a:folHlink>
    </a:clrScheme>
    <a:fontScheme name="TNS Master Fonts">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ltGray">
        <a:solidFill>
          <a:schemeClr val="tx2"/>
        </a:solidFill>
        <a:ln w="12700">
          <a:noFill/>
        </a:ln>
      </a:spPr>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defPPr algn="l">
          <a:defRPr sz="1300" b="0" dirty="0" smtClean="0"/>
        </a:defPPr>
      </a:lstStyle>
      <a:style>
        <a:lnRef idx="2">
          <a:schemeClr val="accent1">
            <a:shade val="50000"/>
          </a:schemeClr>
        </a:lnRef>
        <a:fillRef idx="1">
          <a:schemeClr val="accent1"/>
        </a:fillRef>
        <a:effectRef idx="0">
          <a:schemeClr val="accent1"/>
        </a:effectRef>
        <a:fontRef idx="minor">
          <a:schemeClr val="lt1"/>
        </a:fontRef>
      </a:style>
    </a:spDef>
    <a:lnDef>
      <a:spPr>
        <a:ln w="19050">
          <a:solidFill>
            <a:schemeClr val="tx1"/>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none" lIns="0" tIns="0" rIns="0" bIns="0" rtlCol="0">
        <a:noAutofit/>
      </a:bodyPr>
      <a:lstStyle>
        <a:defPPr>
          <a:defRPr sz="1300" b="0" dirty="0" smtClean="0">
            <a:latin typeface="+mj-lt"/>
          </a:defRPr>
        </a:defPPr>
      </a:lstStyle>
    </a:txDef>
  </a:objectDefaults>
  <a:extraClrSchemeLst/>
  <a:custClrLst>
    <a:custClr name="Purple">
      <a:srgbClr val="BB3FC1"/>
    </a:custClr>
    <a:custClr name="Light Purple">
      <a:srgbClr val="798EDF"/>
    </a:custClr>
    <a:custClr name="Light Blue">
      <a:srgbClr val="6DE7F6"/>
    </a:custClr>
    <a:custClr name="Dark Blue">
      <a:srgbClr val="0F7BA2"/>
    </a:custClr>
    <a:custClr name="Red">
      <a:srgbClr val="F1002B"/>
    </a:custClr>
    <a:custClr name="Dark Red - 50%">
      <a:srgbClr val="990002"/>
    </a:custClr>
    <a:custClr name="Gold">
      <a:srgbClr val="FFD138"/>
    </a:custClr>
    <a:custClr name="Light Green">
      <a:srgbClr val="79D738"/>
    </a:custClr>
    <a:custClr name="Mid Green">
      <a:srgbClr val="489A1E"/>
    </a:custClr>
    <a:custClr name="Dark Green">
      <a:srgbClr val="145D04"/>
    </a:custClr>
    <a:custClr name="PPT Gray">
      <a:srgbClr val="333333"/>
    </a:custClr>
    <a:custClr name="Gray-50%">
      <a:srgbClr val="666666"/>
    </a:custClr>
    <a:custClr name="Light Gray-50%">
      <a:srgbClr val="999999"/>
    </a:custClr>
    <a:custClr name="Gray-25%">
      <a:srgbClr val="CCCCCC"/>
    </a:custClr>
    <a:custClr name="Light Gray-25%">
      <a:srgbClr val="DEDEDE"/>
    </a:custClr>
    <a:custClr name="Off White">
      <a:srgbClr val="F2F2F2"/>
    </a:custClr>
  </a:custClrLst>
</a:theme>
</file>

<file path=ppt/theme/theme1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3.xml><?xml version="1.0" encoding="utf-8"?>
<a:theme xmlns:a="http://schemas.openxmlformats.org/drawingml/2006/main" name="3_NO Grey Box Masters">
  <a:themeElements>
    <a:clrScheme name="TNS Master Colours">
      <a:dk1>
        <a:sysClr val="windowText" lastClr="000000"/>
      </a:dk1>
      <a:lt1>
        <a:sysClr val="window" lastClr="FFFFFF"/>
      </a:lt1>
      <a:dk2>
        <a:srgbClr val="3B0541"/>
      </a:dk2>
      <a:lt2>
        <a:srgbClr val="7A2280"/>
      </a:lt2>
      <a:accent1>
        <a:srgbClr val="F7911E"/>
      </a:accent1>
      <a:accent2>
        <a:srgbClr val="EF5205"/>
      </a:accent2>
      <a:accent3>
        <a:srgbClr val="C50017"/>
      </a:accent3>
      <a:accent4>
        <a:srgbClr val="3EB1CC"/>
      </a:accent4>
      <a:accent5>
        <a:srgbClr val="4655A5"/>
      </a:accent5>
      <a:accent6>
        <a:srgbClr val="131C6B"/>
      </a:accent6>
      <a:hlink>
        <a:srgbClr val="4F6128"/>
      </a:hlink>
      <a:folHlink>
        <a:srgbClr val="4F6128"/>
      </a:folHlink>
    </a:clrScheme>
    <a:fontScheme name="TNS Master Fonts">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3"/>
        </a:solidFill>
        <a:ln>
          <a:noFill/>
        </a:ln>
      </a:spPr>
      <a:bodyPr rtlCol="0" anchor="t"/>
      <a:lstStyle>
        <a:defPPr algn="l">
          <a:defRPr sz="1600" b="0" dirty="0" smtClean="0"/>
        </a:defPPr>
      </a:lstStyle>
      <a:style>
        <a:lnRef idx="2">
          <a:schemeClr val="accent1">
            <a:shade val="50000"/>
          </a:schemeClr>
        </a:lnRef>
        <a:fillRef idx="1">
          <a:schemeClr val="accent1"/>
        </a:fillRef>
        <a:effectRef idx="0">
          <a:schemeClr val="accent1"/>
        </a:effectRef>
        <a:fontRef idx="minor">
          <a:schemeClr val="lt1"/>
        </a:fontRef>
      </a:style>
    </a:spDef>
    <a:txDef>
      <a:spPr>
        <a:noFill/>
      </a:spPr>
      <a:bodyPr wrap="square" rtlCol="0">
        <a:spAutoFit/>
      </a:bodyPr>
      <a:lstStyle>
        <a:defPPr algn="l">
          <a:defRPr sz="1400" b="0" dirty="0" smtClean="0">
            <a:latin typeface="+mn-lt"/>
          </a:defRPr>
        </a:defPPr>
      </a:lstStyle>
    </a:txDef>
  </a:objectDefaults>
  <a:extraClrSchemeLst/>
</a:theme>
</file>

<file path=ppt/theme/theme14.xml><?xml version="1.0" encoding="utf-8"?>
<a:theme xmlns:a="http://schemas.openxmlformats.org/drawingml/2006/main" name="4_NO Grey Box Masters">
  <a:themeElements>
    <a:clrScheme name="TNS Master Colours">
      <a:dk1>
        <a:sysClr val="windowText" lastClr="000000"/>
      </a:dk1>
      <a:lt1>
        <a:sysClr val="window" lastClr="FFFFFF"/>
      </a:lt1>
      <a:dk2>
        <a:srgbClr val="3B0541"/>
      </a:dk2>
      <a:lt2>
        <a:srgbClr val="7A2280"/>
      </a:lt2>
      <a:accent1>
        <a:srgbClr val="F7911E"/>
      </a:accent1>
      <a:accent2>
        <a:srgbClr val="EF5205"/>
      </a:accent2>
      <a:accent3>
        <a:srgbClr val="C50017"/>
      </a:accent3>
      <a:accent4>
        <a:srgbClr val="3EB1CC"/>
      </a:accent4>
      <a:accent5>
        <a:srgbClr val="4655A5"/>
      </a:accent5>
      <a:accent6>
        <a:srgbClr val="131C6B"/>
      </a:accent6>
      <a:hlink>
        <a:srgbClr val="4F6128"/>
      </a:hlink>
      <a:folHlink>
        <a:srgbClr val="4F6128"/>
      </a:folHlink>
    </a:clrScheme>
    <a:fontScheme name="TNS Master Fonts">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3"/>
        </a:solidFill>
        <a:ln>
          <a:noFill/>
        </a:ln>
      </a:spPr>
      <a:bodyPr rtlCol="0" anchor="t"/>
      <a:lstStyle>
        <a:defPPr algn="l">
          <a:defRPr sz="1600" b="0" dirty="0" smtClean="0"/>
        </a:defPPr>
      </a:lstStyle>
      <a:style>
        <a:lnRef idx="2">
          <a:schemeClr val="accent1">
            <a:shade val="50000"/>
          </a:schemeClr>
        </a:lnRef>
        <a:fillRef idx="1">
          <a:schemeClr val="accent1"/>
        </a:fillRef>
        <a:effectRef idx="0">
          <a:schemeClr val="accent1"/>
        </a:effectRef>
        <a:fontRef idx="minor">
          <a:schemeClr val="lt1"/>
        </a:fontRef>
      </a:style>
    </a:spDef>
    <a:txDef>
      <a:spPr>
        <a:noFill/>
      </a:spPr>
      <a:bodyPr wrap="square" rtlCol="0">
        <a:spAutoFit/>
      </a:bodyPr>
      <a:lstStyle>
        <a:defPPr algn="l">
          <a:defRPr sz="1400" b="0" dirty="0" smtClean="0">
            <a:latin typeface="+mn-lt"/>
          </a:defRPr>
        </a:defPPr>
      </a:lstStyle>
    </a:txDef>
  </a:objectDefaults>
  <a:extraClrSchemeLst/>
</a:theme>
</file>

<file path=ppt/theme/theme15.xml><?xml version="1.0" encoding="utf-8"?>
<a:theme xmlns:a="http://schemas.openxmlformats.org/drawingml/2006/main" name="6_NO Grey Box Masters">
  <a:themeElements>
    <a:clrScheme name="TNS Master Colours">
      <a:dk1>
        <a:sysClr val="windowText" lastClr="000000"/>
      </a:dk1>
      <a:lt1>
        <a:sysClr val="window" lastClr="FFFFFF"/>
      </a:lt1>
      <a:dk2>
        <a:srgbClr val="3B0541"/>
      </a:dk2>
      <a:lt2>
        <a:srgbClr val="7A2280"/>
      </a:lt2>
      <a:accent1>
        <a:srgbClr val="F7911E"/>
      </a:accent1>
      <a:accent2>
        <a:srgbClr val="EF5205"/>
      </a:accent2>
      <a:accent3>
        <a:srgbClr val="C50017"/>
      </a:accent3>
      <a:accent4>
        <a:srgbClr val="3EB1CC"/>
      </a:accent4>
      <a:accent5>
        <a:srgbClr val="4655A5"/>
      </a:accent5>
      <a:accent6>
        <a:srgbClr val="131C6B"/>
      </a:accent6>
      <a:hlink>
        <a:srgbClr val="4F6128"/>
      </a:hlink>
      <a:folHlink>
        <a:srgbClr val="4F6128"/>
      </a:folHlink>
    </a:clrScheme>
    <a:fontScheme name="TNS Master Fonts">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3"/>
        </a:solidFill>
        <a:ln>
          <a:noFill/>
        </a:ln>
      </a:spPr>
      <a:bodyPr rtlCol="0" anchor="t"/>
      <a:lstStyle>
        <a:defPPr algn="l">
          <a:defRPr sz="1600" b="0" dirty="0" smtClean="0"/>
        </a:defPPr>
      </a:lstStyle>
      <a:style>
        <a:lnRef idx="2">
          <a:schemeClr val="accent1">
            <a:shade val="50000"/>
          </a:schemeClr>
        </a:lnRef>
        <a:fillRef idx="1">
          <a:schemeClr val="accent1"/>
        </a:fillRef>
        <a:effectRef idx="0">
          <a:schemeClr val="accent1"/>
        </a:effectRef>
        <a:fontRef idx="minor">
          <a:schemeClr val="lt1"/>
        </a:fontRef>
      </a:style>
    </a:spDef>
    <a:txDef>
      <a:spPr>
        <a:noFill/>
      </a:spPr>
      <a:bodyPr wrap="square" rtlCol="0">
        <a:spAutoFit/>
      </a:bodyPr>
      <a:lstStyle>
        <a:defPPr algn="l">
          <a:defRPr sz="1400" b="0" dirty="0" smtClean="0">
            <a:latin typeface="+mn-lt"/>
          </a:defRPr>
        </a:defPPr>
      </a:lstStyle>
    </a:txDef>
  </a:objectDefaults>
  <a:extraClrSchemeLst/>
</a:theme>
</file>

<file path=ppt/theme/theme16.xml><?xml version="1.0" encoding="utf-8"?>
<a:theme xmlns:a="http://schemas.openxmlformats.org/drawingml/2006/main" name="7_NO Grey Box Masters">
  <a:themeElements>
    <a:clrScheme name="TNS Master Colours">
      <a:dk1>
        <a:sysClr val="windowText" lastClr="000000"/>
      </a:dk1>
      <a:lt1>
        <a:sysClr val="window" lastClr="FFFFFF"/>
      </a:lt1>
      <a:dk2>
        <a:srgbClr val="3B0541"/>
      </a:dk2>
      <a:lt2>
        <a:srgbClr val="7A2280"/>
      </a:lt2>
      <a:accent1>
        <a:srgbClr val="F7911E"/>
      </a:accent1>
      <a:accent2>
        <a:srgbClr val="EF5205"/>
      </a:accent2>
      <a:accent3>
        <a:srgbClr val="C50017"/>
      </a:accent3>
      <a:accent4>
        <a:srgbClr val="3EB1CC"/>
      </a:accent4>
      <a:accent5>
        <a:srgbClr val="4655A5"/>
      </a:accent5>
      <a:accent6>
        <a:srgbClr val="131C6B"/>
      </a:accent6>
      <a:hlink>
        <a:srgbClr val="4F6128"/>
      </a:hlink>
      <a:folHlink>
        <a:srgbClr val="4F6128"/>
      </a:folHlink>
    </a:clrScheme>
    <a:fontScheme name="TNS Master Fonts">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3"/>
        </a:solidFill>
        <a:ln>
          <a:noFill/>
        </a:ln>
      </a:spPr>
      <a:bodyPr rtlCol="0" anchor="t"/>
      <a:lstStyle>
        <a:defPPr algn="l">
          <a:defRPr sz="1600" b="0" dirty="0" smtClean="0"/>
        </a:defPPr>
      </a:lstStyle>
      <a:style>
        <a:lnRef idx="2">
          <a:schemeClr val="accent1">
            <a:shade val="50000"/>
          </a:schemeClr>
        </a:lnRef>
        <a:fillRef idx="1">
          <a:schemeClr val="accent1"/>
        </a:fillRef>
        <a:effectRef idx="0">
          <a:schemeClr val="accent1"/>
        </a:effectRef>
        <a:fontRef idx="minor">
          <a:schemeClr val="lt1"/>
        </a:fontRef>
      </a:style>
    </a:spDef>
    <a:txDef>
      <a:spPr>
        <a:noFill/>
      </a:spPr>
      <a:bodyPr wrap="square" rtlCol="0">
        <a:spAutoFit/>
      </a:bodyPr>
      <a:lstStyle>
        <a:defPPr algn="l">
          <a:defRPr sz="1400" b="0" dirty="0" smtClean="0">
            <a:latin typeface="+mn-lt"/>
          </a:defRPr>
        </a:defPPr>
      </a:lstStyle>
    </a:txDef>
  </a:objectDefaults>
  <a:extraClrSchemeLst/>
</a:theme>
</file>

<file path=ppt/theme/theme17.xml><?xml version="1.0" encoding="utf-8"?>
<a:theme xmlns:a="http://schemas.openxmlformats.org/drawingml/2006/main" name="7_3. TNS 4x3 Monitor Template">
  <a:themeElements>
    <a:clrScheme name="TNS Colours">
      <a:dk1>
        <a:sysClr val="windowText" lastClr="000000"/>
      </a:dk1>
      <a:lt1>
        <a:sysClr val="window" lastClr="FFFFFF"/>
      </a:lt1>
      <a:dk2>
        <a:srgbClr val="131C6B"/>
      </a:dk2>
      <a:lt2>
        <a:srgbClr val="3EB1CC"/>
      </a:lt2>
      <a:accent1>
        <a:srgbClr val="C50017"/>
      </a:accent1>
      <a:accent2>
        <a:srgbClr val="F7911E"/>
      </a:accent2>
      <a:accent3>
        <a:srgbClr val="EF5205"/>
      </a:accent3>
      <a:accent4>
        <a:srgbClr val="7A2280"/>
      </a:accent4>
      <a:accent5>
        <a:srgbClr val="4C1D52"/>
      </a:accent5>
      <a:accent6>
        <a:srgbClr val="4655A5"/>
      </a:accent6>
      <a:hlink>
        <a:srgbClr val="4F6128"/>
      </a:hlink>
      <a:folHlink>
        <a:srgbClr val="4F6128"/>
      </a:folHlink>
    </a:clrScheme>
    <a:fontScheme name="TNS Master Fonts">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ltGray">
        <a:solidFill>
          <a:schemeClr val="accent1"/>
        </a:solidFill>
        <a:ln w="12700">
          <a:noFill/>
        </a:ln>
      </a:spPr>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defPPr algn="l">
          <a:defRPr sz="1300" b="0" dirty="0" smtClean="0"/>
        </a:defPPr>
      </a:lstStyle>
      <a:style>
        <a:lnRef idx="2">
          <a:schemeClr val="accent1">
            <a:shade val="50000"/>
          </a:schemeClr>
        </a:lnRef>
        <a:fillRef idx="1">
          <a:schemeClr val="accent1"/>
        </a:fillRef>
        <a:effectRef idx="0">
          <a:schemeClr val="accent1"/>
        </a:effectRef>
        <a:fontRef idx="minor">
          <a:schemeClr val="lt1"/>
        </a:fontRef>
      </a:style>
    </a:spDef>
    <a:lnDef>
      <a:spPr>
        <a:ln w="19050">
          <a:solidFill>
            <a:schemeClr val="tx1"/>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none" lIns="0" tIns="0" rIns="0" bIns="0" rtlCol="0">
        <a:noAutofit/>
      </a:bodyPr>
      <a:lstStyle>
        <a:defPPr>
          <a:defRPr sz="1300" b="0" dirty="0" err="1" smtClean="0">
            <a:solidFill>
              <a:srgbClr val="333333"/>
            </a:solidFill>
            <a:latin typeface="+mn-lt"/>
          </a:defRPr>
        </a:defPPr>
      </a:lstStyle>
    </a:txDef>
  </a:objectDefaults>
  <a:extraClrSchemeLst/>
  <a:custClrLst>
    <a:custClr name="Purple">
      <a:srgbClr val="BB3FC1"/>
    </a:custClr>
    <a:custClr name="Light Purple">
      <a:srgbClr val="798EDF"/>
    </a:custClr>
    <a:custClr name="Light Blue">
      <a:srgbClr val="6DE7F6"/>
    </a:custClr>
    <a:custClr name="Dark Blue">
      <a:srgbClr val="0F7BA2"/>
    </a:custClr>
    <a:custClr name="Red">
      <a:srgbClr val="F1002B"/>
    </a:custClr>
    <a:custClr name="Dark Red - 50%">
      <a:srgbClr val="990002"/>
    </a:custClr>
    <a:custClr name="Gold">
      <a:srgbClr val="FFD138"/>
    </a:custClr>
    <a:custClr name="Light Green">
      <a:srgbClr val="79D738"/>
    </a:custClr>
    <a:custClr name="Mid Green">
      <a:srgbClr val="489A1E"/>
    </a:custClr>
    <a:custClr name="Dark Green">
      <a:srgbClr val="145D04"/>
    </a:custClr>
    <a:custClr name="PPT Gray">
      <a:srgbClr val="333333"/>
    </a:custClr>
    <a:custClr name="Gray-50%">
      <a:srgbClr val="666666"/>
    </a:custClr>
    <a:custClr name="Light Gray-50%">
      <a:srgbClr val="999999"/>
    </a:custClr>
    <a:custClr name="Gray-25%">
      <a:srgbClr val="CCCCCC"/>
    </a:custClr>
    <a:custClr name="Light Gray-25%">
      <a:srgbClr val="DEDEDE"/>
    </a:custClr>
    <a:custClr name="Off White">
      <a:srgbClr val="F2F2F2"/>
    </a:custClr>
  </a:custClrLst>
</a:theme>
</file>

<file path=ppt/theme/theme18.xml><?xml version="1.0" encoding="utf-8"?>
<a:theme xmlns:a="http://schemas.openxmlformats.org/drawingml/2006/main" name="8_NO Grey Box Masters">
  <a:themeElements>
    <a:clrScheme name="TNS Master Colours">
      <a:dk1>
        <a:sysClr val="windowText" lastClr="000000"/>
      </a:dk1>
      <a:lt1>
        <a:sysClr val="window" lastClr="FFFFFF"/>
      </a:lt1>
      <a:dk2>
        <a:srgbClr val="3B0541"/>
      </a:dk2>
      <a:lt2>
        <a:srgbClr val="7A2280"/>
      </a:lt2>
      <a:accent1>
        <a:srgbClr val="F7911E"/>
      </a:accent1>
      <a:accent2>
        <a:srgbClr val="EF5205"/>
      </a:accent2>
      <a:accent3>
        <a:srgbClr val="C50017"/>
      </a:accent3>
      <a:accent4>
        <a:srgbClr val="3EB1CC"/>
      </a:accent4>
      <a:accent5>
        <a:srgbClr val="4655A5"/>
      </a:accent5>
      <a:accent6>
        <a:srgbClr val="131C6B"/>
      </a:accent6>
      <a:hlink>
        <a:srgbClr val="4F6128"/>
      </a:hlink>
      <a:folHlink>
        <a:srgbClr val="4F6128"/>
      </a:folHlink>
    </a:clrScheme>
    <a:fontScheme name="TNS Master Fonts">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3"/>
        </a:solidFill>
        <a:ln>
          <a:noFill/>
        </a:ln>
      </a:spPr>
      <a:bodyPr rtlCol="0" anchor="t"/>
      <a:lstStyle>
        <a:defPPr algn="l">
          <a:defRPr sz="1600" b="0" dirty="0" smtClean="0"/>
        </a:defPPr>
      </a:lstStyle>
      <a:style>
        <a:lnRef idx="2">
          <a:schemeClr val="accent1">
            <a:shade val="50000"/>
          </a:schemeClr>
        </a:lnRef>
        <a:fillRef idx="1">
          <a:schemeClr val="accent1"/>
        </a:fillRef>
        <a:effectRef idx="0">
          <a:schemeClr val="accent1"/>
        </a:effectRef>
        <a:fontRef idx="minor">
          <a:schemeClr val="lt1"/>
        </a:fontRef>
      </a:style>
    </a:spDef>
    <a:txDef>
      <a:spPr>
        <a:noFill/>
      </a:spPr>
      <a:bodyPr wrap="square" rtlCol="0">
        <a:spAutoFit/>
      </a:bodyPr>
      <a:lstStyle>
        <a:defPPr algn="l">
          <a:defRPr sz="1400" b="0" dirty="0" smtClean="0">
            <a:latin typeface="+mn-lt"/>
          </a:defRPr>
        </a:defPPr>
      </a:lstStyle>
    </a:txDef>
  </a:objectDefaults>
  <a:extraClrSchemeLst/>
</a:theme>
</file>

<file path=ppt/theme/theme19.xml><?xml version="1.0" encoding="utf-8"?>
<a:theme xmlns:a="http://schemas.openxmlformats.org/drawingml/2006/main" name="9_NO Grey Box Masters">
  <a:themeElements>
    <a:clrScheme name="TNS Master Colours">
      <a:dk1>
        <a:sysClr val="windowText" lastClr="000000"/>
      </a:dk1>
      <a:lt1>
        <a:sysClr val="window" lastClr="FFFFFF"/>
      </a:lt1>
      <a:dk2>
        <a:srgbClr val="3B0541"/>
      </a:dk2>
      <a:lt2>
        <a:srgbClr val="7A2280"/>
      </a:lt2>
      <a:accent1>
        <a:srgbClr val="F7911E"/>
      </a:accent1>
      <a:accent2>
        <a:srgbClr val="EF5205"/>
      </a:accent2>
      <a:accent3>
        <a:srgbClr val="C50017"/>
      </a:accent3>
      <a:accent4>
        <a:srgbClr val="3EB1CC"/>
      </a:accent4>
      <a:accent5>
        <a:srgbClr val="4655A5"/>
      </a:accent5>
      <a:accent6>
        <a:srgbClr val="131C6B"/>
      </a:accent6>
      <a:hlink>
        <a:srgbClr val="4F6128"/>
      </a:hlink>
      <a:folHlink>
        <a:srgbClr val="4F6128"/>
      </a:folHlink>
    </a:clrScheme>
    <a:fontScheme name="TNS Master Fonts">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3"/>
        </a:solidFill>
        <a:ln>
          <a:noFill/>
        </a:ln>
      </a:spPr>
      <a:bodyPr rtlCol="0" anchor="t"/>
      <a:lstStyle>
        <a:defPPr algn="l">
          <a:defRPr sz="1600" b="0" dirty="0" smtClean="0"/>
        </a:defPPr>
      </a:lstStyle>
      <a:style>
        <a:lnRef idx="2">
          <a:schemeClr val="accent1">
            <a:shade val="50000"/>
          </a:schemeClr>
        </a:lnRef>
        <a:fillRef idx="1">
          <a:schemeClr val="accent1"/>
        </a:fillRef>
        <a:effectRef idx="0">
          <a:schemeClr val="accent1"/>
        </a:effectRef>
        <a:fontRef idx="minor">
          <a:schemeClr val="lt1"/>
        </a:fontRef>
      </a:style>
    </a:spDef>
    <a:txDef>
      <a:spPr>
        <a:noFill/>
      </a:spPr>
      <a:bodyPr wrap="square" rtlCol="0">
        <a:spAutoFit/>
      </a:bodyPr>
      <a:lstStyle>
        <a:defPPr algn="l">
          <a:defRPr sz="1400" b="0" dirty="0" smtClean="0">
            <a:latin typeface="+mn-lt"/>
          </a:defRPr>
        </a:defPPr>
      </a:lstStyle>
    </a:txDef>
  </a:objectDefaults>
  <a:extraClrSchemeLst/>
</a:theme>
</file>

<file path=ppt/theme/theme20.xml><?xml version="1.0" encoding="utf-8"?>
<a:theme xmlns:a="http://schemas.openxmlformats.org/drawingml/2006/main" name="10_NO Grey Box Masters">
  <a:themeElements>
    <a:clrScheme name="TNS Master Colours">
      <a:dk1>
        <a:sysClr val="windowText" lastClr="000000"/>
      </a:dk1>
      <a:lt1>
        <a:sysClr val="window" lastClr="FFFFFF"/>
      </a:lt1>
      <a:dk2>
        <a:srgbClr val="3B0541"/>
      </a:dk2>
      <a:lt2>
        <a:srgbClr val="7A2280"/>
      </a:lt2>
      <a:accent1>
        <a:srgbClr val="F7911E"/>
      </a:accent1>
      <a:accent2>
        <a:srgbClr val="EF5205"/>
      </a:accent2>
      <a:accent3>
        <a:srgbClr val="C50017"/>
      </a:accent3>
      <a:accent4>
        <a:srgbClr val="3EB1CC"/>
      </a:accent4>
      <a:accent5>
        <a:srgbClr val="4655A5"/>
      </a:accent5>
      <a:accent6>
        <a:srgbClr val="131C6B"/>
      </a:accent6>
      <a:hlink>
        <a:srgbClr val="4F6128"/>
      </a:hlink>
      <a:folHlink>
        <a:srgbClr val="4F6128"/>
      </a:folHlink>
    </a:clrScheme>
    <a:fontScheme name="TNS Master Fonts">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3"/>
        </a:solidFill>
        <a:ln>
          <a:noFill/>
        </a:ln>
      </a:spPr>
      <a:bodyPr rtlCol="0" anchor="t"/>
      <a:lstStyle>
        <a:defPPr algn="l">
          <a:defRPr sz="1600" b="0" dirty="0" smtClean="0"/>
        </a:defPPr>
      </a:lstStyle>
      <a:style>
        <a:lnRef idx="2">
          <a:schemeClr val="accent1">
            <a:shade val="50000"/>
          </a:schemeClr>
        </a:lnRef>
        <a:fillRef idx="1">
          <a:schemeClr val="accent1"/>
        </a:fillRef>
        <a:effectRef idx="0">
          <a:schemeClr val="accent1"/>
        </a:effectRef>
        <a:fontRef idx="minor">
          <a:schemeClr val="lt1"/>
        </a:fontRef>
      </a:style>
    </a:spDef>
    <a:txDef>
      <a:spPr>
        <a:noFill/>
      </a:spPr>
      <a:bodyPr wrap="square" rtlCol="0">
        <a:spAutoFit/>
      </a:bodyPr>
      <a:lstStyle>
        <a:defPPr algn="l">
          <a:defRPr sz="1400" b="0" dirty="0" smtClean="0">
            <a:latin typeface="+mn-lt"/>
          </a:defRPr>
        </a:defPPr>
      </a:lstStyle>
    </a:txDef>
  </a:objectDefaults>
  <a:extraClrSchemeLst/>
</a:theme>
</file>

<file path=ppt/theme/theme21.xml><?xml version="1.0" encoding="utf-8"?>
<a:theme xmlns:a="http://schemas.openxmlformats.org/drawingml/2006/main" name="8_3. TNS 4x3 Monitor Template">
  <a:themeElements>
    <a:clrScheme name="Concurrencia">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TNS Master Fonts">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ltGray">
        <a:solidFill>
          <a:schemeClr val="accent1"/>
        </a:solidFill>
        <a:ln w="12700">
          <a:noFill/>
        </a:ln>
      </a:spPr>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defPPr algn="l">
          <a:defRPr sz="1300" b="0" dirty="0" smtClean="0"/>
        </a:defPPr>
      </a:lstStyle>
      <a:style>
        <a:lnRef idx="2">
          <a:schemeClr val="accent1">
            <a:shade val="50000"/>
          </a:schemeClr>
        </a:lnRef>
        <a:fillRef idx="1">
          <a:schemeClr val="accent1"/>
        </a:fillRef>
        <a:effectRef idx="0">
          <a:schemeClr val="accent1"/>
        </a:effectRef>
        <a:fontRef idx="minor">
          <a:schemeClr val="lt1"/>
        </a:fontRef>
      </a:style>
    </a:spDef>
    <a:lnDef>
      <a:spPr>
        <a:ln w="19050">
          <a:solidFill>
            <a:schemeClr val="tx1"/>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none" lIns="0" tIns="0" rIns="0" bIns="0" rtlCol="0">
        <a:noAutofit/>
      </a:bodyPr>
      <a:lstStyle>
        <a:defPPr>
          <a:defRPr sz="1300" b="0" dirty="0" err="1" smtClean="0">
            <a:solidFill>
              <a:srgbClr val="333333"/>
            </a:solidFill>
            <a:latin typeface="+mn-lt"/>
          </a:defRPr>
        </a:defPPr>
      </a:lstStyle>
    </a:txDef>
  </a:objectDefaults>
  <a:extraClrSchemeLst/>
  <a:custClrLst>
    <a:custClr name="Purple">
      <a:srgbClr val="BB3FC1"/>
    </a:custClr>
    <a:custClr name="Light Purple">
      <a:srgbClr val="798EDF"/>
    </a:custClr>
    <a:custClr name="Light Blue">
      <a:srgbClr val="6DE7F6"/>
    </a:custClr>
    <a:custClr name="Dark Blue">
      <a:srgbClr val="0F7BA2"/>
    </a:custClr>
    <a:custClr name="Red">
      <a:srgbClr val="F1002B"/>
    </a:custClr>
    <a:custClr name="Dark Red - 50%">
      <a:srgbClr val="990002"/>
    </a:custClr>
    <a:custClr name="Gold">
      <a:srgbClr val="FFD138"/>
    </a:custClr>
    <a:custClr name="Light Green">
      <a:srgbClr val="79D738"/>
    </a:custClr>
    <a:custClr name="Mid Green">
      <a:srgbClr val="489A1E"/>
    </a:custClr>
    <a:custClr name="Dark Green">
      <a:srgbClr val="145D04"/>
    </a:custClr>
    <a:custClr name="PPT Gray">
      <a:srgbClr val="333333"/>
    </a:custClr>
    <a:custClr name="Gray-50%">
      <a:srgbClr val="666666"/>
    </a:custClr>
    <a:custClr name="Light Gray-50%">
      <a:srgbClr val="999999"/>
    </a:custClr>
    <a:custClr name="Gray-25%">
      <a:srgbClr val="CCCCCC"/>
    </a:custClr>
    <a:custClr name="Light Gray-25%">
      <a:srgbClr val="DEDEDE"/>
    </a:custClr>
    <a:custClr name="Off White">
      <a:srgbClr val="F2F2F2"/>
    </a:custClr>
  </a:custClrLst>
</a:theme>
</file>

<file path=ppt/theme/theme22.xml><?xml version="1.0" encoding="utf-8"?>
<a:theme xmlns:a="http://schemas.openxmlformats.org/drawingml/2006/main" name="11_NO Grey Box Masters">
  <a:themeElements>
    <a:clrScheme name="TNS Master Colours">
      <a:dk1>
        <a:sysClr val="windowText" lastClr="000000"/>
      </a:dk1>
      <a:lt1>
        <a:sysClr val="window" lastClr="FFFFFF"/>
      </a:lt1>
      <a:dk2>
        <a:srgbClr val="3B0541"/>
      </a:dk2>
      <a:lt2>
        <a:srgbClr val="7A2280"/>
      </a:lt2>
      <a:accent1>
        <a:srgbClr val="F7911E"/>
      </a:accent1>
      <a:accent2>
        <a:srgbClr val="EF5205"/>
      </a:accent2>
      <a:accent3>
        <a:srgbClr val="C50017"/>
      </a:accent3>
      <a:accent4>
        <a:srgbClr val="3EB1CC"/>
      </a:accent4>
      <a:accent5>
        <a:srgbClr val="4655A5"/>
      </a:accent5>
      <a:accent6>
        <a:srgbClr val="131C6B"/>
      </a:accent6>
      <a:hlink>
        <a:srgbClr val="4F6128"/>
      </a:hlink>
      <a:folHlink>
        <a:srgbClr val="4F6128"/>
      </a:folHlink>
    </a:clrScheme>
    <a:fontScheme name="TNS Master Fonts">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3"/>
        </a:solidFill>
        <a:ln>
          <a:noFill/>
        </a:ln>
      </a:spPr>
      <a:bodyPr rtlCol="0" anchor="t"/>
      <a:lstStyle>
        <a:defPPr algn="l">
          <a:defRPr sz="1600" b="0" dirty="0" smtClean="0"/>
        </a:defPPr>
      </a:lstStyle>
      <a:style>
        <a:lnRef idx="2">
          <a:schemeClr val="accent1">
            <a:shade val="50000"/>
          </a:schemeClr>
        </a:lnRef>
        <a:fillRef idx="1">
          <a:schemeClr val="accent1"/>
        </a:fillRef>
        <a:effectRef idx="0">
          <a:schemeClr val="accent1"/>
        </a:effectRef>
        <a:fontRef idx="minor">
          <a:schemeClr val="lt1"/>
        </a:fontRef>
      </a:style>
    </a:spDef>
    <a:txDef>
      <a:spPr>
        <a:noFill/>
      </a:spPr>
      <a:bodyPr wrap="square" rtlCol="0">
        <a:spAutoFit/>
      </a:bodyPr>
      <a:lstStyle>
        <a:defPPr algn="l">
          <a:defRPr sz="1400" b="0" dirty="0" smtClean="0">
            <a:latin typeface="+mn-lt"/>
          </a:defRPr>
        </a:defPPr>
      </a:lstStyle>
    </a:txDef>
  </a:objectDefaults>
  <a:extraClrSchemeLst/>
</a:theme>
</file>

<file path=ppt/theme/theme23.xml><?xml version="1.0" encoding="utf-8"?>
<a:theme xmlns:a="http://schemas.openxmlformats.org/drawingml/2006/main" name="9_3. TNS 4x3 Monitor Template">
  <a:themeElements>
    <a:clrScheme name="Concurrencia">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TNS Master Fonts">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ltGray">
        <a:solidFill>
          <a:schemeClr val="accent1"/>
        </a:solidFill>
        <a:ln w="12700">
          <a:noFill/>
        </a:ln>
      </a:spPr>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defPPr algn="l">
          <a:defRPr sz="1300" b="0" dirty="0" smtClean="0"/>
        </a:defPPr>
      </a:lstStyle>
      <a:style>
        <a:lnRef idx="2">
          <a:schemeClr val="accent1">
            <a:shade val="50000"/>
          </a:schemeClr>
        </a:lnRef>
        <a:fillRef idx="1">
          <a:schemeClr val="accent1"/>
        </a:fillRef>
        <a:effectRef idx="0">
          <a:schemeClr val="accent1"/>
        </a:effectRef>
        <a:fontRef idx="minor">
          <a:schemeClr val="lt1"/>
        </a:fontRef>
      </a:style>
    </a:spDef>
    <a:lnDef>
      <a:spPr>
        <a:ln w="19050">
          <a:solidFill>
            <a:schemeClr val="tx1"/>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none" lIns="0" tIns="0" rIns="0" bIns="0" rtlCol="0">
        <a:noAutofit/>
      </a:bodyPr>
      <a:lstStyle>
        <a:defPPr>
          <a:defRPr sz="1300" b="0" dirty="0" err="1" smtClean="0">
            <a:solidFill>
              <a:srgbClr val="333333"/>
            </a:solidFill>
            <a:latin typeface="+mn-lt"/>
          </a:defRPr>
        </a:defPPr>
      </a:lstStyle>
    </a:txDef>
  </a:objectDefaults>
  <a:extraClrSchemeLst/>
  <a:custClrLst>
    <a:custClr name="Purple">
      <a:srgbClr val="BB3FC1"/>
    </a:custClr>
    <a:custClr name="Light Purple">
      <a:srgbClr val="798EDF"/>
    </a:custClr>
    <a:custClr name="Light Blue">
      <a:srgbClr val="6DE7F6"/>
    </a:custClr>
    <a:custClr name="Dark Blue">
      <a:srgbClr val="0F7BA2"/>
    </a:custClr>
    <a:custClr name="Red">
      <a:srgbClr val="F1002B"/>
    </a:custClr>
    <a:custClr name="Dark Red - 50%">
      <a:srgbClr val="990002"/>
    </a:custClr>
    <a:custClr name="Gold">
      <a:srgbClr val="FFD138"/>
    </a:custClr>
    <a:custClr name="Light Green">
      <a:srgbClr val="79D738"/>
    </a:custClr>
    <a:custClr name="Mid Green">
      <a:srgbClr val="489A1E"/>
    </a:custClr>
    <a:custClr name="Dark Green">
      <a:srgbClr val="145D04"/>
    </a:custClr>
    <a:custClr name="PPT Gray">
      <a:srgbClr val="333333"/>
    </a:custClr>
    <a:custClr name="Gray-50%">
      <a:srgbClr val="666666"/>
    </a:custClr>
    <a:custClr name="Light Gray-50%">
      <a:srgbClr val="999999"/>
    </a:custClr>
    <a:custClr name="Gray-25%">
      <a:srgbClr val="CCCCCC"/>
    </a:custClr>
    <a:custClr name="Light Gray-25%">
      <a:srgbClr val="DEDEDE"/>
    </a:custClr>
    <a:custClr name="Off White">
      <a:srgbClr val="F2F2F2"/>
    </a:custClr>
  </a:custClrLst>
</a:theme>
</file>

<file path=ppt/theme/theme2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Custom 1">
    <a:dk1>
      <a:sysClr val="windowText" lastClr="000000"/>
    </a:dk1>
    <a:lt1>
      <a:sysClr val="window" lastClr="FFFFFF"/>
    </a:lt1>
    <a:dk2>
      <a:srgbClr val="FFC200"/>
    </a:dk2>
    <a:lt2>
      <a:srgbClr val="EEECE1"/>
    </a:lt2>
    <a:accent1>
      <a:srgbClr val="A6088C"/>
    </a:accent1>
    <a:accent2>
      <a:srgbClr val="0487D9"/>
    </a:accent2>
    <a:accent3>
      <a:srgbClr val="3CA688"/>
    </a:accent3>
    <a:accent4>
      <a:srgbClr val="F27501"/>
    </a:accent4>
    <a:accent5>
      <a:srgbClr val="F50505"/>
    </a:accent5>
    <a:accent6>
      <a:srgbClr val="BFBFBF"/>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xml><?xml version="1.0" encoding="utf-8"?>
<a:themeOverride xmlns:a="http://schemas.openxmlformats.org/drawingml/2006/main">
  <a:clrScheme name="Custom 1">
    <a:dk1>
      <a:sysClr val="windowText" lastClr="000000"/>
    </a:dk1>
    <a:lt1>
      <a:sysClr val="window" lastClr="FFFFFF"/>
    </a:lt1>
    <a:dk2>
      <a:srgbClr val="FFC200"/>
    </a:dk2>
    <a:lt2>
      <a:srgbClr val="EEECE1"/>
    </a:lt2>
    <a:accent1>
      <a:srgbClr val="A6088C"/>
    </a:accent1>
    <a:accent2>
      <a:srgbClr val="0487D9"/>
    </a:accent2>
    <a:accent3>
      <a:srgbClr val="3CA688"/>
    </a:accent3>
    <a:accent4>
      <a:srgbClr val="F27501"/>
    </a:accent4>
    <a:accent5>
      <a:srgbClr val="F50505"/>
    </a:accent5>
    <a:accent6>
      <a:srgbClr val="BFBFBF"/>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3.xml><?xml version="1.0" encoding="utf-8"?>
<a:themeOverride xmlns:a="http://schemas.openxmlformats.org/drawingml/2006/main">
  <a:clrScheme name="Custom 1">
    <a:dk1>
      <a:sysClr val="windowText" lastClr="000000"/>
    </a:dk1>
    <a:lt1>
      <a:sysClr val="window" lastClr="FFFFFF"/>
    </a:lt1>
    <a:dk2>
      <a:srgbClr val="FFC200"/>
    </a:dk2>
    <a:lt2>
      <a:srgbClr val="EEECE1"/>
    </a:lt2>
    <a:accent1>
      <a:srgbClr val="A6088C"/>
    </a:accent1>
    <a:accent2>
      <a:srgbClr val="0487D9"/>
    </a:accent2>
    <a:accent3>
      <a:srgbClr val="3CA688"/>
    </a:accent3>
    <a:accent4>
      <a:srgbClr val="F27501"/>
    </a:accent4>
    <a:accent5>
      <a:srgbClr val="F50505"/>
    </a:accent5>
    <a:accent6>
      <a:srgbClr val="BFBFBF"/>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4.xml><?xml version="1.0" encoding="utf-8"?>
<a:themeOverride xmlns:a="http://schemas.openxmlformats.org/drawingml/2006/main">
  <a:clrScheme name="TNS Master Colours">
    <a:dk1>
      <a:sysClr val="windowText" lastClr="000000"/>
    </a:dk1>
    <a:lt1>
      <a:sysClr val="window" lastClr="FFFFFF"/>
    </a:lt1>
    <a:dk2>
      <a:srgbClr val="3B0541"/>
    </a:dk2>
    <a:lt2>
      <a:srgbClr val="7A2280"/>
    </a:lt2>
    <a:accent1>
      <a:srgbClr val="F7911E"/>
    </a:accent1>
    <a:accent2>
      <a:srgbClr val="EF5205"/>
    </a:accent2>
    <a:accent3>
      <a:srgbClr val="C50017"/>
    </a:accent3>
    <a:accent4>
      <a:srgbClr val="3EB1CC"/>
    </a:accent4>
    <a:accent5>
      <a:srgbClr val="4655A5"/>
    </a:accent5>
    <a:accent6>
      <a:srgbClr val="131C6B"/>
    </a:accent6>
    <a:hlink>
      <a:srgbClr val="4F6128"/>
    </a:hlink>
    <a:folHlink>
      <a:srgbClr val="4F6128"/>
    </a:folHlink>
  </a:clrScheme>
  <a:fontScheme name="TNS Master Fonts">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5.xml><?xml version="1.0" encoding="utf-8"?>
<a:themeOverride xmlns:a="http://schemas.openxmlformats.org/drawingml/2006/main">
  <a:clrScheme name="TNS Colours">
    <a:dk1>
      <a:sysClr val="windowText" lastClr="000000"/>
    </a:dk1>
    <a:lt1>
      <a:sysClr val="window" lastClr="FFFFFF"/>
    </a:lt1>
    <a:dk2>
      <a:srgbClr val="131C6B"/>
    </a:dk2>
    <a:lt2>
      <a:srgbClr val="3EB1CC"/>
    </a:lt2>
    <a:accent1>
      <a:srgbClr val="C50017"/>
    </a:accent1>
    <a:accent2>
      <a:srgbClr val="F7911E"/>
    </a:accent2>
    <a:accent3>
      <a:srgbClr val="EF5205"/>
    </a:accent3>
    <a:accent4>
      <a:srgbClr val="7A2280"/>
    </a:accent4>
    <a:accent5>
      <a:srgbClr val="4C1D52"/>
    </a:accent5>
    <a:accent6>
      <a:srgbClr val="4655A5"/>
    </a:accent6>
    <a:hlink>
      <a:srgbClr val="4F6128"/>
    </a:hlink>
    <a:folHlink>
      <a:srgbClr val="4F6128"/>
    </a:folHlink>
  </a:clrScheme>
  <a:fontScheme name="TNS Master Fonts">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6.xml><?xml version="1.0" encoding="utf-8"?>
<a:themeOverride xmlns:a="http://schemas.openxmlformats.org/drawingml/2006/main">
  <a:clrScheme name="TNS Colours">
    <a:dk1>
      <a:sysClr val="windowText" lastClr="000000"/>
    </a:dk1>
    <a:lt1>
      <a:sysClr val="window" lastClr="FFFFFF"/>
    </a:lt1>
    <a:dk2>
      <a:srgbClr val="131C6B"/>
    </a:dk2>
    <a:lt2>
      <a:srgbClr val="3EB1CC"/>
    </a:lt2>
    <a:accent1>
      <a:srgbClr val="C50017"/>
    </a:accent1>
    <a:accent2>
      <a:srgbClr val="F7911E"/>
    </a:accent2>
    <a:accent3>
      <a:srgbClr val="EF5205"/>
    </a:accent3>
    <a:accent4>
      <a:srgbClr val="7A2280"/>
    </a:accent4>
    <a:accent5>
      <a:srgbClr val="4C1D52"/>
    </a:accent5>
    <a:accent6>
      <a:srgbClr val="4655A5"/>
    </a:accent6>
    <a:hlink>
      <a:srgbClr val="4F6128"/>
    </a:hlink>
    <a:folHlink>
      <a:srgbClr val="4F6128"/>
    </a:folHlink>
  </a:clrScheme>
  <a:fontScheme name="TNS Master Fonts">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7.xml><?xml version="1.0" encoding="utf-8"?>
<a:themeOverride xmlns:a="http://schemas.openxmlformats.org/drawingml/2006/main">
  <a:clrScheme name="TNS Colours">
    <a:dk1>
      <a:sysClr val="windowText" lastClr="000000"/>
    </a:dk1>
    <a:lt1>
      <a:sysClr val="window" lastClr="FFFFFF"/>
    </a:lt1>
    <a:dk2>
      <a:srgbClr val="131C6B"/>
    </a:dk2>
    <a:lt2>
      <a:srgbClr val="3EB1CC"/>
    </a:lt2>
    <a:accent1>
      <a:srgbClr val="C50017"/>
    </a:accent1>
    <a:accent2>
      <a:srgbClr val="F7911E"/>
    </a:accent2>
    <a:accent3>
      <a:srgbClr val="EF5205"/>
    </a:accent3>
    <a:accent4>
      <a:srgbClr val="7A2280"/>
    </a:accent4>
    <a:accent5>
      <a:srgbClr val="4C1D52"/>
    </a:accent5>
    <a:accent6>
      <a:srgbClr val="4655A5"/>
    </a:accent6>
    <a:hlink>
      <a:srgbClr val="4F6128"/>
    </a:hlink>
    <a:folHlink>
      <a:srgbClr val="4F6128"/>
    </a:folHlink>
  </a:clrScheme>
  <a:fontScheme name="TNS Master Fonts">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8.xml><?xml version="1.0" encoding="utf-8"?>
<a:themeOverride xmlns:a="http://schemas.openxmlformats.org/drawingml/2006/main">
  <a:clrScheme name="TNS_DL">
    <a:dk1>
      <a:srgbClr val="939598"/>
    </a:dk1>
    <a:lt1>
      <a:sysClr val="window" lastClr="FFFFFF"/>
    </a:lt1>
    <a:dk2>
      <a:srgbClr val="000000"/>
    </a:dk2>
    <a:lt2>
      <a:srgbClr val="FFFFFF"/>
    </a:lt2>
    <a:accent1>
      <a:srgbClr val="DF5126"/>
    </a:accent1>
    <a:accent2>
      <a:srgbClr val="A0CE62"/>
    </a:accent2>
    <a:accent3>
      <a:srgbClr val="4655A5"/>
    </a:accent3>
    <a:accent4>
      <a:srgbClr val="F7901E"/>
    </a:accent4>
    <a:accent5>
      <a:srgbClr val="A92B56"/>
    </a:accent5>
    <a:accent6>
      <a:srgbClr val="674385"/>
    </a:accent6>
    <a:hlink>
      <a:srgbClr val="DE0B8C"/>
    </a:hlink>
    <a:folHlink>
      <a:srgbClr val="DE0B8C"/>
    </a:folHlink>
  </a:clrScheme>
  <a:fontScheme name="TNS">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documentManagement>
    <ML2012_x0020_Type xmlns="0f646705-b4a0-48a3-ab37-23e53489c168">
      <Value>Reports</Value>
    </ML2012_x0020_Type>
    <TNSAreaofExpertisev1 xmlns="a4080616-189f-4f7e-848a-d60b8f1e6f3e"/>
    <TNSSectorsv1 xmlns="a4080616-189f-4f7e-848a-d60b8f1e6f3e"/>
    <TNSSolutionsv1 xmlns="a4080616-189f-4f7e-848a-d60b8f1e6f3e"/>
    <TNSFunctionsv1 xmlns="a4080616-189f-4f7e-848a-d60b8f1e6f3e"/>
    <TNSRegionsv1 xmlns="a4080616-189f-4f7e-848a-d60b8f1e6f3e"/>
    <TNSServicesv1 xmlns="a4080616-189f-4f7e-848a-d60b8f1e6f3e"/>
    <TNSCountriesv1 xmlns="a4080616-189f-4f7e-848a-d60b8f1e6f3e"/>
    <Description0 xmlns="0f646705-b4a0-48a3-ab37-23e53489c168" xsi:nil="true"/>
    <TNSClientsv1 xmlns="a4080616-189f-4f7e-848a-d60b8f1e6f3e"/>
  </documentManagement>
</p:properties>
</file>

<file path=customXml/item3.xml><?xml version="1.0" encoding="utf-8"?>
<ct:contentTypeSchema xmlns:ct="http://schemas.microsoft.com/office/2006/metadata/contentType" xmlns:ma="http://schemas.microsoft.com/office/2006/metadata/properties/metaAttributes" ct:_="" ma:_="" ma:contentTypeName="TNSDocumentType1" ma:contentTypeID="0x0101002A4FF30EFF06459B85A090B8EA6F05B000BC841BBDF60D45F5B21A8C61D89E4DC400EE61EBCFF8D2874CA0AA36DAB9104685" ma:contentTypeVersion="2" ma:contentTypeDescription="" ma:contentTypeScope="" ma:versionID="791a298952e243b7bdbe35f94dbf3afe">
  <xsd:schema xmlns:xsd="http://www.w3.org/2001/XMLSchema" xmlns:p="http://schemas.microsoft.com/office/2006/metadata/properties" xmlns:ns1="a4080616-189f-4f7e-848a-d60b8f1e6f3e" xmlns:ns2="0f646705-b4a0-48a3-ab37-23e53489c168" targetNamespace="http://schemas.microsoft.com/office/2006/metadata/properties" ma:root="true" ma:fieldsID="b4a466b6fbb2472bf62eab5550a76a4e" ns1:_="" ns2:_="">
    <xsd:import namespace="a4080616-189f-4f7e-848a-d60b8f1e6f3e"/>
    <xsd:import namespace="0f646705-b4a0-48a3-ab37-23e53489c168"/>
    <xsd:element name="properties">
      <xsd:complexType>
        <xsd:sequence>
          <xsd:element name="documentManagement">
            <xsd:complexType>
              <xsd:all>
                <xsd:element ref="ns1:TNSSectorsv1" minOccurs="0"/>
                <xsd:element ref="ns1:TNSClientsv1" minOccurs="0"/>
                <xsd:element ref="ns1:TNSAreaofExpertisev1" minOccurs="0"/>
                <xsd:element ref="ns1:TNSSolutionsv1" minOccurs="0"/>
                <xsd:element ref="ns1:TNSRegionsv1" minOccurs="0"/>
                <xsd:element ref="ns1:TNSCountriesv1" minOccurs="0"/>
                <xsd:element ref="ns1:TNSServicesv1" minOccurs="0"/>
                <xsd:element ref="ns1:TNSFunctionsv1" minOccurs="0"/>
                <xsd:element ref="ns2:ML2012_x0020_Type" minOccurs="0"/>
                <xsd:element ref="ns2:Description0" minOccurs="0"/>
              </xsd:all>
            </xsd:complexType>
          </xsd:element>
        </xsd:sequence>
      </xsd:complexType>
    </xsd:element>
  </xsd:schema>
  <xsd:schema xmlns:xsd="http://www.w3.org/2001/XMLSchema" xmlns:dms="http://schemas.microsoft.com/office/2006/documentManagement/types" targetNamespace="a4080616-189f-4f7e-848a-d60b8f1e6f3e" elementFormDefault="qualified">
    <xsd:import namespace="http://schemas.microsoft.com/office/2006/documentManagement/types"/>
    <xsd:element name="TNSSectorsv1" ma:index="0" nillable="true" ma:displayName="TNS Sectors" ma:list="{947C4C0D-0FF4-4D1B-8C8C-678225B1303D}" ma:internalName="TNSSectorsv1" ma:web="a4080616-189f-4f7e-848a-d60b8f1e6f3e">
      <xsd:complexType>
        <xsd:complexContent>
          <xsd:extension base="dms:MultiChoiceLookup">
            <xsd:sequence>
              <xsd:element name="Value" type="dms:Lookup" maxOccurs="unbounded" minOccurs="0" nillable="true"/>
            </xsd:sequence>
          </xsd:extension>
        </xsd:complexContent>
      </xsd:complexType>
    </xsd:element>
    <xsd:element name="TNSClientsv1" ma:index="1" nillable="true" ma:displayName="TNS Clients" ma:list="{B7AB497E-2007-4807-9A1D-66590D05F76D}" ma:internalName="TNSClientsv1" ma:web="a4080616-189f-4f7e-848a-d60b8f1e6f3e">
      <xsd:complexType>
        <xsd:complexContent>
          <xsd:extension base="dms:MultiChoiceLookup">
            <xsd:sequence>
              <xsd:element name="Value" type="dms:Lookup" maxOccurs="unbounded" minOccurs="0" nillable="true"/>
            </xsd:sequence>
          </xsd:extension>
        </xsd:complexContent>
      </xsd:complexType>
    </xsd:element>
    <xsd:element name="TNSAreaofExpertisev1" ma:index="2" nillable="true" ma:displayName="Area of Expertise" ma:list="{27BF53CB-6F7B-4E52-B071-7EEB3ED27C2E}" ma:internalName="TNSAreaofExpertisev1" ma:web="a4080616-189f-4f7e-848a-d60b8f1e6f3e">
      <xsd:complexType>
        <xsd:complexContent>
          <xsd:extension base="dms:MultiChoiceLookup">
            <xsd:sequence>
              <xsd:element name="Value" type="dms:Lookup" maxOccurs="unbounded" minOccurs="0" nillable="true"/>
            </xsd:sequence>
          </xsd:extension>
        </xsd:complexContent>
      </xsd:complexType>
    </xsd:element>
    <xsd:element name="TNSSolutionsv1" ma:index="3" nillable="true" ma:displayName="Global Business Solutions" ma:list="{4C77C8FD-0A6E-4E0E-90D2-4E1091AB7B7B}" ma:internalName="TNSSolutionsv1" ma:web="a4080616-189f-4f7e-848a-d60b8f1e6f3e">
      <xsd:complexType>
        <xsd:complexContent>
          <xsd:extension base="dms:MultiChoiceLookup">
            <xsd:sequence>
              <xsd:element name="Value" type="dms:Lookup" maxOccurs="unbounded" minOccurs="0" nillable="true"/>
            </xsd:sequence>
          </xsd:extension>
        </xsd:complexContent>
      </xsd:complexType>
    </xsd:element>
    <xsd:element name="TNSRegionsv1" ma:index="4" nillable="true" ma:displayName="Regions" ma:list="{40A7F33E-130E-40AD-AC00-673040A7E08B}" ma:internalName="TNSRegionsv1" ma:web="a4080616-189f-4f7e-848a-d60b8f1e6f3e">
      <xsd:complexType>
        <xsd:complexContent>
          <xsd:extension base="dms:MultiChoiceLookup">
            <xsd:sequence>
              <xsd:element name="Value" type="dms:Lookup" maxOccurs="unbounded" minOccurs="0" nillable="true"/>
            </xsd:sequence>
          </xsd:extension>
        </xsd:complexContent>
      </xsd:complexType>
    </xsd:element>
    <xsd:element name="TNSCountriesv1" ma:index="5" nillable="true" ma:displayName="Countries" ma:list="{CAFB63BC-E2C1-4E52-B231-A465F7015BBF}" ma:internalName="TNSCountriesv1" ma:web="a4080616-189f-4f7e-848a-d60b8f1e6f3e">
      <xsd:complexType>
        <xsd:complexContent>
          <xsd:extension base="dms:MultiChoiceLookup">
            <xsd:sequence>
              <xsd:element name="Value" type="dms:Lookup" maxOccurs="unbounded" minOccurs="0" nillable="true"/>
            </xsd:sequence>
          </xsd:extension>
        </xsd:complexContent>
      </xsd:complexType>
    </xsd:element>
    <xsd:element name="TNSServicesv1" ma:index="6" nillable="true" ma:displayName="Global Services" ma:list="{2AE6CC98-E774-438D-AAEF-29478183346D}" ma:internalName="TNSServicesv1" ma:web="a4080616-189f-4f7e-848a-d60b8f1e6f3e">
      <xsd:complexType>
        <xsd:complexContent>
          <xsd:extension base="dms:MultiChoiceLookup">
            <xsd:sequence>
              <xsd:element name="Value" type="dms:Lookup" maxOccurs="unbounded" minOccurs="0" nillable="true"/>
            </xsd:sequence>
          </xsd:extension>
        </xsd:complexContent>
      </xsd:complexType>
    </xsd:element>
    <xsd:element name="TNSFunctionsv1" ma:index="7" nillable="true" ma:displayName="Group Functions" ma:list="{4105DB69-1727-474C-BCDD-139E82B64B2F}" ma:internalName="TNSFunctionsv1" ma:web="a4080616-189f-4f7e-848a-d60b8f1e6f3e">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dms="http://schemas.microsoft.com/office/2006/documentManagement/types" targetNamespace="0f646705-b4a0-48a3-ab37-23e53489c168" elementFormDefault="qualified">
    <xsd:import namespace="http://schemas.microsoft.com/office/2006/documentManagement/types"/>
    <xsd:element name="ML2012_x0020_Type" ma:index="8" nillable="true" ma:displayName="ML2012 Category" ma:internalName="ML2012_x0020_Type">
      <xsd:complexType>
        <xsd:complexContent>
          <xsd:extension base="dms:MultiChoice">
            <xsd:sequence>
              <xsd:element name="Value" maxOccurs="unbounded" minOccurs="0" nillable="true">
                <xsd:simpleType>
                  <xsd:restriction base="dms:Choice">
                    <xsd:enumeration value="Connected World"/>
                    <xsd:enumeration value="Data"/>
                    <xsd:enumeration value="Key Insights"/>
                    <xsd:enumeration value="Marketing Materials"/>
                    <xsd:enumeration value="Marketing Materials - Artwork"/>
                    <xsd:enumeration value="Marketing Materials - Internal Engagement"/>
                    <xsd:enumeration value="Media Materials"/>
                    <xsd:enumeration value="Presentations &amp; Case Studies"/>
                    <xsd:enumeration value="Project Documents"/>
                    <xsd:enumeration value="Relevant Articles"/>
                    <xsd:enumeration value="Relevant Videos"/>
                    <xsd:enumeration value="Reports"/>
                    <xsd:enumeration value="Sales Materials"/>
                    <xsd:enumeration value="Supporting Materials for Internal Use Only"/>
                    <xsd:enumeration value="Webcast"/>
                  </xsd:restriction>
                </xsd:simpleType>
              </xsd:element>
            </xsd:sequence>
          </xsd:extension>
        </xsd:complexContent>
      </xsd:complexType>
    </xsd:element>
    <xsd:element name="Description0" ma:index="9" nillable="true" ma:displayName="Description" ma:internalName="Description0">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office/internal/2005/internalDocumentation"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xsd:element ref="dc:title" minOccurs="0" maxOccurs="1"/>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lastPrinted" minOccurs="0" maxOccurs="1" type="xsd:dateTime"/>
        <xsd:element name="contentStatus" minOccurs="0" maxOccurs="1" type="xsd:string"/>
      </xsd:all>
    </xsd:complexType>
  </xsd:schema>
</ct:contentTypeSchema>
</file>

<file path=customXml/itemProps1.xml><?xml version="1.0" encoding="utf-8"?>
<ds:datastoreItem xmlns:ds="http://schemas.openxmlformats.org/officeDocument/2006/customXml" ds:itemID="{55270054-1135-4C64-A28F-5D9CC7B1E3C7}">
  <ds:schemaRefs>
    <ds:schemaRef ds:uri="http://schemas.microsoft.com/sharepoint/v3/contenttype/forms"/>
  </ds:schemaRefs>
</ds:datastoreItem>
</file>

<file path=customXml/itemProps2.xml><?xml version="1.0" encoding="utf-8"?>
<ds:datastoreItem xmlns:ds="http://schemas.openxmlformats.org/officeDocument/2006/customXml" ds:itemID="{A70454BF-DC1E-4F6D-93E7-A64C9608FC73}">
  <ds:schemaRefs>
    <ds:schemaRef ds:uri="http://purl.org/dc/elements/1.1/"/>
    <ds:schemaRef ds:uri="http://purl.org/dc/dcmitype/"/>
    <ds:schemaRef ds:uri="http://schemas.microsoft.com/office/2006/metadata/properties"/>
    <ds:schemaRef ds:uri="a4080616-189f-4f7e-848a-d60b8f1e6f3e"/>
    <ds:schemaRef ds:uri="http://schemas.microsoft.com/office/2006/documentManagement/types"/>
    <ds:schemaRef ds:uri="http://purl.org/dc/terms/"/>
    <ds:schemaRef ds:uri="http://www.w3.org/XML/1998/namespace"/>
    <ds:schemaRef ds:uri="http://schemas.openxmlformats.org/package/2006/metadata/core-properties"/>
    <ds:schemaRef ds:uri="0f646705-b4a0-48a3-ab37-23e53489c168"/>
  </ds:schemaRefs>
</ds:datastoreItem>
</file>

<file path=customXml/itemProps3.xml><?xml version="1.0" encoding="utf-8"?>
<ds:datastoreItem xmlns:ds="http://schemas.openxmlformats.org/officeDocument/2006/customXml" ds:itemID="{1093418D-53E5-4226-A216-2FDC98582B5C}">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a4080616-189f-4f7e-848a-d60b8f1e6f3e"/>
    <ds:schemaRef ds:uri="0f646705-b4a0-48a3-ab37-23e53489c168"/>
    <ds:schemaRef ds:uri="http://schemas.microsoft.com/office/2006/documentManagement/types"/>
    <ds:schemaRef ds:uri="http://schemas.openxmlformats.org/package/2006/metadata/core-properties"/>
    <ds:schemaRef ds:uri="http://purl.org/dc/elements/1.1/"/>
    <ds:schemaRef ds:uri="http://purl.org/dc/terms/"/>
    <ds:schemaRef ds:uri="http://schemas.microsoft.com/office/internal/2005/internalDocumentation"/>
  </ds:schemaRefs>
</ds:datastoreItem>
</file>

<file path=docProps/app.xml><?xml version="1.0" encoding="utf-8"?>
<Properties xmlns="http://schemas.openxmlformats.org/officeDocument/2006/extended-properties" xmlns:vt="http://schemas.openxmlformats.org/officeDocument/2006/docPropsVTypes">
  <Template>5. TNS A4 Paper Template</Template>
  <TotalTime>27401</TotalTime>
  <Words>4058</Words>
  <Application>Microsoft Office PowerPoint</Application>
  <PresentationFormat>Custom</PresentationFormat>
  <Paragraphs>700</Paragraphs>
  <Slides>37</Slides>
  <Notes>16</Notes>
  <HiddenSlides>4</HiddenSlides>
  <MMClips>0</MMClips>
  <ScaleCrop>false</ScaleCrop>
  <HeadingPairs>
    <vt:vector size="6" baseType="variant">
      <vt:variant>
        <vt:lpstr>Fonts Used</vt:lpstr>
      </vt:variant>
      <vt:variant>
        <vt:i4>7</vt:i4>
      </vt:variant>
      <vt:variant>
        <vt:lpstr>Theme</vt:lpstr>
      </vt:variant>
      <vt:variant>
        <vt:i4>23</vt:i4>
      </vt:variant>
      <vt:variant>
        <vt:lpstr>Slide Titles</vt:lpstr>
      </vt:variant>
      <vt:variant>
        <vt:i4>37</vt:i4>
      </vt:variant>
    </vt:vector>
  </HeadingPairs>
  <TitlesOfParts>
    <vt:vector size="67" baseType="lpstr">
      <vt:lpstr>ＭＳ Ｐゴシック</vt:lpstr>
      <vt:lpstr>Arial</vt:lpstr>
      <vt:lpstr>Calibri</vt:lpstr>
      <vt:lpstr>Courier New</vt:lpstr>
      <vt:lpstr>Times New Roman</vt:lpstr>
      <vt:lpstr>Verdana</vt:lpstr>
      <vt:lpstr>Wingdings</vt:lpstr>
      <vt:lpstr>3. TNS 4x3 Monitor Template</vt:lpstr>
      <vt:lpstr>NO Grey Box Masters</vt:lpstr>
      <vt:lpstr>5_NO Grey Box Masters</vt:lpstr>
      <vt:lpstr>1_NO Grey Box Masters</vt:lpstr>
      <vt:lpstr>2_NO Grey Box Masters</vt:lpstr>
      <vt:lpstr>6_3. TNS 4x3 Monitor Template</vt:lpstr>
      <vt:lpstr>1_3. TNS 4x3 Monitor Template</vt:lpstr>
      <vt:lpstr>2_3. TNS 4x3 Monitor Template</vt:lpstr>
      <vt:lpstr>3_3. TNS 4x3 Monitor Template</vt:lpstr>
      <vt:lpstr>4_3. TNS 4x3 Monitor Template</vt:lpstr>
      <vt:lpstr>13_Standard</vt:lpstr>
      <vt:lpstr>Tema de Office</vt:lpstr>
      <vt:lpstr>3_NO Grey Box Masters</vt:lpstr>
      <vt:lpstr>4_NO Grey Box Masters</vt:lpstr>
      <vt:lpstr>6_NO Grey Box Masters</vt:lpstr>
      <vt:lpstr>7_NO Grey Box Masters</vt:lpstr>
      <vt:lpstr>7_3. TNS 4x3 Monitor Template</vt:lpstr>
      <vt:lpstr>8_NO Grey Box Masters</vt:lpstr>
      <vt:lpstr>9_NO Grey Box Masters</vt:lpstr>
      <vt:lpstr>10_NO Grey Box Masters</vt:lpstr>
      <vt:lpstr>8_3. TNS 4x3 Monitor Template</vt:lpstr>
      <vt:lpstr>11_NO Grey Box Masters</vt:lpstr>
      <vt:lpstr>9_3. TNS 4x3 Monitor Template</vt:lpstr>
      <vt:lpstr>Estudio de Comercio Electrónico en Argentina Cámara Argentina de  Comercio Electrónico  Informe Integrado</vt:lpstr>
      <vt:lpstr>Introducción</vt:lpstr>
      <vt:lpstr>PowerPoint Presentation</vt:lpstr>
      <vt:lpstr>PowerPoint Presentation</vt:lpstr>
      <vt:lpstr>PowerPoint Presentation</vt:lpstr>
      <vt:lpstr>Ficha técnica &amp; Perfil de la Muestra: OMNIBUS</vt:lpstr>
      <vt:lpstr>PowerPoint Presentation</vt:lpstr>
      <vt:lpstr>Facturación total del Comercio Electrónico en 2015</vt:lpstr>
      <vt:lpstr>El Comercio Electrónico ha crecido en el último año y se espera un escenario favorable para 2016</vt:lpstr>
      <vt:lpstr>Penetración de Internet</vt:lpstr>
      <vt:lpstr>¿Cómo se compone el espectro tecnológico de los argentinos que tienen acceso a internet?</vt:lpstr>
      <vt:lpstr>En un contexto de alta penetración de uso de internet, la penetración de la compra online es elevada.</vt:lpstr>
      <vt:lpstr>Usuarios de Internet y Compradores on-line </vt:lpstr>
      <vt:lpstr>PowerPoint Presentation</vt:lpstr>
      <vt:lpstr>Mix de medios online y off line – Población Internauta General ¿Cómo se conectan y consumen a lo largo del día? </vt:lpstr>
      <vt:lpstr>Los compradores online suelen acceder a Internet varias veces al día y la mitad son compradores habituales por este medio, hábito que aumenta notablemente vs. el año anterior.</vt:lpstr>
      <vt:lpstr>  Visitas y Compras</vt:lpstr>
      <vt:lpstr>PowerPoint Presentation</vt:lpstr>
      <vt:lpstr>Webs de compra usadas </vt:lpstr>
      <vt:lpstr>Ticket promedio por industria, desde la percepción de la  demanda </vt:lpstr>
      <vt:lpstr>Cierre de compra</vt:lpstr>
      <vt:lpstr>Logística: continúa habiendo una gran dispersión en modalidades de entrega, con un crecimiento significativo de retiros en sucursal de correo.</vt:lpstr>
      <vt:lpstr>Ventajas de comprar online</vt:lpstr>
      <vt:lpstr>Desventajas de la compra online</vt:lpstr>
      <vt:lpstr>Barreras al e-commerce entre quienes nunca compraron</vt:lpstr>
      <vt:lpstr>PowerPoint Presentation</vt:lpstr>
      <vt:lpstr>Facturación por rubro </vt:lpstr>
      <vt:lpstr>PowerPoint Presentation</vt:lpstr>
      <vt:lpstr>Las Redes Sociales se utilizan más para la promoción que para la venta online.</vt:lpstr>
      <vt:lpstr>Tipo de Ventas y Ventas online por zona Al igual que en 2014, la oferta continúa focalizándose en el consumidor final y en AMBA.</vt:lpstr>
      <vt:lpstr>La Tarjeta de Crédito a través de intermediarios de pago son los principales medios utilizados para la venta.</vt:lpstr>
      <vt:lpstr>7 de cada 10 empresas venden en cuotas. Predomina la financiación hasta 12 cuotas.</vt:lpstr>
      <vt:lpstr>Entrega y distribución: la distribución se enfoca en el envío a domicilio, y los plazos de entrega de productos y servicios se polarizan entre la entrega en el día a la semana.</vt:lpstr>
      <vt:lpstr>Principales impulsores para el desarrollo del e-commerce</vt:lpstr>
      <vt:lpstr>PowerPoint Presentation</vt:lpstr>
      <vt:lpstr>Sobre Kantar</vt:lpstr>
      <vt:lpstr>PowerPoint Presentation</vt:lpstr>
    </vt:vector>
  </TitlesOfParts>
  <Company>TNS</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Title slide Three line presentation title Using property</dc:title>
  <dc:creator>Silvina.Suarez</dc:creator>
  <cp:lastModifiedBy>Donaldson, Rosario (TSBUE)</cp:lastModifiedBy>
  <cp:revision>2476</cp:revision>
  <cp:lastPrinted>2016-02-15T16:15:20Z</cp:lastPrinted>
  <dcterms:created xsi:type="dcterms:W3CDTF">2012-02-16T03:06:50Z</dcterms:created>
  <dcterms:modified xsi:type="dcterms:W3CDTF">2016-02-18T15:33:06Z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0x0101002A4FF30EFF06459B85A090B8EA6F05B000BC841BBDF60D45F5B21A8C61D89E4DC400EE61EBCFF8D2874CA0AA36DAB9104685</vt:lpwstr>
  </property>
</Properties>
</file>